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54F738B-865D-4BD2-BC46-640152DCEDF0}" type="datetimeFigureOut">
              <a:rPr lang="tr-TR" smtClean="0"/>
              <a:t>18.12.2012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29A746-FE2E-428F-8FA9-A4505BC36067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Software </a:t>
            </a:r>
            <a:r>
              <a:rPr lang="tr-TR" dirty="0" err="1" smtClean="0"/>
              <a:t>Usability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Software </a:t>
            </a:r>
            <a:r>
              <a:rPr lang="tr-TR" dirty="0" err="1" smtClean="0"/>
              <a:t>Usability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Designing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building</a:t>
            </a:r>
            <a:r>
              <a:rPr lang="tr-TR" dirty="0" smtClean="0"/>
              <a:t> software </a:t>
            </a:r>
            <a:r>
              <a:rPr lang="tr-TR" dirty="0" err="1" smtClean="0"/>
              <a:t>interfaces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;</a:t>
            </a:r>
          </a:p>
          <a:p>
            <a:pPr lvl="1"/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learn</a:t>
            </a:r>
            <a:endParaRPr lang="tr-TR" dirty="0" smtClean="0"/>
          </a:p>
          <a:p>
            <a:pPr lvl="1"/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endParaRPr lang="tr-TR" dirty="0" smtClean="0"/>
          </a:p>
          <a:p>
            <a:pPr lvl="1"/>
            <a:r>
              <a:rPr lang="tr-TR" dirty="0" err="1" smtClean="0"/>
              <a:t>Avoid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errors</a:t>
            </a:r>
            <a:endParaRPr lang="tr-TR" dirty="0" smtClean="0"/>
          </a:p>
          <a:p>
            <a:r>
              <a:rPr lang="tr-TR" dirty="0" err="1" smtClean="0"/>
              <a:t>Functionality</a:t>
            </a:r>
            <a:r>
              <a:rPr lang="tr-TR" dirty="0" smtClean="0"/>
              <a:t>  &amp; </a:t>
            </a:r>
            <a:r>
              <a:rPr lang="tr-TR" dirty="0" err="1" smtClean="0"/>
              <a:t>Usability</a:t>
            </a:r>
            <a:endParaRPr lang="tr-TR" dirty="0" smtClean="0"/>
          </a:p>
          <a:p>
            <a:r>
              <a:rPr lang="tr-TR" dirty="0" err="1" smtClean="0"/>
              <a:t>Cell</a:t>
            </a:r>
            <a:r>
              <a:rPr lang="tr-TR" dirty="0" smtClean="0"/>
              <a:t> </a:t>
            </a:r>
            <a:r>
              <a:rPr lang="tr-TR" dirty="0" err="1" smtClean="0"/>
              <a:t>phones</a:t>
            </a:r>
            <a:r>
              <a:rPr lang="tr-TR" dirty="0" smtClean="0"/>
              <a:t> ?</a:t>
            </a:r>
          </a:p>
          <a:p>
            <a:pPr lvl="1"/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interfaces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interfaces</a:t>
            </a:r>
            <a:endParaRPr lang="tr-TR" dirty="0" smtClean="0"/>
          </a:p>
          <a:p>
            <a:r>
              <a:rPr lang="tr-TR" dirty="0" err="1" smtClean="0"/>
              <a:t>Who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?</a:t>
            </a:r>
          </a:p>
          <a:p>
            <a:pPr lvl="1"/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friendly</a:t>
            </a:r>
            <a:r>
              <a:rPr lang="tr-TR" dirty="0" smtClean="0"/>
              <a:t>…</a:t>
            </a:r>
          </a:p>
          <a:p>
            <a:r>
              <a:rPr lang="tr-TR" dirty="0" err="1" smtClean="0"/>
              <a:t>Types</a:t>
            </a:r>
            <a:r>
              <a:rPr lang="tr-TR" dirty="0" smtClean="0"/>
              <a:t> of </a:t>
            </a:r>
            <a:r>
              <a:rPr lang="tr-TR" dirty="0" err="1" smtClean="0"/>
              <a:t>interfaces</a:t>
            </a:r>
            <a:endParaRPr lang="tr-TR" dirty="0" smtClean="0"/>
          </a:p>
          <a:p>
            <a:pPr lvl="1"/>
            <a:r>
              <a:rPr lang="tr-TR" i="1" dirty="0" err="1" smtClean="0"/>
              <a:t>Menu</a:t>
            </a:r>
            <a:endParaRPr lang="tr-TR" i="1" dirty="0" smtClean="0"/>
          </a:p>
          <a:p>
            <a:pPr lvl="1"/>
            <a:r>
              <a:rPr lang="tr-TR" i="1" dirty="0" smtClean="0"/>
              <a:t>Form </a:t>
            </a:r>
            <a:r>
              <a:rPr lang="tr-TR" i="1" dirty="0" err="1" smtClean="0"/>
              <a:t>fill</a:t>
            </a:r>
            <a:r>
              <a:rPr lang="tr-TR" i="1" dirty="0" smtClean="0"/>
              <a:t> </a:t>
            </a:r>
          </a:p>
          <a:p>
            <a:pPr lvl="1"/>
            <a:r>
              <a:rPr lang="tr-TR" i="1" dirty="0" err="1" smtClean="0"/>
              <a:t>Direct</a:t>
            </a:r>
            <a:r>
              <a:rPr lang="tr-TR" i="1" dirty="0" smtClean="0"/>
              <a:t> </a:t>
            </a:r>
            <a:r>
              <a:rPr lang="tr-TR" i="1" dirty="0" err="1" smtClean="0"/>
              <a:t>manipulation</a:t>
            </a:r>
            <a:endParaRPr lang="tr-TR" i="1" dirty="0" smtClean="0"/>
          </a:p>
          <a:p>
            <a:pPr lvl="1"/>
            <a:r>
              <a:rPr lang="tr-TR" i="1" dirty="0" err="1" smtClean="0"/>
              <a:t>Command</a:t>
            </a:r>
            <a:r>
              <a:rPr lang="tr-TR" i="1" dirty="0" smtClean="0"/>
              <a:t> </a:t>
            </a:r>
            <a:r>
              <a:rPr lang="tr-TR" i="1" dirty="0" err="1" smtClean="0"/>
              <a:t>language</a:t>
            </a:r>
            <a:endParaRPr lang="tr-TR" i="1" dirty="0" smtClean="0"/>
          </a:p>
          <a:p>
            <a:pPr lvl="1"/>
            <a:r>
              <a:rPr lang="tr-TR" i="1" dirty="0" err="1" smtClean="0"/>
              <a:t>Natural</a:t>
            </a:r>
            <a:r>
              <a:rPr lang="tr-TR" i="1" dirty="0" smtClean="0"/>
              <a:t> </a:t>
            </a:r>
            <a:r>
              <a:rPr lang="tr-TR" i="1" dirty="0" err="1" smtClean="0"/>
              <a:t>language</a:t>
            </a:r>
            <a:endParaRPr lang="tr-TR" i="1" dirty="0" smtClean="0"/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</TotalTime>
  <Words>52</Words>
  <Application>Microsoft Office PowerPoint</Application>
  <PresentationFormat>Ekran Gösterisi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Gündönümü</vt:lpstr>
      <vt:lpstr>Software Usability</vt:lpstr>
      <vt:lpstr>Software Usability</vt:lpstr>
      <vt:lpstr>User interfaces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Usability</dc:title>
  <dc:creator>.</dc:creator>
  <cp:lastModifiedBy>.</cp:lastModifiedBy>
  <cp:revision>4</cp:revision>
  <dcterms:created xsi:type="dcterms:W3CDTF">2012-12-18T12:10:25Z</dcterms:created>
  <dcterms:modified xsi:type="dcterms:W3CDTF">2012-12-18T12:59:10Z</dcterms:modified>
</cp:coreProperties>
</file>