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725EFD08-8B32-44E8-B50B-2410D3DB63FD}" type="datetimeFigureOut">
              <a:rPr lang="tr-TR" smtClean="0"/>
              <a:t>7.01.2016</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27FCCCA-952D-4D7A-BD1E-F4F76F60007A}" type="slidenum">
              <a:rPr lang="tr-TR" smtClean="0"/>
              <a:t>‹#›</a:t>
            </a:fld>
            <a:endParaRPr lang="tr-TR"/>
          </a:p>
        </p:txBody>
      </p:sp>
    </p:spTree>
    <p:extLst>
      <p:ext uri="{BB962C8B-B14F-4D97-AF65-F5344CB8AC3E}">
        <p14:creationId xmlns:p14="http://schemas.microsoft.com/office/powerpoint/2010/main" val="3534305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725EFD08-8B32-44E8-B50B-2410D3DB63FD}" type="datetimeFigureOut">
              <a:rPr lang="tr-TR" smtClean="0"/>
              <a:t>7.01.2016</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27FCCCA-952D-4D7A-BD1E-F4F76F60007A}" type="slidenum">
              <a:rPr lang="tr-TR" smtClean="0"/>
              <a:t>‹#›</a:t>
            </a:fld>
            <a:endParaRPr lang="tr-TR"/>
          </a:p>
        </p:txBody>
      </p:sp>
    </p:spTree>
    <p:extLst>
      <p:ext uri="{BB962C8B-B14F-4D97-AF65-F5344CB8AC3E}">
        <p14:creationId xmlns:p14="http://schemas.microsoft.com/office/powerpoint/2010/main" val="1800675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725EFD08-8B32-44E8-B50B-2410D3DB63FD}" type="datetimeFigureOut">
              <a:rPr lang="tr-TR" smtClean="0"/>
              <a:t>7.01.2016</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27FCCCA-952D-4D7A-BD1E-F4F76F60007A}" type="slidenum">
              <a:rPr lang="tr-TR" smtClean="0"/>
              <a:t>‹#›</a:t>
            </a:fld>
            <a:endParaRPr lang="tr-TR"/>
          </a:p>
        </p:txBody>
      </p:sp>
    </p:spTree>
    <p:extLst>
      <p:ext uri="{BB962C8B-B14F-4D97-AF65-F5344CB8AC3E}">
        <p14:creationId xmlns:p14="http://schemas.microsoft.com/office/powerpoint/2010/main" val="366471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725EFD08-8B32-44E8-B50B-2410D3DB63FD}" type="datetimeFigureOut">
              <a:rPr lang="tr-TR" smtClean="0"/>
              <a:t>7.01.2016</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27FCCCA-952D-4D7A-BD1E-F4F76F60007A}" type="slidenum">
              <a:rPr lang="tr-TR" smtClean="0"/>
              <a:t>‹#›</a:t>
            </a:fld>
            <a:endParaRPr lang="tr-TR"/>
          </a:p>
        </p:txBody>
      </p:sp>
    </p:spTree>
    <p:extLst>
      <p:ext uri="{BB962C8B-B14F-4D97-AF65-F5344CB8AC3E}">
        <p14:creationId xmlns:p14="http://schemas.microsoft.com/office/powerpoint/2010/main" val="463367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725EFD08-8B32-44E8-B50B-2410D3DB63FD}" type="datetimeFigureOut">
              <a:rPr lang="tr-TR" smtClean="0"/>
              <a:t>7.01.2016</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27FCCCA-952D-4D7A-BD1E-F4F76F60007A}" type="slidenum">
              <a:rPr lang="tr-TR" smtClean="0"/>
              <a:t>‹#›</a:t>
            </a:fld>
            <a:endParaRPr lang="tr-TR"/>
          </a:p>
        </p:txBody>
      </p:sp>
    </p:spTree>
    <p:extLst>
      <p:ext uri="{BB962C8B-B14F-4D97-AF65-F5344CB8AC3E}">
        <p14:creationId xmlns:p14="http://schemas.microsoft.com/office/powerpoint/2010/main" val="1437287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725EFD08-8B32-44E8-B50B-2410D3DB63FD}" type="datetimeFigureOut">
              <a:rPr lang="tr-TR" smtClean="0"/>
              <a:t>7.01.2016</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B27FCCCA-952D-4D7A-BD1E-F4F76F60007A}" type="slidenum">
              <a:rPr lang="tr-TR" smtClean="0"/>
              <a:t>‹#›</a:t>
            </a:fld>
            <a:endParaRPr lang="tr-TR"/>
          </a:p>
        </p:txBody>
      </p:sp>
    </p:spTree>
    <p:extLst>
      <p:ext uri="{BB962C8B-B14F-4D97-AF65-F5344CB8AC3E}">
        <p14:creationId xmlns:p14="http://schemas.microsoft.com/office/powerpoint/2010/main" val="2154835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725EFD08-8B32-44E8-B50B-2410D3DB63FD}" type="datetimeFigureOut">
              <a:rPr lang="tr-TR" smtClean="0"/>
              <a:t>7.01.2016</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B27FCCCA-952D-4D7A-BD1E-F4F76F60007A}" type="slidenum">
              <a:rPr lang="tr-TR" smtClean="0"/>
              <a:t>‹#›</a:t>
            </a:fld>
            <a:endParaRPr lang="tr-TR"/>
          </a:p>
        </p:txBody>
      </p:sp>
    </p:spTree>
    <p:extLst>
      <p:ext uri="{BB962C8B-B14F-4D97-AF65-F5344CB8AC3E}">
        <p14:creationId xmlns:p14="http://schemas.microsoft.com/office/powerpoint/2010/main" val="157605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725EFD08-8B32-44E8-B50B-2410D3DB63FD}" type="datetimeFigureOut">
              <a:rPr lang="tr-TR" smtClean="0"/>
              <a:t>7.01.2016</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B27FCCCA-952D-4D7A-BD1E-F4F76F60007A}" type="slidenum">
              <a:rPr lang="tr-TR" smtClean="0"/>
              <a:t>‹#›</a:t>
            </a:fld>
            <a:endParaRPr lang="tr-TR"/>
          </a:p>
        </p:txBody>
      </p:sp>
    </p:spTree>
    <p:extLst>
      <p:ext uri="{BB962C8B-B14F-4D97-AF65-F5344CB8AC3E}">
        <p14:creationId xmlns:p14="http://schemas.microsoft.com/office/powerpoint/2010/main" val="488834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725EFD08-8B32-44E8-B50B-2410D3DB63FD}" type="datetimeFigureOut">
              <a:rPr lang="tr-TR" smtClean="0"/>
              <a:t>7.01.2016</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B27FCCCA-952D-4D7A-BD1E-F4F76F60007A}" type="slidenum">
              <a:rPr lang="tr-TR" smtClean="0"/>
              <a:t>‹#›</a:t>
            </a:fld>
            <a:endParaRPr lang="tr-TR"/>
          </a:p>
        </p:txBody>
      </p:sp>
    </p:spTree>
    <p:extLst>
      <p:ext uri="{BB962C8B-B14F-4D97-AF65-F5344CB8AC3E}">
        <p14:creationId xmlns:p14="http://schemas.microsoft.com/office/powerpoint/2010/main" val="13539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725EFD08-8B32-44E8-B50B-2410D3DB63FD}" type="datetimeFigureOut">
              <a:rPr lang="tr-TR" smtClean="0"/>
              <a:t>7.01.2016</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B27FCCCA-952D-4D7A-BD1E-F4F76F60007A}" type="slidenum">
              <a:rPr lang="tr-TR" smtClean="0"/>
              <a:t>‹#›</a:t>
            </a:fld>
            <a:endParaRPr lang="tr-TR"/>
          </a:p>
        </p:txBody>
      </p:sp>
    </p:spTree>
    <p:extLst>
      <p:ext uri="{BB962C8B-B14F-4D97-AF65-F5344CB8AC3E}">
        <p14:creationId xmlns:p14="http://schemas.microsoft.com/office/powerpoint/2010/main" val="1101408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725EFD08-8B32-44E8-B50B-2410D3DB63FD}" type="datetimeFigureOut">
              <a:rPr lang="tr-TR" smtClean="0"/>
              <a:t>7.01.2016</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B27FCCCA-952D-4D7A-BD1E-F4F76F60007A}" type="slidenum">
              <a:rPr lang="tr-TR" smtClean="0"/>
              <a:t>‹#›</a:t>
            </a:fld>
            <a:endParaRPr lang="tr-TR"/>
          </a:p>
        </p:txBody>
      </p:sp>
    </p:spTree>
    <p:extLst>
      <p:ext uri="{BB962C8B-B14F-4D97-AF65-F5344CB8AC3E}">
        <p14:creationId xmlns:p14="http://schemas.microsoft.com/office/powerpoint/2010/main" val="2041071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5EFD08-8B32-44E8-B50B-2410D3DB63FD}" type="datetimeFigureOut">
              <a:rPr lang="tr-TR" smtClean="0"/>
              <a:t>7.01.2016</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7FCCCA-952D-4D7A-BD1E-F4F76F60007A}" type="slidenum">
              <a:rPr lang="tr-TR" smtClean="0"/>
              <a:t>‹#›</a:t>
            </a:fld>
            <a:endParaRPr lang="tr-TR"/>
          </a:p>
        </p:txBody>
      </p:sp>
    </p:spTree>
    <p:extLst>
      <p:ext uri="{BB962C8B-B14F-4D97-AF65-F5344CB8AC3E}">
        <p14:creationId xmlns:p14="http://schemas.microsoft.com/office/powerpoint/2010/main" val="2675122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Software </a:t>
            </a:r>
            <a:r>
              <a:rPr lang="tr-TR" dirty="0" err="1" smtClean="0"/>
              <a:t>Engineering</a:t>
            </a:r>
            <a:r>
              <a:rPr lang="tr-TR" dirty="0" smtClean="0"/>
              <a:t> </a:t>
            </a:r>
            <a:r>
              <a:rPr lang="tr-TR" dirty="0" err="1" smtClean="0"/>
              <a:t>Lab</a:t>
            </a:r>
            <a:r>
              <a:rPr lang="tr-TR" dirty="0" smtClean="0"/>
              <a:t/>
            </a:r>
            <a:br>
              <a:rPr lang="tr-TR" dirty="0" smtClean="0"/>
            </a:br>
            <a:r>
              <a:rPr lang="tr-TR" dirty="0" err="1" smtClean="0"/>
              <a:t>Week</a:t>
            </a:r>
            <a:r>
              <a:rPr lang="tr-TR" dirty="0" smtClean="0"/>
              <a:t> </a:t>
            </a:r>
            <a:r>
              <a:rPr lang="tr-TR" dirty="0" smtClean="0"/>
              <a:t>13</a:t>
            </a:r>
            <a:endParaRPr lang="tr-TR" dirty="0"/>
          </a:p>
        </p:txBody>
      </p:sp>
      <p:sp>
        <p:nvSpPr>
          <p:cNvPr id="3" name="Alt Başlık 2"/>
          <p:cNvSpPr>
            <a:spLocks noGrp="1"/>
          </p:cNvSpPr>
          <p:nvPr>
            <p:ph type="subTitle" idx="1"/>
          </p:nvPr>
        </p:nvSpPr>
        <p:spPr/>
        <p:txBody>
          <a:bodyPr/>
          <a:lstStyle/>
          <a:p>
            <a:r>
              <a:rPr lang="tr-TR" dirty="0" err="1" smtClean="0"/>
              <a:t>Exercises</a:t>
            </a:r>
            <a:r>
              <a:rPr lang="tr-TR" dirty="0" smtClean="0"/>
              <a:t> 9.1, 9.4, 9.5, 9.7, 9.8</a:t>
            </a:r>
            <a:endParaRPr lang="tr-TR" sz="1400" dirty="0"/>
          </a:p>
        </p:txBody>
      </p:sp>
    </p:spTree>
    <p:extLst>
      <p:ext uri="{BB962C8B-B14F-4D97-AF65-F5344CB8AC3E}">
        <p14:creationId xmlns:p14="http://schemas.microsoft.com/office/powerpoint/2010/main" val="2129220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Excercise</a:t>
            </a:r>
            <a:r>
              <a:rPr lang="tr-TR" dirty="0" smtClean="0"/>
              <a:t> </a:t>
            </a:r>
            <a:r>
              <a:rPr lang="tr-TR" dirty="0" smtClean="0"/>
              <a:t>9.1</a:t>
            </a:r>
            <a:endParaRPr lang="tr-TR" dirty="0"/>
          </a:p>
        </p:txBody>
      </p:sp>
      <p:sp>
        <p:nvSpPr>
          <p:cNvPr id="3" name="İçerik Yer Tutucusu 2"/>
          <p:cNvSpPr>
            <a:spLocks noGrp="1"/>
          </p:cNvSpPr>
          <p:nvPr>
            <p:ph idx="1"/>
          </p:nvPr>
        </p:nvSpPr>
        <p:spPr/>
        <p:txBody>
          <a:bodyPr/>
          <a:lstStyle/>
          <a:p>
            <a:pPr marL="0" indent="0">
              <a:buNone/>
            </a:pPr>
            <a:r>
              <a:rPr lang="en-US" b="1" dirty="0"/>
              <a:t>Explain why a software system that is used in a real-world </a:t>
            </a:r>
            <a:r>
              <a:rPr lang="en-US" b="1" dirty="0" smtClean="0"/>
              <a:t>environment</a:t>
            </a:r>
            <a:r>
              <a:rPr lang="tr-TR" b="1" dirty="0" smtClean="0"/>
              <a:t> </a:t>
            </a:r>
            <a:r>
              <a:rPr lang="en-US" b="1" dirty="0" smtClean="0"/>
              <a:t>must </a:t>
            </a:r>
            <a:r>
              <a:rPr lang="en-US" b="1" dirty="0"/>
              <a:t>change or become progressively less useful.</a:t>
            </a:r>
            <a:endParaRPr lang="tr-TR" dirty="0"/>
          </a:p>
        </p:txBody>
      </p:sp>
    </p:spTree>
    <p:extLst>
      <p:ext uri="{BB962C8B-B14F-4D97-AF65-F5344CB8AC3E}">
        <p14:creationId xmlns:p14="http://schemas.microsoft.com/office/powerpoint/2010/main" val="2826032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Excercise</a:t>
            </a:r>
            <a:r>
              <a:rPr lang="tr-TR" dirty="0" smtClean="0"/>
              <a:t> </a:t>
            </a:r>
            <a:r>
              <a:rPr lang="tr-TR" dirty="0" smtClean="0"/>
              <a:t>9</a:t>
            </a:r>
            <a:r>
              <a:rPr lang="tr-TR" dirty="0" smtClean="0"/>
              <a:t>.4</a:t>
            </a:r>
            <a:endParaRPr lang="tr-TR" dirty="0"/>
          </a:p>
        </p:txBody>
      </p:sp>
      <p:sp>
        <p:nvSpPr>
          <p:cNvPr id="3" name="İçerik Yer Tutucusu 2"/>
          <p:cNvSpPr>
            <a:spLocks noGrp="1"/>
          </p:cNvSpPr>
          <p:nvPr>
            <p:ph idx="1"/>
          </p:nvPr>
        </p:nvSpPr>
        <p:spPr/>
        <p:txBody>
          <a:bodyPr/>
          <a:lstStyle/>
          <a:p>
            <a:pPr marL="0" indent="0">
              <a:buNone/>
            </a:pPr>
            <a:r>
              <a:rPr lang="en-US" b="1" dirty="0"/>
              <a:t>As a software project manager in a company that specializes in the development of software for the offshore oil industry, you have been given the task of discovering the factors that affect the maintainability of the systems developed by your company. Suggest how you might set up a program to analyze the maintenance process and determine appropriate maintainability metrics for the company.</a:t>
            </a:r>
            <a:endParaRPr lang="tr-TR" b="1" dirty="0"/>
          </a:p>
        </p:txBody>
      </p:sp>
    </p:spTree>
    <p:extLst>
      <p:ext uri="{BB962C8B-B14F-4D97-AF65-F5344CB8AC3E}">
        <p14:creationId xmlns:p14="http://schemas.microsoft.com/office/powerpoint/2010/main" val="3351117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Excercise</a:t>
            </a:r>
            <a:r>
              <a:rPr lang="tr-TR" dirty="0" smtClean="0"/>
              <a:t> </a:t>
            </a:r>
            <a:r>
              <a:rPr lang="tr-TR" dirty="0" smtClean="0"/>
              <a:t>9.5</a:t>
            </a:r>
            <a:endParaRPr lang="tr-TR" dirty="0"/>
          </a:p>
        </p:txBody>
      </p:sp>
      <p:sp>
        <p:nvSpPr>
          <p:cNvPr id="3" name="İçerik Yer Tutucusu 2"/>
          <p:cNvSpPr>
            <a:spLocks noGrp="1"/>
          </p:cNvSpPr>
          <p:nvPr>
            <p:ph idx="1"/>
          </p:nvPr>
        </p:nvSpPr>
        <p:spPr/>
        <p:txBody>
          <a:bodyPr/>
          <a:lstStyle/>
          <a:p>
            <a:pPr marL="0" indent="0">
              <a:buNone/>
            </a:pPr>
            <a:r>
              <a:rPr lang="en-US" b="1" dirty="0"/>
              <a:t>Briefly describe the three main types of software maintenance. Why is it sometimes difficult to distinguish between them?</a:t>
            </a:r>
            <a:endParaRPr lang="tr-TR" dirty="0"/>
          </a:p>
          <a:p>
            <a:pPr marL="0" indent="0">
              <a:buNone/>
            </a:pPr>
            <a:endParaRPr lang="tr-TR" b="1" dirty="0"/>
          </a:p>
        </p:txBody>
      </p:sp>
    </p:spTree>
    <p:extLst>
      <p:ext uri="{BB962C8B-B14F-4D97-AF65-F5344CB8AC3E}">
        <p14:creationId xmlns:p14="http://schemas.microsoft.com/office/powerpoint/2010/main" val="41530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Excercise</a:t>
            </a:r>
            <a:r>
              <a:rPr lang="tr-TR" dirty="0" smtClean="0"/>
              <a:t> </a:t>
            </a:r>
            <a:r>
              <a:rPr lang="tr-TR" dirty="0" smtClean="0"/>
              <a:t>9.7</a:t>
            </a:r>
            <a:endParaRPr lang="tr-TR" dirty="0"/>
          </a:p>
        </p:txBody>
      </p:sp>
      <p:sp>
        <p:nvSpPr>
          <p:cNvPr id="3" name="İçerik Yer Tutucusu 2"/>
          <p:cNvSpPr>
            <a:spLocks noGrp="1"/>
          </p:cNvSpPr>
          <p:nvPr>
            <p:ph idx="1"/>
          </p:nvPr>
        </p:nvSpPr>
        <p:spPr/>
        <p:txBody>
          <a:bodyPr/>
          <a:lstStyle/>
          <a:p>
            <a:pPr marL="0" indent="0">
              <a:buNone/>
            </a:pPr>
            <a:r>
              <a:rPr lang="en-US" b="1" dirty="0"/>
              <a:t>Under what circumstances might an organization decide to scrap a system when the system assessment suggests that it is of high quality and high business value?</a:t>
            </a:r>
            <a:endParaRPr lang="tr-TR" b="1" dirty="0"/>
          </a:p>
        </p:txBody>
      </p:sp>
    </p:spTree>
    <p:extLst>
      <p:ext uri="{BB962C8B-B14F-4D97-AF65-F5344CB8AC3E}">
        <p14:creationId xmlns:p14="http://schemas.microsoft.com/office/powerpoint/2010/main" val="3834184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Excercise</a:t>
            </a:r>
            <a:r>
              <a:rPr lang="tr-TR" dirty="0" smtClean="0"/>
              <a:t> </a:t>
            </a:r>
            <a:r>
              <a:rPr lang="tr-TR" dirty="0" smtClean="0"/>
              <a:t>9.8</a:t>
            </a:r>
            <a:endParaRPr lang="tr-TR" dirty="0"/>
          </a:p>
        </p:txBody>
      </p:sp>
      <p:sp>
        <p:nvSpPr>
          <p:cNvPr id="3" name="İçerik Yer Tutucusu 2"/>
          <p:cNvSpPr>
            <a:spLocks noGrp="1"/>
          </p:cNvSpPr>
          <p:nvPr>
            <p:ph idx="1"/>
          </p:nvPr>
        </p:nvSpPr>
        <p:spPr/>
        <p:txBody>
          <a:bodyPr/>
          <a:lstStyle/>
          <a:p>
            <a:pPr marL="0" indent="0">
              <a:buNone/>
            </a:pPr>
            <a:r>
              <a:rPr lang="en-US" b="1" dirty="0"/>
              <a:t>What are the strategic options for legacy system evolution? When would you normally replace all or part of a system rather than continue maintenance of the software?</a:t>
            </a:r>
            <a:endParaRPr lang="tr-TR" dirty="0"/>
          </a:p>
        </p:txBody>
      </p:sp>
    </p:spTree>
    <p:extLst>
      <p:ext uri="{BB962C8B-B14F-4D97-AF65-F5344CB8AC3E}">
        <p14:creationId xmlns:p14="http://schemas.microsoft.com/office/powerpoint/2010/main" val="230940096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184</Words>
  <Application>Microsoft Office PowerPoint</Application>
  <PresentationFormat>Geniş ekran</PresentationFormat>
  <Paragraphs>12</Paragraphs>
  <Slides>6</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6</vt:i4>
      </vt:variant>
    </vt:vector>
  </HeadingPairs>
  <TitlesOfParts>
    <vt:vector size="10" baseType="lpstr">
      <vt:lpstr>Arial</vt:lpstr>
      <vt:lpstr>Calibri</vt:lpstr>
      <vt:lpstr>Calibri Light</vt:lpstr>
      <vt:lpstr>Office Teması</vt:lpstr>
      <vt:lpstr>Software Engineering Lab Week 13</vt:lpstr>
      <vt:lpstr>Excercise 9.1</vt:lpstr>
      <vt:lpstr>Excercise 9.4</vt:lpstr>
      <vt:lpstr>Excercise 9.5</vt:lpstr>
      <vt:lpstr>Excercise 9.7</vt:lpstr>
      <vt:lpstr>Excercise 9.8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Lab Week 3</dc:title>
  <dc:creator>osman gökalp</dc:creator>
  <cp:lastModifiedBy>osman gökalp</cp:lastModifiedBy>
  <cp:revision>26</cp:revision>
  <dcterms:created xsi:type="dcterms:W3CDTF">2015-10-18T11:27:01Z</dcterms:created>
  <dcterms:modified xsi:type="dcterms:W3CDTF">2016-01-07T12:31:03Z</dcterms:modified>
</cp:coreProperties>
</file>