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9.11.2015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5343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9.11.2015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8006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9.11.2015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664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9.11.2015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6336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25EFD08-8B32-44E8-B50B-2410D3DB63FD}" type="datetimeFigureOut">
              <a:rPr lang="tr-TR" smtClean="0"/>
              <a:t>9.11.2015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4372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25EFD08-8B32-44E8-B50B-2410D3DB63FD}" type="datetimeFigureOut">
              <a:rPr lang="tr-TR" smtClean="0"/>
              <a:t>9.11.2015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15483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25EFD08-8B32-44E8-B50B-2410D3DB63FD}" type="datetimeFigureOut">
              <a:rPr lang="tr-TR" smtClean="0"/>
              <a:t>9.11.2015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576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25EFD08-8B32-44E8-B50B-2410D3DB63FD}" type="datetimeFigureOut">
              <a:rPr lang="tr-TR" smtClean="0"/>
              <a:t>9.11.2015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888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25EFD08-8B32-44E8-B50B-2410D3DB63FD}" type="datetimeFigureOut">
              <a:rPr lang="tr-TR" smtClean="0"/>
              <a:t>9.11.2015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353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9.11.2015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10140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9.11.2015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04107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FD08-8B32-44E8-B50B-2410D3DB63FD}" type="datetimeFigureOut">
              <a:rPr lang="tr-TR" smtClean="0"/>
              <a:t>9.11.2015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FCCCA-952D-4D7A-BD1E-F4F76F60007A}" type="slidenum">
              <a:rPr lang="tr-TR" smtClean="0"/>
              <a:t>‹#›</a:t>
            </a:fld>
            <a:endParaRPr lang="tr-TR"/>
          </a:p>
        </p:txBody>
      </p:sp>
    </p:spTree>
    <p:extLst>
      <p:ext uri="{BB962C8B-B14F-4D97-AF65-F5344CB8AC3E}">
        <p14:creationId xmlns:p14="http://schemas.microsoft.com/office/powerpoint/2010/main" val="2675122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Software </a:t>
            </a:r>
            <a:r>
              <a:rPr lang="tr-TR" dirty="0" err="1" smtClean="0"/>
              <a:t>Engineering</a:t>
            </a:r>
            <a:r>
              <a:rPr lang="tr-TR" dirty="0" smtClean="0"/>
              <a:t> </a:t>
            </a:r>
            <a:r>
              <a:rPr lang="tr-TR" dirty="0" err="1" smtClean="0"/>
              <a:t>Lab</a:t>
            </a:r>
            <a:r>
              <a:rPr lang="tr-TR" dirty="0" smtClean="0"/>
              <a:t/>
            </a:r>
            <a:br>
              <a:rPr lang="tr-TR" dirty="0" smtClean="0"/>
            </a:br>
            <a:r>
              <a:rPr lang="tr-TR" dirty="0" err="1" smtClean="0"/>
              <a:t>Week</a:t>
            </a:r>
            <a:r>
              <a:rPr lang="tr-TR" dirty="0" smtClean="0"/>
              <a:t> </a:t>
            </a:r>
            <a:r>
              <a:rPr lang="tr-TR" dirty="0" smtClean="0"/>
              <a:t>6</a:t>
            </a:r>
            <a:endParaRPr lang="tr-TR" dirty="0"/>
          </a:p>
        </p:txBody>
      </p:sp>
      <p:sp>
        <p:nvSpPr>
          <p:cNvPr id="3" name="Alt Başlık 2"/>
          <p:cNvSpPr>
            <a:spLocks noGrp="1"/>
          </p:cNvSpPr>
          <p:nvPr>
            <p:ph type="subTitle" idx="1"/>
          </p:nvPr>
        </p:nvSpPr>
        <p:spPr/>
        <p:txBody>
          <a:bodyPr/>
          <a:lstStyle/>
          <a:p>
            <a:r>
              <a:rPr lang="tr-TR" dirty="0" err="1" smtClean="0"/>
              <a:t>Exercises</a:t>
            </a:r>
            <a:r>
              <a:rPr lang="tr-TR" dirty="0" smtClean="0"/>
              <a:t> </a:t>
            </a:r>
            <a:r>
              <a:rPr lang="tr-TR" dirty="0"/>
              <a:t>4.5, 6.7*, 7.1*, 7.2*, 7.3*, 7.4*, 4.7, 7.10</a:t>
            </a:r>
            <a:r>
              <a:rPr lang="tr-TR" dirty="0" smtClean="0"/>
              <a:t>*</a:t>
            </a:r>
          </a:p>
          <a:p>
            <a:r>
              <a:rPr lang="tr-TR" sz="1400" dirty="0" smtClean="0"/>
              <a:t>* 8th </a:t>
            </a:r>
            <a:r>
              <a:rPr lang="tr-TR" sz="1400" dirty="0" err="1" smtClean="0"/>
              <a:t>edition</a:t>
            </a:r>
            <a:endParaRPr lang="tr-TR" sz="1400" dirty="0"/>
          </a:p>
        </p:txBody>
      </p:sp>
    </p:spTree>
    <p:extLst>
      <p:ext uri="{BB962C8B-B14F-4D97-AF65-F5344CB8AC3E}">
        <p14:creationId xmlns:p14="http://schemas.microsoft.com/office/powerpoint/2010/main" val="21292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Exercise</a:t>
            </a:r>
            <a:r>
              <a:rPr lang="tr-TR" dirty="0" smtClean="0"/>
              <a:t> 4.5</a:t>
            </a:r>
            <a:endParaRPr lang="tr-TR" dirty="0"/>
          </a:p>
        </p:txBody>
      </p:sp>
      <p:sp>
        <p:nvSpPr>
          <p:cNvPr id="3" name="İçerik Yer Tutucusu 2"/>
          <p:cNvSpPr>
            <a:spLocks noGrp="1"/>
          </p:cNvSpPr>
          <p:nvPr>
            <p:ph idx="1"/>
          </p:nvPr>
        </p:nvSpPr>
        <p:spPr/>
        <p:txBody>
          <a:bodyPr/>
          <a:lstStyle/>
          <a:p>
            <a:pPr marL="0" indent="0">
              <a:buNone/>
            </a:pPr>
            <a:r>
              <a:rPr lang="tr-TR" b="1" dirty="0"/>
              <a:t>Using </a:t>
            </a:r>
            <a:r>
              <a:rPr lang="tr-TR" b="1" dirty="0" err="1"/>
              <a:t>the</a:t>
            </a:r>
            <a:r>
              <a:rPr lang="tr-TR" b="1" dirty="0"/>
              <a:t> </a:t>
            </a:r>
            <a:r>
              <a:rPr lang="tr-TR" b="1" dirty="0" err="1"/>
              <a:t>technique</a:t>
            </a:r>
            <a:r>
              <a:rPr lang="tr-TR" b="1" dirty="0"/>
              <a:t> </a:t>
            </a:r>
            <a:r>
              <a:rPr lang="tr-TR" b="1" dirty="0" err="1"/>
              <a:t>suggested</a:t>
            </a:r>
            <a:r>
              <a:rPr lang="tr-TR" b="1" dirty="0"/>
              <a:t> here, </a:t>
            </a:r>
            <a:r>
              <a:rPr lang="tr-TR" b="1" dirty="0" err="1"/>
              <a:t>where</a:t>
            </a:r>
            <a:r>
              <a:rPr lang="tr-TR" b="1" dirty="0"/>
              <a:t> </a:t>
            </a:r>
            <a:r>
              <a:rPr lang="tr-TR" b="1" dirty="0" err="1"/>
              <a:t>natural</a:t>
            </a:r>
            <a:r>
              <a:rPr lang="tr-TR" b="1" dirty="0"/>
              <a:t> </a:t>
            </a:r>
            <a:r>
              <a:rPr lang="tr-TR" b="1" dirty="0" err="1"/>
              <a:t>language</a:t>
            </a:r>
            <a:r>
              <a:rPr lang="tr-TR" b="1" dirty="0"/>
              <a:t> is </a:t>
            </a:r>
            <a:r>
              <a:rPr lang="tr-TR" b="1" dirty="0" err="1"/>
              <a:t>presented</a:t>
            </a:r>
            <a:r>
              <a:rPr lang="tr-TR" b="1" dirty="0"/>
              <a:t> in a </a:t>
            </a:r>
            <a:r>
              <a:rPr lang="tr-TR" b="1" dirty="0" err="1"/>
              <a:t>standard</a:t>
            </a:r>
            <a:r>
              <a:rPr lang="tr-TR" b="1" dirty="0"/>
              <a:t> </a:t>
            </a:r>
            <a:r>
              <a:rPr lang="tr-TR" b="1" dirty="0" err="1"/>
              <a:t>way</a:t>
            </a:r>
            <a:r>
              <a:rPr lang="tr-TR" b="1" dirty="0"/>
              <a:t>, </a:t>
            </a:r>
            <a:r>
              <a:rPr lang="tr-TR" b="1" dirty="0" err="1"/>
              <a:t>write</a:t>
            </a:r>
            <a:r>
              <a:rPr lang="tr-TR" b="1" dirty="0"/>
              <a:t> </a:t>
            </a:r>
            <a:r>
              <a:rPr lang="tr-TR" b="1" dirty="0" err="1"/>
              <a:t>plausible</a:t>
            </a:r>
            <a:r>
              <a:rPr lang="tr-TR" b="1" dirty="0"/>
              <a:t> </a:t>
            </a:r>
            <a:r>
              <a:rPr lang="tr-TR" b="1" dirty="0" err="1"/>
              <a:t>user</a:t>
            </a:r>
            <a:r>
              <a:rPr lang="tr-TR" b="1" dirty="0"/>
              <a:t> </a:t>
            </a:r>
            <a:r>
              <a:rPr lang="tr-TR" b="1" dirty="0" err="1"/>
              <a:t>requirements</a:t>
            </a:r>
            <a:r>
              <a:rPr lang="tr-TR" b="1" dirty="0"/>
              <a:t> </a:t>
            </a:r>
            <a:r>
              <a:rPr lang="tr-TR" b="1" dirty="0" err="1"/>
              <a:t>for</a:t>
            </a:r>
            <a:r>
              <a:rPr lang="tr-TR" b="1" dirty="0"/>
              <a:t> </a:t>
            </a:r>
            <a:r>
              <a:rPr lang="tr-TR" b="1" dirty="0" err="1"/>
              <a:t>the</a:t>
            </a:r>
            <a:r>
              <a:rPr lang="tr-TR" b="1" dirty="0"/>
              <a:t> </a:t>
            </a:r>
            <a:r>
              <a:rPr lang="tr-TR" b="1" dirty="0" err="1"/>
              <a:t>following</a:t>
            </a:r>
            <a:r>
              <a:rPr lang="tr-TR" b="1" dirty="0"/>
              <a:t> </a:t>
            </a:r>
            <a:r>
              <a:rPr lang="tr-TR" b="1" dirty="0" err="1"/>
              <a:t>functions</a:t>
            </a:r>
            <a:r>
              <a:rPr lang="tr-TR" b="1" dirty="0"/>
              <a:t>: </a:t>
            </a:r>
          </a:p>
          <a:p>
            <a:pPr marL="0" indent="0">
              <a:buNone/>
            </a:pPr>
            <a:r>
              <a:rPr lang="tr-TR" dirty="0"/>
              <a:t>■ An </a:t>
            </a:r>
            <a:r>
              <a:rPr lang="tr-TR" dirty="0" err="1"/>
              <a:t>unattended</a:t>
            </a:r>
            <a:r>
              <a:rPr lang="tr-TR" dirty="0"/>
              <a:t> petrol (</a:t>
            </a:r>
            <a:r>
              <a:rPr lang="tr-TR" dirty="0" err="1"/>
              <a:t>gas</a:t>
            </a:r>
            <a:r>
              <a:rPr lang="tr-TR" dirty="0"/>
              <a:t>) </a:t>
            </a:r>
            <a:r>
              <a:rPr lang="tr-TR" dirty="0" err="1"/>
              <a:t>pump</a:t>
            </a:r>
            <a:r>
              <a:rPr lang="tr-TR" dirty="0"/>
              <a:t> </a:t>
            </a:r>
            <a:r>
              <a:rPr lang="tr-TR" dirty="0" err="1"/>
              <a:t>system</a:t>
            </a:r>
            <a:r>
              <a:rPr lang="tr-TR" dirty="0"/>
              <a:t> </a:t>
            </a:r>
            <a:r>
              <a:rPr lang="tr-TR" dirty="0" err="1"/>
              <a:t>that</a:t>
            </a:r>
            <a:r>
              <a:rPr lang="tr-TR" dirty="0"/>
              <a:t> </a:t>
            </a:r>
            <a:r>
              <a:rPr lang="tr-TR" dirty="0" err="1"/>
              <a:t>includes</a:t>
            </a:r>
            <a:r>
              <a:rPr lang="tr-TR" dirty="0"/>
              <a:t> a </a:t>
            </a:r>
            <a:r>
              <a:rPr lang="tr-TR" dirty="0" err="1"/>
              <a:t>credit</a:t>
            </a:r>
            <a:r>
              <a:rPr lang="tr-TR" dirty="0"/>
              <a:t> </a:t>
            </a:r>
            <a:r>
              <a:rPr lang="tr-TR" dirty="0" err="1"/>
              <a:t>card</a:t>
            </a:r>
            <a:r>
              <a:rPr lang="tr-TR" dirty="0"/>
              <a:t> </a:t>
            </a:r>
            <a:r>
              <a:rPr lang="tr-TR" dirty="0" err="1"/>
              <a:t>reader</a:t>
            </a:r>
            <a:r>
              <a:rPr lang="tr-TR" dirty="0"/>
              <a:t>. </a:t>
            </a:r>
            <a:r>
              <a:rPr lang="tr-TR" dirty="0" err="1"/>
              <a:t>The</a:t>
            </a:r>
            <a:r>
              <a:rPr lang="tr-TR" dirty="0"/>
              <a:t> </a:t>
            </a:r>
            <a:r>
              <a:rPr lang="tr-TR" dirty="0" err="1"/>
              <a:t>customer</a:t>
            </a:r>
            <a:r>
              <a:rPr lang="tr-TR" dirty="0"/>
              <a:t> </a:t>
            </a:r>
            <a:r>
              <a:rPr lang="tr-TR" dirty="0" err="1"/>
              <a:t>swipes</a:t>
            </a:r>
            <a:r>
              <a:rPr lang="tr-TR" dirty="0"/>
              <a:t> </a:t>
            </a:r>
            <a:r>
              <a:rPr lang="tr-TR" dirty="0" err="1"/>
              <a:t>the</a:t>
            </a:r>
            <a:r>
              <a:rPr lang="tr-TR" dirty="0"/>
              <a:t> </a:t>
            </a:r>
            <a:r>
              <a:rPr lang="tr-TR" dirty="0" err="1"/>
              <a:t>card</a:t>
            </a:r>
            <a:r>
              <a:rPr lang="tr-TR" dirty="0"/>
              <a:t> </a:t>
            </a:r>
            <a:r>
              <a:rPr lang="tr-TR" dirty="0" err="1"/>
              <a:t>through</a:t>
            </a:r>
            <a:r>
              <a:rPr lang="tr-TR" dirty="0"/>
              <a:t> </a:t>
            </a:r>
            <a:r>
              <a:rPr lang="tr-TR" dirty="0" err="1"/>
              <a:t>the</a:t>
            </a:r>
            <a:r>
              <a:rPr lang="tr-TR" dirty="0"/>
              <a:t> </a:t>
            </a:r>
            <a:r>
              <a:rPr lang="tr-TR" dirty="0" err="1"/>
              <a:t>reader</a:t>
            </a:r>
            <a:r>
              <a:rPr lang="tr-TR" dirty="0"/>
              <a:t> </a:t>
            </a:r>
            <a:r>
              <a:rPr lang="tr-TR" dirty="0" err="1"/>
              <a:t>and</a:t>
            </a:r>
            <a:r>
              <a:rPr lang="tr-TR" dirty="0"/>
              <a:t> </a:t>
            </a:r>
            <a:r>
              <a:rPr lang="tr-TR" dirty="0" err="1"/>
              <a:t>then</a:t>
            </a:r>
            <a:r>
              <a:rPr lang="tr-TR" dirty="0"/>
              <a:t> </a:t>
            </a:r>
            <a:r>
              <a:rPr lang="tr-TR" dirty="0" err="1"/>
              <a:t>specifies</a:t>
            </a:r>
            <a:r>
              <a:rPr lang="tr-TR" dirty="0"/>
              <a:t> </a:t>
            </a:r>
            <a:r>
              <a:rPr lang="tr-TR" dirty="0" err="1"/>
              <a:t>the</a:t>
            </a:r>
            <a:r>
              <a:rPr lang="tr-TR" dirty="0"/>
              <a:t> </a:t>
            </a:r>
            <a:r>
              <a:rPr lang="tr-TR" dirty="0" err="1"/>
              <a:t>amount</a:t>
            </a:r>
            <a:r>
              <a:rPr lang="tr-TR" dirty="0"/>
              <a:t> of </a:t>
            </a:r>
            <a:r>
              <a:rPr lang="tr-TR" dirty="0" err="1"/>
              <a:t>fuel</a:t>
            </a:r>
            <a:r>
              <a:rPr lang="tr-TR" dirty="0"/>
              <a:t> </a:t>
            </a:r>
            <a:r>
              <a:rPr lang="tr-TR" dirty="0" err="1"/>
              <a:t>required</a:t>
            </a:r>
            <a:r>
              <a:rPr lang="tr-TR" dirty="0"/>
              <a:t>. </a:t>
            </a:r>
            <a:r>
              <a:rPr lang="tr-TR" dirty="0" err="1"/>
              <a:t>The</a:t>
            </a:r>
            <a:r>
              <a:rPr lang="tr-TR" dirty="0"/>
              <a:t> </a:t>
            </a:r>
            <a:r>
              <a:rPr lang="tr-TR" dirty="0" err="1"/>
              <a:t>fuel</a:t>
            </a:r>
            <a:r>
              <a:rPr lang="tr-TR" dirty="0"/>
              <a:t> is </a:t>
            </a:r>
            <a:r>
              <a:rPr lang="tr-TR" dirty="0" err="1"/>
              <a:t>delivered</a:t>
            </a:r>
            <a:r>
              <a:rPr lang="tr-TR" dirty="0"/>
              <a:t> </a:t>
            </a:r>
            <a:r>
              <a:rPr lang="tr-TR" dirty="0" err="1"/>
              <a:t>and</a:t>
            </a:r>
            <a:r>
              <a:rPr lang="tr-TR" dirty="0"/>
              <a:t> </a:t>
            </a:r>
            <a:r>
              <a:rPr lang="tr-TR" dirty="0" err="1"/>
              <a:t>the</a:t>
            </a:r>
            <a:r>
              <a:rPr lang="tr-TR" dirty="0"/>
              <a:t> </a:t>
            </a:r>
            <a:r>
              <a:rPr lang="tr-TR" dirty="0" err="1"/>
              <a:t>customer’s</a:t>
            </a:r>
            <a:r>
              <a:rPr lang="tr-TR" dirty="0"/>
              <a:t> </a:t>
            </a:r>
            <a:r>
              <a:rPr lang="tr-TR" dirty="0" err="1"/>
              <a:t>account</a:t>
            </a:r>
            <a:r>
              <a:rPr lang="tr-TR" dirty="0"/>
              <a:t> </a:t>
            </a:r>
            <a:r>
              <a:rPr lang="tr-TR" dirty="0" err="1"/>
              <a:t>debited</a:t>
            </a:r>
            <a:r>
              <a:rPr lang="tr-TR" dirty="0"/>
              <a:t>.</a:t>
            </a:r>
          </a:p>
          <a:p>
            <a:pPr marL="0" indent="0">
              <a:buNone/>
            </a:pPr>
            <a:r>
              <a:rPr lang="tr-TR" dirty="0"/>
              <a:t>■ </a:t>
            </a:r>
            <a:r>
              <a:rPr lang="tr-TR" dirty="0" err="1"/>
              <a:t>The</a:t>
            </a:r>
            <a:r>
              <a:rPr lang="tr-TR" dirty="0"/>
              <a:t> </a:t>
            </a:r>
            <a:r>
              <a:rPr lang="tr-TR" dirty="0" err="1"/>
              <a:t>cash-dispensing</a:t>
            </a:r>
            <a:r>
              <a:rPr lang="tr-TR" dirty="0"/>
              <a:t> </a:t>
            </a:r>
            <a:r>
              <a:rPr lang="tr-TR" dirty="0" err="1"/>
              <a:t>function</a:t>
            </a:r>
            <a:r>
              <a:rPr lang="tr-TR" dirty="0"/>
              <a:t> in a bank ATM </a:t>
            </a:r>
          </a:p>
          <a:p>
            <a:pPr marL="0" indent="0">
              <a:buNone/>
            </a:pPr>
            <a:r>
              <a:rPr lang="tr-TR" dirty="0"/>
              <a:t>■ </a:t>
            </a:r>
            <a:r>
              <a:rPr lang="tr-TR" dirty="0" err="1"/>
              <a:t>The</a:t>
            </a:r>
            <a:r>
              <a:rPr lang="tr-TR" dirty="0"/>
              <a:t> </a:t>
            </a:r>
            <a:r>
              <a:rPr lang="tr-TR" dirty="0" err="1"/>
              <a:t>spelling-check</a:t>
            </a:r>
            <a:r>
              <a:rPr lang="tr-TR" dirty="0"/>
              <a:t> </a:t>
            </a:r>
            <a:r>
              <a:rPr lang="tr-TR" dirty="0" err="1"/>
              <a:t>and</a:t>
            </a:r>
            <a:r>
              <a:rPr lang="tr-TR" dirty="0"/>
              <a:t> </a:t>
            </a:r>
            <a:r>
              <a:rPr lang="tr-TR" dirty="0" err="1"/>
              <a:t>correcting</a:t>
            </a:r>
            <a:r>
              <a:rPr lang="tr-TR" dirty="0"/>
              <a:t> </a:t>
            </a:r>
            <a:r>
              <a:rPr lang="tr-TR" dirty="0" err="1"/>
              <a:t>function</a:t>
            </a:r>
            <a:r>
              <a:rPr lang="tr-TR" dirty="0"/>
              <a:t> in a </a:t>
            </a:r>
            <a:r>
              <a:rPr lang="tr-TR" dirty="0" err="1"/>
              <a:t>word</a:t>
            </a:r>
            <a:r>
              <a:rPr lang="tr-TR" dirty="0"/>
              <a:t> </a:t>
            </a:r>
            <a:r>
              <a:rPr lang="tr-TR" dirty="0" err="1"/>
              <a:t>processor</a:t>
            </a:r>
            <a:endParaRPr lang="tr-TR" dirty="0"/>
          </a:p>
          <a:p>
            <a:endParaRPr lang="tr-TR" dirty="0"/>
          </a:p>
        </p:txBody>
      </p:sp>
    </p:spTree>
    <p:extLst>
      <p:ext uri="{BB962C8B-B14F-4D97-AF65-F5344CB8AC3E}">
        <p14:creationId xmlns:p14="http://schemas.microsoft.com/office/powerpoint/2010/main" val="33429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6.7</a:t>
            </a:r>
            <a:endParaRPr lang="tr-TR" dirty="0"/>
          </a:p>
        </p:txBody>
      </p:sp>
      <p:sp>
        <p:nvSpPr>
          <p:cNvPr id="3" name="İçerik Yer Tutucusu 2"/>
          <p:cNvSpPr>
            <a:spLocks noGrp="1"/>
          </p:cNvSpPr>
          <p:nvPr>
            <p:ph idx="1"/>
          </p:nvPr>
        </p:nvSpPr>
        <p:spPr/>
        <p:txBody>
          <a:bodyPr/>
          <a:lstStyle/>
          <a:p>
            <a:pPr marL="0" indent="0">
              <a:buNone/>
            </a:pPr>
            <a:r>
              <a:rPr lang="en-US" b="1" dirty="0"/>
              <a:t>Describe four types of non-functional requirements that may be placed on a system. Give examples of each of these types of requirement.</a:t>
            </a:r>
            <a:endParaRPr lang="tr-TR" b="1" dirty="0"/>
          </a:p>
        </p:txBody>
      </p:sp>
    </p:spTree>
    <p:extLst>
      <p:ext uri="{BB962C8B-B14F-4D97-AF65-F5344CB8AC3E}">
        <p14:creationId xmlns:p14="http://schemas.microsoft.com/office/powerpoint/2010/main" val="239267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7.1</a:t>
            </a:r>
            <a:endParaRPr lang="tr-TR" dirty="0"/>
          </a:p>
        </p:txBody>
      </p:sp>
      <p:sp>
        <p:nvSpPr>
          <p:cNvPr id="3" name="İçerik Yer Tutucusu 2"/>
          <p:cNvSpPr>
            <a:spLocks noGrp="1"/>
          </p:cNvSpPr>
          <p:nvPr>
            <p:ph idx="1"/>
          </p:nvPr>
        </p:nvSpPr>
        <p:spPr/>
        <p:txBody>
          <a:bodyPr/>
          <a:lstStyle/>
          <a:p>
            <a:pPr marL="0" indent="0">
              <a:buNone/>
            </a:pPr>
            <a:r>
              <a:rPr lang="tr-TR" b="1" dirty="0" err="1"/>
              <a:t>Suggest</a:t>
            </a:r>
            <a:r>
              <a:rPr lang="tr-TR" b="1" dirty="0"/>
              <a:t> </a:t>
            </a:r>
            <a:r>
              <a:rPr lang="tr-TR" b="1" dirty="0" err="1"/>
              <a:t>who</a:t>
            </a:r>
            <a:r>
              <a:rPr lang="tr-TR" b="1" dirty="0"/>
              <a:t> </a:t>
            </a:r>
            <a:r>
              <a:rPr lang="tr-TR" b="1" dirty="0" err="1"/>
              <a:t>might</a:t>
            </a:r>
            <a:r>
              <a:rPr lang="tr-TR" b="1" dirty="0"/>
              <a:t> be </a:t>
            </a:r>
            <a:r>
              <a:rPr lang="tr-TR" b="1" dirty="0" err="1"/>
              <a:t>stakeholders</a:t>
            </a:r>
            <a:r>
              <a:rPr lang="tr-TR" b="1" dirty="0"/>
              <a:t> in a </a:t>
            </a:r>
            <a:r>
              <a:rPr lang="tr-TR" b="1" dirty="0" err="1"/>
              <a:t>university</a:t>
            </a:r>
            <a:r>
              <a:rPr lang="tr-TR" b="1" dirty="0"/>
              <a:t> </a:t>
            </a:r>
            <a:r>
              <a:rPr lang="tr-TR" b="1" dirty="0" err="1"/>
              <a:t>student</a:t>
            </a:r>
            <a:r>
              <a:rPr lang="tr-TR" b="1" dirty="0"/>
              <a:t> </a:t>
            </a:r>
            <a:r>
              <a:rPr lang="tr-TR" b="1" dirty="0" err="1"/>
              <a:t>records</a:t>
            </a:r>
            <a:r>
              <a:rPr lang="tr-TR" b="1" dirty="0"/>
              <a:t> </a:t>
            </a:r>
            <a:r>
              <a:rPr lang="tr-TR" b="1" dirty="0" err="1"/>
              <a:t>system</a:t>
            </a:r>
            <a:r>
              <a:rPr lang="tr-TR" b="1" dirty="0"/>
              <a:t>. </a:t>
            </a:r>
            <a:r>
              <a:rPr lang="tr-TR" b="1" dirty="0" err="1"/>
              <a:t>Explain</a:t>
            </a:r>
            <a:r>
              <a:rPr lang="tr-TR" b="1" dirty="0"/>
              <a:t> </a:t>
            </a:r>
            <a:r>
              <a:rPr lang="tr-TR" b="1" dirty="0" err="1"/>
              <a:t>why</a:t>
            </a:r>
            <a:r>
              <a:rPr lang="tr-TR" b="1" dirty="0"/>
              <a:t> it is </a:t>
            </a:r>
            <a:r>
              <a:rPr lang="tr-TR" b="1" dirty="0" err="1"/>
              <a:t>almost</a:t>
            </a:r>
            <a:r>
              <a:rPr lang="tr-TR" b="1" dirty="0"/>
              <a:t> </a:t>
            </a:r>
            <a:r>
              <a:rPr lang="tr-TR" b="1" dirty="0" err="1"/>
              <a:t>inevitable</a:t>
            </a:r>
            <a:r>
              <a:rPr lang="tr-TR" b="1" dirty="0"/>
              <a:t> </a:t>
            </a:r>
            <a:r>
              <a:rPr lang="tr-TR" b="1" dirty="0" err="1"/>
              <a:t>that</a:t>
            </a:r>
            <a:r>
              <a:rPr lang="tr-TR" b="1" dirty="0"/>
              <a:t> </a:t>
            </a:r>
            <a:r>
              <a:rPr lang="tr-TR" b="1" dirty="0" err="1"/>
              <a:t>the</a:t>
            </a:r>
            <a:r>
              <a:rPr lang="tr-TR" b="1" dirty="0"/>
              <a:t> </a:t>
            </a:r>
            <a:r>
              <a:rPr lang="tr-TR" b="1" dirty="0" err="1"/>
              <a:t>requirements</a:t>
            </a:r>
            <a:r>
              <a:rPr lang="tr-TR" b="1" dirty="0"/>
              <a:t> of </a:t>
            </a:r>
            <a:r>
              <a:rPr lang="tr-TR" b="1" dirty="0" err="1"/>
              <a:t>different</a:t>
            </a:r>
            <a:r>
              <a:rPr lang="tr-TR" b="1" dirty="0"/>
              <a:t> </a:t>
            </a:r>
            <a:r>
              <a:rPr lang="tr-TR" b="1" dirty="0" err="1"/>
              <a:t>stakeholders</a:t>
            </a:r>
            <a:r>
              <a:rPr lang="tr-TR" b="1" dirty="0"/>
              <a:t> </a:t>
            </a:r>
            <a:r>
              <a:rPr lang="tr-TR" b="1" dirty="0" err="1"/>
              <a:t>will</a:t>
            </a:r>
            <a:r>
              <a:rPr lang="tr-TR" b="1" dirty="0"/>
              <a:t> </a:t>
            </a:r>
            <a:r>
              <a:rPr lang="tr-TR" b="1" dirty="0" err="1"/>
              <a:t>conflict</a:t>
            </a:r>
            <a:r>
              <a:rPr lang="tr-TR" b="1" dirty="0"/>
              <a:t> in </a:t>
            </a:r>
            <a:r>
              <a:rPr lang="tr-TR" b="1" dirty="0" err="1"/>
              <a:t>some</a:t>
            </a:r>
            <a:r>
              <a:rPr lang="tr-TR" b="1" dirty="0"/>
              <a:t> </a:t>
            </a:r>
            <a:r>
              <a:rPr lang="tr-TR" b="1" dirty="0" err="1"/>
              <a:t>way</a:t>
            </a:r>
            <a:r>
              <a:rPr lang="tr-TR" b="1" dirty="0"/>
              <a:t>.  </a:t>
            </a:r>
          </a:p>
          <a:p>
            <a:pPr marL="0" indent="0">
              <a:buNone/>
            </a:pPr>
            <a:endParaRPr lang="tr-TR" dirty="0"/>
          </a:p>
        </p:txBody>
      </p:sp>
    </p:spTree>
    <p:extLst>
      <p:ext uri="{BB962C8B-B14F-4D97-AF65-F5344CB8AC3E}">
        <p14:creationId xmlns:p14="http://schemas.microsoft.com/office/powerpoint/2010/main" val="292264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7.2</a:t>
            </a:r>
            <a:endParaRPr lang="tr-TR" dirty="0"/>
          </a:p>
        </p:txBody>
      </p:sp>
      <p:sp>
        <p:nvSpPr>
          <p:cNvPr id="3" name="İçerik Yer Tutucusu 2"/>
          <p:cNvSpPr>
            <a:spLocks noGrp="1"/>
          </p:cNvSpPr>
          <p:nvPr>
            <p:ph idx="1"/>
          </p:nvPr>
        </p:nvSpPr>
        <p:spPr/>
        <p:txBody>
          <a:bodyPr/>
          <a:lstStyle/>
          <a:p>
            <a:pPr marL="0" indent="0">
              <a:buNone/>
            </a:pPr>
            <a:r>
              <a:rPr lang="tr-TR" b="1" dirty="0"/>
              <a:t>A software </a:t>
            </a:r>
            <a:r>
              <a:rPr lang="tr-TR" b="1" dirty="0" err="1"/>
              <a:t>system</a:t>
            </a:r>
            <a:r>
              <a:rPr lang="tr-TR" b="1" dirty="0"/>
              <a:t> is </a:t>
            </a:r>
            <a:r>
              <a:rPr lang="tr-TR" b="1" dirty="0" err="1"/>
              <a:t>to</a:t>
            </a:r>
            <a:r>
              <a:rPr lang="tr-TR" b="1" dirty="0"/>
              <a:t> be </a:t>
            </a:r>
            <a:r>
              <a:rPr lang="tr-TR" b="1" dirty="0" err="1"/>
              <a:t>developed</a:t>
            </a:r>
            <a:r>
              <a:rPr lang="tr-TR" b="1" dirty="0"/>
              <a:t> </a:t>
            </a:r>
            <a:r>
              <a:rPr lang="tr-TR" b="1" dirty="0" err="1"/>
              <a:t>to</a:t>
            </a:r>
            <a:r>
              <a:rPr lang="tr-TR" b="1" dirty="0"/>
              <a:t> </a:t>
            </a:r>
            <a:r>
              <a:rPr lang="tr-TR" b="1" dirty="0" err="1"/>
              <a:t>manage</a:t>
            </a:r>
            <a:r>
              <a:rPr lang="tr-TR" b="1" dirty="0"/>
              <a:t> </a:t>
            </a:r>
            <a:r>
              <a:rPr lang="tr-TR" b="1" dirty="0" err="1"/>
              <a:t>the</a:t>
            </a:r>
            <a:r>
              <a:rPr lang="tr-TR" b="1" dirty="0"/>
              <a:t> </a:t>
            </a:r>
            <a:r>
              <a:rPr lang="tr-TR" b="1" dirty="0" err="1"/>
              <a:t>records</a:t>
            </a:r>
            <a:r>
              <a:rPr lang="tr-TR" b="1" dirty="0"/>
              <a:t> of </a:t>
            </a:r>
            <a:r>
              <a:rPr lang="tr-TR" b="1" dirty="0" err="1"/>
              <a:t>patients</a:t>
            </a:r>
            <a:r>
              <a:rPr lang="tr-TR" b="1" dirty="0"/>
              <a:t> </a:t>
            </a:r>
            <a:r>
              <a:rPr lang="tr-TR" b="1" dirty="0" err="1"/>
              <a:t>who</a:t>
            </a:r>
            <a:r>
              <a:rPr lang="tr-TR" b="1" dirty="0"/>
              <a:t> </a:t>
            </a:r>
            <a:r>
              <a:rPr lang="tr-TR" b="1" dirty="0" err="1"/>
              <a:t>enter</a:t>
            </a:r>
            <a:r>
              <a:rPr lang="tr-TR" b="1" dirty="0"/>
              <a:t> a </a:t>
            </a:r>
            <a:r>
              <a:rPr lang="tr-TR" b="1" dirty="0" err="1"/>
              <a:t>clinic</a:t>
            </a:r>
            <a:r>
              <a:rPr lang="tr-TR" b="1" dirty="0"/>
              <a:t> </a:t>
            </a:r>
            <a:r>
              <a:rPr lang="tr-TR" b="1" dirty="0" err="1"/>
              <a:t>for</a:t>
            </a:r>
            <a:r>
              <a:rPr lang="tr-TR" b="1" dirty="0"/>
              <a:t> </a:t>
            </a:r>
            <a:r>
              <a:rPr lang="tr-TR" b="1" dirty="0" err="1"/>
              <a:t>treatment</a:t>
            </a:r>
            <a:r>
              <a:rPr lang="tr-TR" b="1" dirty="0"/>
              <a:t>. </a:t>
            </a:r>
            <a:r>
              <a:rPr lang="tr-TR" b="1" dirty="0" err="1"/>
              <a:t>The</a:t>
            </a:r>
            <a:r>
              <a:rPr lang="tr-TR" b="1" dirty="0"/>
              <a:t> </a:t>
            </a:r>
            <a:r>
              <a:rPr lang="tr-TR" b="1" dirty="0" err="1"/>
              <a:t>records</a:t>
            </a:r>
            <a:r>
              <a:rPr lang="tr-TR" b="1" dirty="0"/>
              <a:t> </a:t>
            </a:r>
            <a:r>
              <a:rPr lang="tr-TR" b="1" dirty="0" err="1"/>
              <a:t>include</a:t>
            </a:r>
            <a:r>
              <a:rPr lang="tr-TR" b="1" dirty="0"/>
              <a:t> </a:t>
            </a:r>
            <a:r>
              <a:rPr lang="tr-TR" b="1" dirty="0" err="1"/>
              <a:t>records</a:t>
            </a:r>
            <a:r>
              <a:rPr lang="tr-TR" b="1" dirty="0"/>
              <a:t> of </a:t>
            </a:r>
            <a:r>
              <a:rPr lang="tr-TR" b="1" dirty="0" err="1"/>
              <a:t>all</a:t>
            </a:r>
            <a:r>
              <a:rPr lang="tr-TR" b="1" dirty="0"/>
              <a:t> </a:t>
            </a:r>
            <a:r>
              <a:rPr lang="tr-TR" b="1" dirty="0" err="1"/>
              <a:t>regular</a:t>
            </a:r>
            <a:r>
              <a:rPr lang="tr-TR" b="1" dirty="0"/>
              <a:t> </a:t>
            </a:r>
            <a:r>
              <a:rPr lang="tr-TR" b="1" dirty="0" err="1"/>
              <a:t>patient</a:t>
            </a:r>
            <a:r>
              <a:rPr lang="tr-TR" b="1" dirty="0"/>
              <a:t> </a:t>
            </a:r>
            <a:r>
              <a:rPr lang="tr-TR" b="1" dirty="0" err="1"/>
              <a:t>monitoring</a:t>
            </a:r>
            <a:r>
              <a:rPr lang="tr-TR" b="1" dirty="0"/>
              <a:t>(</a:t>
            </a:r>
            <a:r>
              <a:rPr lang="tr-TR" b="1" dirty="0" err="1"/>
              <a:t>temperature</a:t>
            </a:r>
            <a:r>
              <a:rPr lang="tr-TR" b="1" dirty="0"/>
              <a:t>, </a:t>
            </a:r>
            <a:r>
              <a:rPr lang="tr-TR" b="1" dirty="0" err="1"/>
              <a:t>blood</a:t>
            </a:r>
            <a:r>
              <a:rPr lang="tr-TR" b="1" dirty="0"/>
              <a:t> </a:t>
            </a:r>
            <a:r>
              <a:rPr lang="tr-TR" b="1" dirty="0" err="1"/>
              <a:t>pressure</a:t>
            </a:r>
            <a:r>
              <a:rPr lang="tr-TR" b="1" dirty="0"/>
              <a:t>, </a:t>
            </a:r>
            <a:r>
              <a:rPr lang="tr-TR" b="1" dirty="0" err="1"/>
              <a:t>etc</a:t>
            </a:r>
            <a:r>
              <a:rPr lang="tr-TR" b="1" dirty="0"/>
              <a:t>.), </a:t>
            </a:r>
            <a:r>
              <a:rPr lang="tr-TR" b="1" dirty="0" err="1"/>
              <a:t>treatments</a:t>
            </a:r>
            <a:r>
              <a:rPr lang="tr-TR" b="1" dirty="0"/>
              <a:t> </a:t>
            </a:r>
            <a:r>
              <a:rPr lang="tr-TR" b="1" dirty="0" err="1"/>
              <a:t>given</a:t>
            </a:r>
            <a:r>
              <a:rPr lang="tr-TR" b="1" dirty="0"/>
              <a:t>, </a:t>
            </a:r>
            <a:r>
              <a:rPr lang="tr-TR" b="1" dirty="0" err="1"/>
              <a:t>patient</a:t>
            </a:r>
            <a:r>
              <a:rPr lang="tr-TR" b="1" dirty="0"/>
              <a:t> </a:t>
            </a:r>
            <a:r>
              <a:rPr lang="tr-TR" b="1" dirty="0" err="1"/>
              <a:t>reactions</a:t>
            </a:r>
            <a:r>
              <a:rPr lang="tr-TR" b="1" dirty="0"/>
              <a:t> </a:t>
            </a:r>
            <a:r>
              <a:rPr lang="tr-TR" b="1" dirty="0" err="1"/>
              <a:t>and</a:t>
            </a:r>
            <a:r>
              <a:rPr lang="tr-TR" b="1" dirty="0"/>
              <a:t> </a:t>
            </a:r>
            <a:r>
              <a:rPr lang="tr-TR" b="1" dirty="0" err="1"/>
              <a:t>so</a:t>
            </a:r>
            <a:r>
              <a:rPr lang="tr-TR" b="1" dirty="0"/>
              <a:t> on. </a:t>
            </a:r>
            <a:r>
              <a:rPr lang="tr-TR" b="1" dirty="0" err="1"/>
              <a:t>After</a:t>
            </a:r>
            <a:r>
              <a:rPr lang="tr-TR" b="1" dirty="0"/>
              <a:t> </a:t>
            </a:r>
            <a:r>
              <a:rPr lang="tr-TR" b="1" dirty="0" err="1"/>
              <a:t>treatment</a:t>
            </a:r>
            <a:r>
              <a:rPr lang="tr-TR" b="1" dirty="0"/>
              <a:t>, </a:t>
            </a:r>
            <a:r>
              <a:rPr lang="tr-TR" b="1" dirty="0" err="1"/>
              <a:t>the</a:t>
            </a:r>
            <a:r>
              <a:rPr lang="tr-TR" b="1" dirty="0"/>
              <a:t> </a:t>
            </a:r>
            <a:r>
              <a:rPr lang="tr-TR" b="1" dirty="0" err="1"/>
              <a:t>records</a:t>
            </a:r>
            <a:r>
              <a:rPr lang="tr-TR" b="1" dirty="0"/>
              <a:t> of </a:t>
            </a:r>
            <a:r>
              <a:rPr lang="tr-TR" b="1" dirty="0" err="1"/>
              <a:t>their</a:t>
            </a:r>
            <a:r>
              <a:rPr lang="tr-TR" b="1" dirty="0"/>
              <a:t> </a:t>
            </a:r>
            <a:r>
              <a:rPr lang="tr-TR" b="1" dirty="0" err="1"/>
              <a:t>stay</a:t>
            </a:r>
            <a:r>
              <a:rPr lang="tr-TR" b="1" dirty="0"/>
              <a:t> </a:t>
            </a:r>
            <a:r>
              <a:rPr lang="tr-TR" b="1" dirty="0" err="1"/>
              <a:t>are</a:t>
            </a:r>
            <a:r>
              <a:rPr lang="tr-TR" b="1" dirty="0"/>
              <a:t> sent </a:t>
            </a:r>
            <a:r>
              <a:rPr lang="tr-TR" b="1" dirty="0" err="1"/>
              <a:t>to</a:t>
            </a:r>
            <a:r>
              <a:rPr lang="tr-TR" b="1" dirty="0"/>
              <a:t> </a:t>
            </a:r>
            <a:r>
              <a:rPr lang="tr-TR" b="1" dirty="0" err="1"/>
              <a:t>the</a:t>
            </a:r>
            <a:r>
              <a:rPr lang="tr-TR" b="1" dirty="0"/>
              <a:t> </a:t>
            </a:r>
            <a:r>
              <a:rPr lang="tr-TR" b="1" dirty="0" err="1"/>
              <a:t>patient’s</a:t>
            </a:r>
            <a:r>
              <a:rPr lang="tr-TR" b="1" dirty="0"/>
              <a:t> </a:t>
            </a:r>
            <a:r>
              <a:rPr lang="tr-TR" b="1" dirty="0" err="1"/>
              <a:t>doctor</a:t>
            </a:r>
            <a:r>
              <a:rPr lang="tr-TR" b="1" dirty="0"/>
              <a:t> </a:t>
            </a:r>
            <a:r>
              <a:rPr lang="tr-TR" b="1" dirty="0" err="1"/>
              <a:t>who</a:t>
            </a:r>
            <a:r>
              <a:rPr lang="tr-TR" b="1" dirty="0"/>
              <a:t> </a:t>
            </a:r>
            <a:r>
              <a:rPr lang="tr-TR" b="1" dirty="0" err="1"/>
              <a:t>maintains</a:t>
            </a:r>
            <a:r>
              <a:rPr lang="tr-TR" b="1" dirty="0"/>
              <a:t> </a:t>
            </a:r>
            <a:r>
              <a:rPr lang="tr-TR" b="1" dirty="0" err="1"/>
              <a:t>their</a:t>
            </a:r>
            <a:r>
              <a:rPr lang="tr-TR" b="1" dirty="0"/>
              <a:t> </a:t>
            </a:r>
            <a:r>
              <a:rPr lang="tr-TR" b="1" dirty="0" err="1"/>
              <a:t>complete</a:t>
            </a:r>
            <a:r>
              <a:rPr lang="tr-TR" b="1" dirty="0"/>
              <a:t> </a:t>
            </a:r>
            <a:r>
              <a:rPr lang="tr-TR" b="1" dirty="0" err="1"/>
              <a:t>medical</a:t>
            </a:r>
            <a:r>
              <a:rPr lang="tr-TR" b="1" dirty="0"/>
              <a:t> </a:t>
            </a:r>
            <a:r>
              <a:rPr lang="tr-TR" b="1" dirty="0" err="1"/>
              <a:t>record</a:t>
            </a:r>
            <a:r>
              <a:rPr lang="tr-TR" b="1" dirty="0"/>
              <a:t>. </a:t>
            </a:r>
            <a:r>
              <a:rPr lang="tr-TR" b="1" dirty="0" err="1"/>
              <a:t>Identify</a:t>
            </a:r>
            <a:r>
              <a:rPr lang="tr-TR" b="1" dirty="0"/>
              <a:t> </a:t>
            </a:r>
            <a:r>
              <a:rPr lang="tr-TR" b="1" dirty="0" err="1"/>
              <a:t>the</a:t>
            </a:r>
            <a:r>
              <a:rPr lang="tr-TR" b="1" dirty="0"/>
              <a:t> </a:t>
            </a:r>
            <a:r>
              <a:rPr lang="tr-TR" b="1" dirty="0" err="1"/>
              <a:t>principal</a:t>
            </a:r>
            <a:r>
              <a:rPr lang="tr-TR" b="1" dirty="0"/>
              <a:t> </a:t>
            </a:r>
            <a:r>
              <a:rPr lang="tr-TR" b="1" dirty="0" err="1"/>
              <a:t>viewpoints</a:t>
            </a:r>
            <a:r>
              <a:rPr lang="tr-TR" b="1" dirty="0"/>
              <a:t> </a:t>
            </a:r>
            <a:r>
              <a:rPr lang="tr-TR" b="1" dirty="0" err="1"/>
              <a:t>which</a:t>
            </a:r>
            <a:r>
              <a:rPr lang="tr-TR" b="1" dirty="0"/>
              <a:t> </a:t>
            </a:r>
            <a:r>
              <a:rPr lang="tr-TR" b="1" dirty="0" err="1"/>
              <a:t>might</a:t>
            </a:r>
            <a:r>
              <a:rPr lang="tr-TR" b="1" dirty="0"/>
              <a:t> be </a:t>
            </a:r>
            <a:r>
              <a:rPr lang="tr-TR" b="1" dirty="0" err="1"/>
              <a:t>taken</a:t>
            </a:r>
            <a:r>
              <a:rPr lang="tr-TR" b="1" dirty="0"/>
              <a:t> </a:t>
            </a:r>
            <a:r>
              <a:rPr lang="tr-TR" b="1" dirty="0" err="1"/>
              <a:t>into</a:t>
            </a:r>
            <a:r>
              <a:rPr lang="tr-TR" b="1" dirty="0"/>
              <a:t> </a:t>
            </a:r>
            <a:r>
              <a:rPr lang="tr-TR" b="1" dirty="0" err="1"/>
              <a:t>account</a:t>
            </a:r>
            <a:r>
              <a:rPr lang="tr-TR" b="1" dirty="0"/>
              <a:t> in </a:t>
            </a:r>
            <a:r>
              <a:rPr lang="tr-TR" b="1" dirty="0" err="1"/>
              <a:t>the</a:t>
            </a:r>
            <a:r>
              <a:rPr lang="tr-TR" b="1" dirty="0"/>
              <a:t> </a:t>
            </a:r>
            <a:r>
              <a:rPr lang="tr-TR" b="1" dirty="0" err="1"/>
              <a:t>specification</a:t>
            </a:r>
            <a:r>
              <a:rPr lang="tr-TR" b="1" dirty="0"/>
              <a:t> of </a:t>
            </a:r>
            <a:r>
              <a:rPr lang="tr-TR" b="1" dirty="0" err="1"/>
              <a:t>this</a:t>
            </a:r>
            <a:r>
              <a:rPr lang="tr-TR" b="1" dirty="0"/>
              <a:t> </a:t>
            </a:r>
            <a:r>
              <a:rPr lang="tr-TR" b="1" dirty="0" err="1"/>
              <a:t>system</a:t>
            </a:r>
            <a:r>
              <a:rPr lang="tr-TR" b="1" dirty="0"/>
              <a:t> </a:t>
            </a:r>
            <a:r>
              <a:rPr lang="tr-TR" b="1" dirty="0" err="1"/>
              <a:t>and</a:t>
            </a:r>
            <a:r>
              <a:rPr lang="tr-TR" b="1" dirty="0"/>
              <a:t> organize </a:t>
            </a:r>
            <a:r>
              <a:rPr lang="tr-TR" b="1" dirty="0" err="1"/>
              <a:t>these</a:t>
            </a:r>
            <a:r>
              <a:rPr lang="tr-TR" b="1" dirty="0"/>
              <a:t> </a:t>
            </a:r>
            <a:r>
              <a:rPr lang="tr-TR" b="1" dirty="0" err="1"/>
              <a:t>using</a:t>
            </a:r>
            <a:r>
              <a:rPr lang="tr-TR" b="1" dirty="0"/>
              <a:t> a </a:t>
            </a:r>
            <a:r>
              <a:rPr lang="tr-TR" b="1" dirty="0" err="1"/>
              <a:t>viewpoint</a:t>
            </a:r>
            <a:r>
              <a:rPr lang="tr-TR" b="1" dirty="0"/>
              <a:t> </a:t>
            </a:r>
            <a:r>
              <a:rPr lang="tr-TR" b="1" dirty="0" err="1"/>
              <a:t>hierarchy</a:t>
            </a:r>
            <a:r>
              <a:rPr lang="tr-TR" b="1" dirty="0"/>
              <a:t> </a:t>
            </a:r>
            <a:r>
              <a:rPr lang="tr-TR" b="1" dirty="0" err="1"/>
              <a:t>diagram</a:t>
            </a:r>
            <a:r>
              <a:rPr lang="tr-TR" b="1" dirty="0"/>
              <a:t>.</a:t>
            </a:r>
          </a:p>
          <a:p>
            <a:endParaRPr lang="tr-TR" dirty="0"/>
          </a:p>
        </p:txBody>
      </p:sp>
    </p:spTree>
    <p:extLst>
      <p:ext uri="{BB962C8B-B14F-4D97-AF65-F5344CB8AC3E}">
        <p14:creationId xmlns:p14="http://schemas.microsoft.com/office/powerpoint/2010/main" val="16891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Resim 28"/>
          <p:cNvPicPr>
            <a:picLocks noChangeAspect="1"/>
          </p:cNvPicPr>
          <p:nvPr/>
        </p:nvPicPr>
        <p:blipFill>
          <a:blip r:embed="rId2"/>
          <a:stretch>
            <a:fillRect/>
          </a:stretch>
        </p:blipFill>
        <p:spPr>
          <a:xfrm>
            <a:off x="1114141" y="2782792"/>
            <a:ext cx="7943850" cy="3667125"/>
          </a:xfrm>
          <a:prstGeom prst="rect">
            <a:avLst/>
          </a:prstGeom>
        </p:spPr>
      </p:pic>
      <p:sp>
        <p:nvSpPr>
          <p:cNvPr id="2" name="Unvan 1"/>
          <p:cNvSpPr>
            <a:spLocks noGrp="1"/>
          </p:cNvSpPr>
          <p:nvPr>
            <p:ph type="title"/>
          </p:nvPr>
        </p:nvSpPr>
        <p:spPr/>
        <p:txBody>
          <a:bodyPr/>
          <a:lstStyle/>
          <a:p>
            <a:r>
              <a:rPr lang="tr-TR" dirty="0" err="1" smtClean="0"/>
              <a:t>Excercise</a:t>
            </a:r>
            <a:r>
              <a:rPr lang="tr-TR" dirty="0" smtClean="0"/>
              <a:t> 7.3</a:t>
            </a:r>
            <a:endParaRPr lang="tr-TR" dirty="0"/>
          </a:p>
        </p:txBody>
      </p:sp>
      <p:sp>
        <p:nvSpPr>
          <p:cNvPr id="3" name="İçerik Yer Tutucusu 2"/>
          <p:cNvSpPr>
            <a:spLocks noGrp="1"/>
          </p:cNvSpPr>
          <p:nvPr>
            <p:ph idx="1"/>
          </p:nvPr>
        </p:nvSpPr>
        <p:spPr/>
        <p:txBody>
          <a:bodyPr/>
          <a:lstStyle/>
          <a:p>
            <a:pPr marL="0" indent="0">
              <a:buNone/>
            </a:pPr>
            <a:r>
              <a:rPr lang="tr-TR" b="1" dirty="0" err="1"/>
              <a:t>For</a:t>
            </a:r>
            <a:r>
              <a:rPr lang="tr-TR" b="1" dirty="0"/>
              <a:t> </a:t>
            </a:r>
            <a:r>
              <a:rPr lang="tr-TR" b="1" dirty="0" err="1"/>
              <a:t>three</a:t>
            </a:r>
            <a:r>
              <a:rPr lang="tr-TR" b="1" dirty="0"/>
              <a:t> of </a:t>
            </a:r>
            <a:r>
              <a:rPr lang="tr-TR" b="1" dirty="0" err="1"/>
              <a:t>viewpoints</a:t>
            </a:r>
            <a:r>
              <a:rPr lang="tr-TR" b="1" dirty="0"/>
              <a:t> </a:t>
            </a:r>
            <a:r>
              <a:rPr lang="tr-TR" b="1" dirty="0" err="1"/>
              <a:t>identified</a:t>
            </a:r>
            <a:r>
              <a:rPr lang="tr-TR" b="1" dirty="0"/>
              <a:t> in </a:t>
            </a:r>
            <a:r>
              <a:rPr lang="tr-TR" b="1" dirty="0" err="1"/>
              <a:t>the</a:t>
            </a:r>
            <a:r>
              <a:rPr lang="tr-TR" b="1" dirty="0"/>
              <a:t> </a:t>
            </a:r>
            <a:r>
              <a:rPr lang="tr-TR" b="1" dirty="0" err="1"/>
              <a:t>conference</a:t>
            </a:r>
            <a:r>
              <a:rPr lang="tr-TR" b="1" dirty="0"/>
              <a:t> </a:t>
            </a:r>
            <a:r>
              <a:rPr lang="tr-TR" b="1" dirty="0" err="1"/>
              <a:t>system</a:t>
            </a:r>
            <a:r>
              <a:rPr lang="tr-TR" b="1" dirty="0"/>
              <a:t>, </a:t>
            </a:r>
            <a:r>
              <a:rPr lang="tr-TR" b="1" dirty="0" err="1"/>
              <a:t>suggest</a:t>
            </a:r>
            <a:r>
              <a:rPr lang="tr-TR" b="1" dirty="0"/>
              <a:t> </a:t>
            </a:r>
            <a:r>
              <a:rPr lang="tr-TR" b="1" dirty="0" err="1"/>
              <a:t>three</a:t>
            </a:r>
            <a:r>
              <a:rPr lang="tr-TR" b="1" dirty="0"/>
              <a:t> </a:t>
            </a:r>
            <a:r>
              <a:rPr lang="tr-TR" b="1" dirty="0" err="1"/>
              <a:t>requirements</a:t>
            </a:r>
            <a:r>
              <a:rPr lang="tr-TR" b="1" dirty="0"/>
              <a:t> </a:t>
            </a:r>
            <a:r>
              <a:rPr lang="tr-TR" b="1" dirty="0" err="1"/>
              <a:t>that</a:t>
            </a:r>
            <a:r>
              <a:rPr lang="tr-TR" b="1" dirty="0"/>
              <a:t> </a:t>
            </a:r>
            <a:r>
              <a:rPr lang="tr-TR" b="1" dirty="0" err="1"/>
              <a:t>could</a:t>
            </a:r>
            <a:r>
              <a:rPr lang="tr-TR" b="1" dirty="0"/>
              <a:t> be </a:t>
            </a:r>
            <a:r>
              <a:rPr lang="tr-TR" b="1" dirty="0" err="1"/>
              <a:t>suggested</a:t>
            </a:r>
            <a:r>
              <a:rPr lang="tr-TR" b="1" dirty="0"/>
              <a:t> </a:t>
            </a:r>
            <a:r>
              <a:rPr lang="tr-TR" b="1" dirty="0" err="1"/>
              <a:t>by</a:t>
            </a:r>
            <a:r>
              <a:rPr lang="tr-TR" b="1" dirty="0"/>
              <a:t> </a:t>
            </a:r>
            <a:r>
              <a:rPr lang="tr-TR" b="1" dirty="0" err="1"/>
              <a:t>stakeholders</a:t>
            </a:r>
            <a:r>
              <a:rPr lang="tr-TR" b="1" dirty="0"/>
              <a:t> </a:t>
            </a:r>
            <a:r>
              <a:rPr lang="tr-TR" b="1" dirty="0" err="1"/>
              <a:t>associated</a:t>
            </a:r>
            <a:r>
              <a:rPr lang="tr-TR" b="1" dirty="0"/>
              <a:t> </a:t>
            </a:r>
            <a:r>
              <a:rPr lang="tr-TR" b="1" dirty="0" err="1"/>
              <a:t>with</a:t>
            </a:r>
            <a:r>
              <a:rPr lang="tr-TR" b="1" dirty="0"/>
              <a:t> </a:t>
            </a:r>
            <a:r>
              <a:rPr lang="tr-TR" b="1" dirty="0" err="1"/>
              <a:t>that</a:t>
            </a:r>
            <a:r>
              <a:rPr lang="tr-TR" b="1" dirty="0"/>
              <a:t> </a:t>
            </a:r>
            <a:r>
              <a:rPr lang="tr-TR" b="1" dirty="0" err="1" smtClean="0"/>
              <a:t>viewpoint</a:t>
            </a:r>
            <a:r>
              <a:rPr lang="tr-TR" b="1" dirty="0" smtClean="0"/>
              <a:t>.</a:t>
            </a:r>
          </a:p>
          <a:p>
            <a:pPr marL="0" indent="0">
              <a:buNone/>
            </a:pPr>
            <a:endParaRPr lang="tr-TR" dirty="0"/>
          </a:p>
        </p:txBody>
      </p:sp>
    </p:spTree>
    <p:extLst>
      <p:ext uri="{BB962C8B-B14F-4D97-AF65-F5344CB8AC3E}">
        <p14:creationId xmlns:p14="http://schemas.microsoft.com/office/powerpoint/2010/main" val="27218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7.4</a:t>
            </a:r>
            <a:endParaRPr lang="tr-TR" dirty="0"/>
          </a:p>
        </p:txBody>
      </p:sp>
      <p:sp>
        <p:nvSpPr>
          <p:cNvPr id="3" name="İçerik Yer Tutucusu 2"/>
          <p:cNvSpPr>
            <a:spLocks noGrp="1"/>
          </p:cNvSpPr>
          <p:nvPr>
            <p:ph idx="1"/>
          </p:nvPr>
        </p:nvSpPr>
        <p:spPr/>
        <p:txBody>
          <a:bodyPr/>
          <a:lstStyle/>
          <a:p>
            <a:pPr marL="0" indent="0">
              <a:buNone/>
            </a:pPr>
            <a:r>
              <a:rPr lang="en-US" b="1" dirty="0"/>
              <a:t>The LIBSYS system has to include support for cataloguing new documents where the system catalog may be distributed across several machines. What are likely to be the most important types of non-functional requirements associated with the cataloguing facilities?</a:t>
            </a:r>
            <a:endParaRPr lang="tr-TR" b="1" dirty="0"/>
          </a:p>
        </p:txBody>
      </p:sp>
    </p:spTree>
    <p:extLst>
      <p:ext uri="{BB962C8B-B14F-4D97-AF65-F5344CB8AC3E}">
        <p14:creationId xmlns:p14="http://schemas.microsoft.com/office/powerpoint/2010/main" val="163787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Excecise</a:t>
            </a:r>
            <a:r>
              <a:rPr lang="tr-TR" dirty="0" smtClean="0"/>
              <a:t> 4.7</a:t>
            </a:r>
            <a:endParaRPr lang="tr-TR" dirty="0"/>
          </a:p>
        </p:txBody>
      </p:sp>
      <p:sp>
        <p:nvSpPr>
          <p:cNvPr id="3" name="İçerik Yer Tutucusu 2"/>
          <p:cNvSpPr>
            <a:spLocks noGrp="1"/>
          </p:cNvSpPr>
          <p:nvPr>
            <p:ph idx="1"/>
          </p:nvPr>
        </p:nvSpPr>
        <p:spPr/>
        <p:txBody>
          <a:bodyPr/>
          <a:lstStyle/>
          <a:p>
            <a:pPr marL="0" indent="0">
              <a:buNone/>
            </a:pPr>
            <a:r>
              <a:rPr lang="en-US" b="1" dirty="0"/>
              <a:t>Using your knowledge of how an ATM is used, develop a set of use cases that could serve as a basis for understanding the requirements for an ATM system.</a:t>
            </a:r>
            <a:endParaRPr lang="tr-TR" b="1" dirty="0"/>
          </a:p>
          <a:p>
            <a:endParaRPr lang="tr-TR" dirty="0"/>
          </a:p>
        </p:txBody>
      </p:sp>
    </p:spTree>
    <p:extLst>
      <p:ext uri="{BB962C8B-B14F-4D97-AF65-F5344CB8AC3E}">
        <p14:creationId xmlns:p14="http://schemas.microsoft.com/office/powerpoint/2010/main" val="109289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7.10</a:t>
            </a:r>
            <a:endParaRPr lang="tr-TR" dirty="0"/>
          </a:p>
        </p:txBody>
      </p:sp>
      <p:sp>
        <p:nvSpPr>
          <p:cNvPr id="3" name="İçerik Yer Tutucusu 2"/>
          <p:cNvSpPr>
            <a:spLocks noGrp="1"/>
          </p:cNvSpPr>
          <p:nvPr>
            <p:ph idx="1"/>
          </p:nvPr>
        </p:nvSpPr>
        <p:spPr/>
        <p:txBody>
          <a:bodyPr/>
          <a:lstStyle/>
          <a:p>
            <a:pPr marL="0" indent="0">
              <a:buNone/>
            </a:pPr>
            <a:r>
              <a:rPr lang="en-US" b="1" dirty="0"/>
              <a:t>Your company uses a standard analysis method that is normally applied in all requirements analyses. In your work, you find that this method cannot represent social factors that are significant in the system you are </a:t>
            </a:r>
            <a:r>
              <a:rPr lang="en-US" b="1" dirty="0" err="1"/>
              <a:t>analysing</a:t>
            </a:r>
            <a:r>
              <a:rPr lang="en-US" b="1" dirty="0"/>
              <a:t>. You point this out to your manager, who makes it clear that the standard should be followed. Discuss what you should do in such a situation.</a:t>
            </a:r>
            <a:endParaRPr lang="tr-TR" b="1" dirty="0"/>
          </a:p>
        </p:txBody>
      </p:sp>
    </p:spTree>
    <p:extLst>
      <p:ext uri="{BB962C8B-B14F-4D97-AF65-F5344CB8AC3E}">
        <p14:creationId xmlns:p14="http://schemas.microsoft.com/office/powerpoint/2010/main" val="325841492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432</Words>
  <Application>Microsoft Office PowerPoint</Application>
  <PresentationFormat>Geniş ekran</PresentationFormat>
  <Paragraphs>22</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Software Engineering Lab Week 6</vt:lpstr>
      <vt:lpstr>Exercise 4.5</vt:lpstr>
      <vt:lpstr>Excercise 6.7</vt:lpstr>
      <vt:lpstr>Excercise 7.1</vt:lpstr>
      <vt:lpstr>Excercise 7.2</vt:lpstr>
      <vt:lpstr>Excercise 7.3</vt:lpstr>
      <vt:lpstr>Excercise 7.4</vt:lpstr>
      <vt:lpstr>Excecise 4.7</vt:lpstr>
      <vt:lpstr>Excercise 7.10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Lab Week 3</dc:title>
  <dc:creator>osman gökalp</dc:creator>
  <cp:lastModifiedBy>osman gökalp</cp:lastModifiedBy>
  <cp:revision>15</cp:revision>
  <dcterms:created xsi:type="dcterms:W3CDTF">2015-10-18T11:27:01Z</dcterms:created>
  <dcterms:modified xsi:type="dcterms:W3CDTF">2015-11-09T08:20:17Z</dcterms:modified>
</cp:coreProperties>
</file>