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83" r:id="rId3"/>
    <p:sldId id="259" r:id="rId4"/>
    <p:sldId id="257" r:id="rId5"/>
    <p:sldId id="286" r:id="rId6"/>
    <p:sldId id="285" r:id="rId7"/>
    <p:sldId id="258" r:id="rId8"/>
    <p:sldId id="262" r:id="rId9"/>
    <p:sldId id="281" r:id="rId1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2"/>
      <p:bold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527E92-EC7D-4505-A7AE-861A1161E2F2}">
  <a:tblStyle styleId="{AE527E92-EC7D-4505-A7AE-861A1161E2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8f4893d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18f4893d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1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04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60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22198a46b_0_6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22198a46b_0_6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b22198a46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b22198a46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subTitle" idx="1"/>
          </p:nvPr>
        </p:nvSpPr>
        <p:spPr>
          <a:xfrm>
            <a:off x="1454609" y="2150208"/>
            <a:ext cx="6268616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>
                <a:highlight>
                  <a:schemeClr val="dk1"/>
                </a:highlight>
              </a:rPr>
              <a:t>Hassanuddin Bin Muhammad Amin</a:t>
            </a:r>
          </a:p>
          <a:p>
            <a:pPr marL="0" indent="0"/>
            <a:r>
              <a:rPr lang="de-DE" sz="2000" dirty="0">
                <a:highlight>
                  <a:schemeClr val="dk1"/>
                </a:highlight>
              </a:rPr>
              <a:t>52216119490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2000" dirty="0">
              <a:highlight>
                <a:schemeClr val="dk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>
                <a:highlight>
                  <a:schemeClr val="dk1"/>
                </a:highlight>
              </a:rPr>
              <a:t>Syed Ahmad Umar Imran Bin Syed Ab Rahaman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>
                <a:highlight>
                  <a:schemeClr val="dk1"/>
                </a:highlight>
              </a:rPr>
              <a:t>52216119406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4C5567B-6ECF-4A80-9DA1-0C52F6C6D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816" y="-1528927"/>
            <a:ext cx="6174368" cy="61743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551C2B6-34E7-46DA-B412-75EFA7B61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43" y="801438"/>
            <a:ext cx="2168075" cy="2505664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4C5567B-6ECF-4A80-9DA1-0C52F6C6D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21386" y="-780371"/>
            <a:ext cx="9730252" cy="9730252"/>
          </a:xfrm>
          <a:prstGeom prst="rect">
            <a:avLst/>
          </a:prstGeom>
        </p:spPr>
      </p:pic>
      <p:sp>
        <p:nvSpPr>
          <p:cNvPr id="4" name="Google Shape;247;p33">
            <a:extLst>
              <a:ext uri="{FF2B5EF4-FFF2-40B4-BE49-F238E27FC236}">
                <a16:creationId xmlns:a16="http://schemas.microsoft.com/office/drawing/2014/main" id="{409E203B-EBA6-4E84-85B8-A524E4A1EBC2}"/>
              </a:ext>
            </a:extLst>
          </p:cNvPr>
          <p:cNvSpPr txBox="1">
            <a:spLocks/>
          </p:cNvSpPr>
          <p:nvPr/>
        </p:nvSpPr>
        <p:spPr>
          <a:xfrm>
            <a:off x="2523431" y="17538"/>
            <a:ext cx="32235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matic SC"/>
              <a:buNone/>
              <a:defRPr sz="60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matic SC"/>
              <a:buNone/>
              <a:defRPr sz="5200" b="1" i="0" u="none" strike="noStrike" cap="none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MY" sz="36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32663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1389009" y="2320049"/>
            <a:ext cx="3560008" cy="1809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game solo is a player,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are </a:t>
            </a:r>
            <a:r>
              <a:rPr lang="en-US" dirty="0"/>
              <a:t>compulsory</a:t>
            </a:r>
            <a:r>
              <a:rPr lang="en" dirty="0"/>
              <a:t> to get the point and kill the enemy to win the game.</a:t>
            </a:r>
            <a:endParaRPr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1E2BEB-062D-44B5-9A71-DF9949EA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1" y="1067217"/>
            <a:ext cx="2168075" cy="2505664"/>
          </a:xfrm>
          <a:prstGeom prst="rect">
            <a:avLst/>
          </a:prstGeom>
        </p:spPr>
      </p:pic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A9C7E32C-BB38-447F-AEA8-C36BFD8A7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16" y="2301775"/>
            <a:ext cx="3441344" cy="34413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Game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720000" y="1139700"/>
            <a:ext cx="7704000" cy="34635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highlight>
                <a:schemeClr val="dk1"/>
              </a:highlight>
            </a:endParaRPr>
          </a:p>
          <a:p>
            <a:pPr indent="-301625">
              <a:buSzPts val="1150"/>
            </a:pPr>
            <a:r>
              <a:rPr lang="en-US" sz="1600" dirty="0"/>
              <a:t>S</a:t>
            </a:r>
            <a:r>
              <a:rPr lang="en-US" sz="1600" dirty="0">
                <a:highlight>
                  <a:schemeClr val="dk1"/>
                </a:highlight>
              </a:rPr>
              <a:t>alvager </a:t>
            </a:r>
            <a:r>
              <a:rPr lang="en-US" sz="1600" dirty="0"/>
              <a:t>is new game for solo player by using unity this is collaboration Hassan and Syed and together which is to create the game 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endParaRPr lang="en-US" sz="1600" dirty="0">
              <a:highlight>
                <a:schemeClr val="dk1"/>
              </a:highlight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-US" sz="1600" dirty="0">
                <a:highlight>
                  <a:schemeClr val="dk1"/>
                </a:highlight>
              </a:rPr>
              <a:t>You play as a protagonist  who his work is to salvage abandoned area. Recently he learned that there was a castle in the forest which contains Life-time worth of golds. 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endParaRPr lang="en-US" sz="16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-US" sz="1600" dirty="0">
                <a:highlight>
                  <a:schemeClr val="dk1"/>
                </a:highlight>
              </a:rPr>
              <a:t>He is eager to salvage the place, but he also learned that it is infested with monsters. 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endParaRPr lang="en-US" sz="1600" dirty="0"/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endParaRPr lang="en-US" sz="1600" dirty="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Mobility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720000" y="1740774"/>
            <a:ext cx="7704000" cy="1072764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chemeClr val="dk1"/>
                </a:highlight>
              </a:rPr>
              <a:t>Support Android and Desktop Version</a:t>
            </a:r>
          </a:p>
        </p:txBody>
      </p:sp>
    </p:spTree>
    <p:extLst>
      <p:ext uri="{BB962C8B-B14F-4D97-AF65-F5344CB8AC3E}">
        <p14:creationId xmlns:p14="http://schemas.microsoft.com/office/powerpoint/2010/main" val="353707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720000" y="3054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</a:t>
            </a:r>
            <a:endParaRPr dirty="0"/>
          </a:p>
        </p:txBody>
      </p:sp>
      <p:sp>
        <p:nvSpPr>
          <p:cNvPr id="232" name="Google Shape;232;p32"/>
          <p:cNvSpPr txBox="1">
            <a:spLocks noGrp="1"/>
          </p:cNvSpPr>
          <p:nvPr>
            <p:ph type="subTitle" idx="2"/>
          </p:nvPr>
        </p:nvSpPr>
        <p:spPr>
          <a:xfrm>
            <a:off x="3812691" y="1414694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Player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3"/>
          </p:nvPr>
        </p:nvSpPr>
        <p:spPr>
          <a:xfrm>
            <a:off x="3812691" y="1610144"/>
            <a:ext cx="2827260" cy="1128176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This is the main player for this game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highlight>
                  <a:schemeClr val="dk1"/>
                </a:highlight>
              </a:rPr>
              <a:t>O</a:t>
            </a:r>
            <a:r>
              <a:rPr lang="en" dirty="0">
                <a:highlight>
                  <a:schemeClr val="dk1"/>
                </a:highlight>
              </a:rPr>
              <a:t>bjective this player to kill the enemy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E02A868-1C74-418E-8D18-A635F9F987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E7C04-5EA8-46AA-A6A4-784A6C7C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11" y="1518680"/>
            <a:ext cx="834957" cy="128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4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720000" y="3054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Enemy</a:t>
            </a:r>
            <a:endParaRPr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1"/>
          </p:nvPr>
        </p:nvSpPr>
        <p:spPr>
          <a:xfrm>
            <a:off x="3672014" y="2487702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Monster Level 2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32" name="Google Shape;232;p32"/>
          <p:cNvSpPr txBox="1">
            <a:spLocks noGrp="1"/>
          </p:cNvSpPr>
          <p:nvPr>
            <p:ph type="subTitle" idx="2"/>
          </p:nvPr>
        </p:nvSpPr>
        <p:spPr>
          <a:xfrm>
            <a:off x="3672014" y="1124574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Monster Level 1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3"/>
          </p:nvPr>
        </p:nvSpPr>
        <p:spPr>
          <a:xfrm>
            <a:off x="3672014" y="1347502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This Enemy will hit you and try to kill you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34" name="Google Shape;234;p32"/>
          <p:cNvSpPr txBox="1">
            <a:spLocks noGrp="1"/>
          </p:cNvSpPr>
          <p:nvPr>
            <p:ph type="subTitle" idx="4"/>
          </p:nvPr>
        </p:nvSpPr>
        <p:spPr>
          <a:xfrm>
            <a:off x="3672014" y="2718006"/>
            <a:ext cx="2658600" cy="7680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Enemy will hit you and try to kill you</a:t>
            </a:r>
            <a:endParaRPr lang="en-US" dirty="0">
              <a:highlight>
                <a:schemeClr val="dk1"/>
              </a:highlight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title" idx="13"/>
          </p:nvPr>
        </p:nvSpPr>
        <p:spPr>
          <a:xfrm>
            <a:off x="4701898" y="1925899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E02A868-1C74-418E-8D18-A635F9F987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93CFE6-B478-4CD0-B5F6-9B6C9556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89" y="3666439"/>
            <a:ext cx="1197713" cy="1022290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55175A91-C258-4E9F-BA22-6542E48D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89" y="2480961"/>
            <a:ext cx="1210290" cy="98750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08D2737-93A5-40CC-8A22-5044C101A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789" y="1177755"/>
            <a:ext cx="1197713" cy="1156174"/>
          </a:xfrm>
          <a:prstGeom prst="rect">
            <a:avLst/>
          </a:prstGeom>
        </p:spPr>
      </p:pic>
      <p:sp>
        <p:nvSpPr>
          <p:cNvPr id="17" name="Google Shape;231;p32">
            <a:extLst>
              <a:ext uri="{FF2B5EF4-FFF2-40B4-BE49-F238E27FC236}">
                <a16:creationId xmlns:a16="http://schemas.microsoft.com/office/drawing/2014/main" id="{AA9EE4AB-C600-4C49-B3E3-BF99D7F63541}"/>
              </a:ext>
            </a:extLst>
          </p:cNvPr>
          <p:cNvSpPr txBox="1">
            <a:spLocks/>
          </p:cNvSpPr>
          <p:nvPr/>
        </p:nvSpPr>
        <p:spPr>
          <a:xfrm>
            <a:off x="3672014" y="3601570"/>
            <a:ext cx="2658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Roboto Mono"/>
              <a:buNone/>
              <a:defRPr sz="16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Monster Level 3</a:t>
            </a:r>
          </a:p>
        </p:txBody>
      </p:sp>
      <p:sp>
        <p:nvSpPr>
          <p:cNvPr id="18" name="Google Shape;234;p32">
            <a:extLst>
              <a:ext uri="{FF2B5EF4-FFF2-40B4-BE49-F238E27FC236}">
                <a16:creationId xmlns:a16="http://schemas.microsoft.com/office/drawing/2014/main" id="{67FFE0E2-3843-43D1-A70D-74C4C9FF3A2E}"/>
              </a:ext>
            </a:extLst>
          </p:cNvPr>
          <p:cNvSpPr txBox="1">
            <a:spLocks/>
          </p:cNvSpPr>
          <p:nvPr/>
        </p:nvSpPr>
        <p:spPr>
          <a:xfrm>
            <a:off x="3672014" y="3831874"/>
            <a:ext cx="26586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/>
              <a:t>This Enemy will hit you and try to kill you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Play?</a:t>
            </a:r>
            <a:endParaRPr dirty="0"/>
          </a:p>
        </p:txBody>
      </p:sp>
      <p:sp>
        <p:nvSpPr>
          <p:cNvPr id="301" name="Google Shape;301;p36"/>
          <p:cNvSpPr txBox="1"/>
          <p:nvPr/>
        </p:nvSpPr>
        <p:spPr>
          <a:xfrm flipH="1">
            <a:off x="3899879" y="2240332"/>
            <a:ext cx="21009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3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 flipH="1">
            <a:off x="3889840" y="1341468"/>
            <a:ext cx="21009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you’re kill the enemy and collect point you will be a winner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 flipH="1">
            <a:off x="773699" y="2239586"/>
            <a:ext cx="2200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1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6"/>
          <p:cNvSpPr txBox="1"/>
          <p:nvPr/>
        </p:nvSpPr>
        <p:spPr>
          <a:xfrm flipH="1">
            <a:off x="773705" y="1503427"/>
            <a:ext cx="22008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Players click button and play the game 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 flipH="1">
            <a:off x="2125050" y="3609975"/>
            <a:ext cx="22008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2</a:t>
            </a:r>
            <a:endParaRPr sz="160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 flipH="1">
            <a:off x="2125050" y="3827950"/>
            <a:ext cx="22008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you’re new to this game please read instruction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 flipH="1">
            <a:off x="6253773" y="3430409"/>
            <a:ext cx="22008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Step 4</a:t>
            </a:r>
            <a:endParaRPr sz="1600" dirty="0">
              <a:solidFill>
                <a:schemeClr val="accent2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 flipH="1">
            <a:off x="6149395" y="1327027"/>
            <a:ext cx="2409556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You will be the winner if you’re the highest score. 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njoy the game with your friend to play this game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1" name="Google Shape;311;p36"/>
          <p:cNvCxnSpPr/>
          <p:nvPr/>
        </p:nvCxnSpPr>
        <p:spPr>
          <a:xfrm>
            <a:off x="723900" y="3138475"/>
            <a:ext cx="77058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12" name="Google Shape;312;p36"/>
          <p:cNvGrpSpPr/>
          <p:nvPr/>
        </p:nvGrpSpPr>
        <p:grpSpPr>
          <a:xfrm>
            <a:off x="1587750" y="2790437"/>
            <a:ext cx="572700" cy="572700"/>
            <a:chOff x="1587750" y="2790437"/>
            <a:chExt cx="572700" cy="572700"/>
          </a:xfrm>
        </p:grpSpPr>
        <p:sp>
          <p:nvSpPr>
            <p:cNvPr id="313" name="Google Shape;313;p36"/>
            <p:cNvSpPr/>
            <p:nvPr/>
          </p:nvSpPr>
          <p:spPr>
            <a:xfrm>
              <a:off x="158775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w="38100" cap="flat" cmpd="sng">
              <a:solidFill>
                <a:srgbClr val="081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6"/>
            <p:cNvGrpSpPr/>
            <p:nvPr/>
          </p:nvGrpSpPr>
          <p:grpSpPr>
            <a:xfrm>
              <a:off x="1699059" y="2901736"/>
              <a:ext cx="350079" cy="350079"/>
              <a:chOff x="3497300" y="3227275"/>
              <a:chExt cx="296175" cy="296175"/>
            </a:xfrm>
          </p:grpSpPr>
          <p:sp>
            <p:nvSpPr>
              <p:cNvPr id="315" name="Google Shape;315;p36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6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6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6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6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6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6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6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36"/>
          <p:cNvGrpSpPr/>
          <p:nvPr/>
        </p:nvGrpSpPr>
        <p:grpSpPr>
          <a:xfrm>
            <a:off x="2938800" y="2790437"/>
            <a:ext cx="572700" cy="572700"/>
            <a:chOff x="2938800" y="2790437"/>
            <a:chExt cx="572700" cy="572700"/>
          </a:xfrm>
        </p:grpSpPr>
        <p:sp>
          <p:nvSpPr>
            <p:cNvPr id="324" name="Google Shape;324;p36"/>
            <p:cNvSpPr/>
            <p:nvPr/>
          </p:nvSpPr>
          <p:spPr>
            <a:xfrm>
              <a:off x="293880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w="38100" cap="flat" cmpd="sng">
              <a:solidFill>
                <a:srgbClr val="081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36"/>
            <p:cNvGrpSpPr/>
            <p:nvPr/>
          </p:nvGrpSpPr>
          <p:grpSpPr>
            <a:xfrm>
              <a:off x="3049638" y="2903126"/>
              <a:ext cx="351024" cy="347301"/>
              <a:chOff x="946175" y="3619500"/>
              <a:chExt cx="296975" cy="293825"/>
            </a:xfrm>
          </p:grpSpPr>
          <p:sp>
            <p:nvSpPr>
              <p:cNvPr id="326" name="Google Shape;326;p36"/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6"/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6"/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6"/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6"/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6"/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2" name="Google Shape;332;p36"/>
          <p:cNvGrpSpPr/>
          <p:nvPr/>
        </p:nvGrpSpPr>
        <p:grpSpPr>
          <a:xfrm>
            <a:off x="4668190" y="2791743"/>
            <a:ext cx="572700" cy="572700"/>
            <a:chOff x="4289850" y="2790437"/>
            <a:chExt cx="572700" cy="572700"/>
          </a:xfrm>
        </p:grpSpPr>
        <p:sp>
          <p:nvSpPr>
            <p:cNvPr id="333" name="Google Shape;333;p36"/>
            <p:cNvSpPr/>
            <p:nvPr/>
          </p:nvSpPr>
          <p:spPr>
            <a:xfrm>
              <a:off x="428985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w="38100" cap="flat" cmpd="sng">
              <a:solidFill>
                <a:srgbClr val="081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4" name="Google Shape;334;p36"/>
            <p:cNvGrpSpPr/>
            <p:nvPr/>
          </p:nvGrpSpPr>
          <p:grpSpPr>
            <a:xfrm>
              <a:off x="4426938" y="2909149"/>
              <a:ext cx="298503" cy="335275"/>
              <a:chOff x="6264300" y="3809300"/>
              <a:chExt cx="423950" cy="476175"/>
            </a:xfrm>
          </p:grpSpPr>
          <p:sp>
            <p:nvSpPr>
              <p:cNvPr id="335" name="Google Shape;335;p36"/>
              <p:cNvSpPr/>
              <p:nvPr/>
            </p:nvSpPr>
            <p:spPr>
              <a:xfrm>
                <a:off x="6346200" y="4002825"/>
                <a:ext cx="66950" cy="6322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529" extrusionOk="0">
                    <a:moveTo>
                      <a:pt x="1365" y="1"/>
                    </a:moveTo>
                    <a:cubicBezTo>
                      <a:pt x="1058" y="1"/>
                      <a:pt x="751" y="118"/>
                      <a:pt x="516" y="351"/>
                    </a:cubicBezTo>
                    <a:cubicBezTo>
                      <a:pt x="272" y="598"/>
                      <a:pt x="88" y="992"/>
                      <a:pt x="46" y="1381"/>
                    </a:cubicBezTo>
                    <a:cubicBezTo>
                      <a:pt x="1" y="1757"/>
                      <a:pt x="88" y="2085"/>
                      <a:pt x="281" y="2281"/>
                    </a:cubicBezTo>
                    <a:cubicBezTo>
                      <a:pt x="454" y="2453"/>
                      <a:pt x="709" y="2528"/>
                      <a:pt x="985" y="2528"/>
                    </a:cubicBezTo>
                    <a:cubicBezTo>
                      <a:pt x="1425" y="2528"/>
                      <a:pt x="1917" y="2337"/>
                      <a:pt x="2211" y="2043"/>
                    </a:cubicBezTo>
                    <a:cubicBezTo>
                      <a:pt x="2678" y="1577"/>
                      <a:pt x="2678" y="818"/>
                      <a:pt x="2211" y="351"/>
                    </a:cubicBezTo>
                    <a:cubicBezTo>
                      <a:pt x="1978" y="118"/>
                      <a:pt x="1671" y="1"/>
                      <a:pt x="1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6" name="Google Shape;336;p36"/>
              <p:cNvSpPr/>
              <p:nvPr/>
            </p:nvSpPr>
            <p:spPr>
              <a:xfrm>
                <a:off x="6539375" y="4002825"/>
                <a:ext cx="669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2528" extrusionOk="0">
                    <a:moveTo>
                      <a:pt x="1314" y="1"/>
                    </a:moveTo>
                    <a:cubicBezTo>
                      <a:pt x="1007" y="1"/>
                      <a:pt x="701" y="118"/>
                      <a:pt x="468" y="351"/>
                    </a:cubicBezTo>
                    <a:cubicBezTo>
                      <a:pt x="1" y="818"/>
                      <a:pt x="1" y="1577"/>
                      <a:pt x="468" y="2043"/>
                    </a:cubicBezTo>
                    <a:cubicBezTo>
                      <a:pt x="761" y="2337"/>
                      <a:pt x="1252" y="2528"/>
                      <a:pt x="1691" y="2528"/>
                    </a:cubicBezTo>
                    <a:cubicBezTo>
                      <a:pt x="1968" y="2528"/>
                      <a:pt x="2224" y="2452"/>
                      <a:pt x="2398" y="2278"/>
                    </a:cubicBezTo>
                    <a:cubicBezTo>
                      <a:pt x="2591" y="2085"/>
                      <a:pt x="2678" y="1757"/>
                      <a:pt x="2633" y="1381"/>
                    </a:cubicBezTo>
                    <a:cubicBezTo>
                      <a:pt x="2588" y="992"/>
                      <a:pt x="2407" y="598"/>
                      <a:pt x="2160" y="351"/>
                    </a:cubicBezTo>
                    <a:cubicBezTo>
                      <a:pt x="1927" y="118"/>
                      <a:pt x="1620" y="1"/>
                      <a:pt x="13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7" name="Google Shape;337;p36"/>
              <p:cNvSpPr/>
              <p:nvPr/>
            </p:nvSpPr>
            <p:spPr>
              <a:xfrm>
                <a:off x="6264300" y="3809300"/>
                <a:ext cx="423950" cy="476175"/>
              </a:xfrm>
              <a:custGeom>
                <a:avLst/>
                <a:gdLst/>
                <a:ahLst/>
                <a:cxnLst/>
                <a:rect l="l" t="t" r="r" b="b"/>
                <a:pathLst>
                  <a:path w="16958" h="19047" extrusionOk="0">
                    <a:moveTo>
                      <a:pt x="4662" y="6571"/>
                    </a:moveTo>
                    <a:cubicBezTo>
                      <a:pt x="5263" y="6571"/>
                      <a:pt x="5864" y="6799"/>
                      <a:pt x="6324" y="7258"/>
                    </a:cubicBezTo>
                    <a:cubicBezTo>
                      <a:pt x="7249" y="8182"/>
                      <a:pt x="7240" y="9685"/>
                      <a:pt x="6303" y="10600"/>
                    </a:cubicBezTo>
                    <a:lnTo>
                      <a:pt x="6300" y="10600"/>
                    </a:lnTo>
                    <a:cubicBezTo>
                      <a:pt x="5791" y="11109"/>
                      <a:pt x="5014" y="11422"/>
                      <a:pt x="4268" y="11422"/>
                    </a:cubicBezTo>
                    <a:cubicBezTo>
                      <a:pt x="3705" y="11422"/>
                      <a:pt x="3154" y="11245"/>
                      <a:pt x="2744" y="10835"/>
                    </a:cubicBezTo>
                    <a:cubicBezTo>
                      <a:pt x="2301" y="10393"/>
                      <a:pt x="2094" y="9718"/>
                      <a:pt x="2181" y="8992"/>
                    </a:cubicBezTo>
                    <a:cubicBezTo>
                      <a:pt x="2256" y="8336"/>
                      <a:pt x="2548" y="7713"/>
                      <a:pt x="2982" y="7279"/>
                    </a:cubicBezTo>
                    <a:cubicBezTo>
                      <a:pt x="3442" y="6807"/>
                      <a:pt x="4052" y="6571"/>
                      <a:pt x="4662" y="6571"/>
                    </a:cubicBezTo>
                    <a:close/>
                    <a:moveTo>
                      <a:pt x="12317" y="6589"/>
                    </a:moveTo>
                    <a:cubicBezTo>
                      <a:pt x="12918" y="6589"/>
                      <a:pt x="13520" y="6818"/>
                      <a:pt x="13979" y="7276"/>
                    </a:cubicBezTo>
                    <a:cubicBezTo>
                      <a:pt x="14873" y="8173"/>
                      <a:pt x="15165" y="9884"/>
                      <a:pt x="14214" y="10835"/>
                    </a:cubicBezTo>
                    <a:cubicBezTo>
                      <a:pt x="13804" y="11245"/>
                      <a:pt x="13256" y="11422"/>
                      <a:pt x="12690" y="11422"/>
                    </a:cubicBezTo>
                    <a:cubicBezTo>
                      <a:pt x="11943" y="11422"/>
                      <a:pt x="11166" y="11109"/>
                      <a:pt x="10658" y="10600"/>
                    </a:cubicBezTo>
                    <a:cubicBezTo>
                      <a:pt x="9739" y="9682"/>
                      <a:pt x="9739" y="8194"/>
                      <a:pt x="10658" y="7276"/>
                    </a:cubicBezTo>
                    <a:cubicBezTo>
                      <a:pt x="11115" y="6818"/>
                      <a:pt x="11716" y="6589"/>
                      <a:pt x="12317" y="6589"/>
                    </a:cubicBezTo>
                    <a:close/>
                    <a:moveTo>
                      <a:pt x="8479" y="10841"/>
                    </a:moveTo>
                    <a:cubicBezTo>
                      <a:pt x="8669" y="10841"/>
                      <a:pt x="8858" y="10933"/>
                      <a:pt x="8971" y="11118"/>
                    </a:cubicBezTo>
                    <a:lnTo>
                      <a:pt x="10266" y="13238"/>
                    </a:lnTo>
                    <a:cubicBezTo>
                      <a:pt x="10435" y="13509"/>
                      <a:pt x="10347" y="13865"/>
                      <a:pt x="10076" y="14030"/>
                    </a:cubicBezTo>
                    <a:lnTo>
                      <a:pt x="10073" y="14030"/>
                    </a:lnTo>
                    <a:cubicBezTo>
                      <a:pt x="9980" y="14087"/>
                      <a:pt x="9877" y="14114"/>
                      <a:pt x="9775" y="14114"/>
                    </a:cubicBezTo>
                    <a:cubicBezTo>
                      <a:pt x="9582" y="14114"/>
                      <a:pt x="9393" y="14016"/>
                      <a:pt x="9284" y="13840"/>
                    </a:cubicBezTo>
                    <a:lnTo>
                      <a:pt x="8480" y="12522"/>
                    </a:lnTo>
                    <a:lnTo>
                      <a:pt x="7673" y="13840"/>
                    </a:lnTo>
                    <a:cubicBezTo>
                      <a:pt x="7565" y="14018"/>
                      <a:pt x="7376" y="14115"/>
                      <a:pt x="7182" y="14115"/>
                    </a:cubicBezTo>
                    <a:cubicBezTo>
                      <a:pt x="7079" y="14115"/>
                      <a:pt x="6975" y="14088"/>
                      <a:pt x="6881" y="14030"/>
                    </a:cubicBezTo>
                    <a:cubicBezTo>
                      <a:pt x="6610" y="13862"/>
                      <a:pt x="6526" y="13509"/>
                      <a:pt x="6692" y="13238"/>
                    </a:cubicBezTo>
                    <a:lnTo>
                      <a:pt x="7987" y="11118"/>
                    </a:lnTo>
                    <a:cubicBezTo>
                      <a:pt x="8100" y="10933"/>
                      <a:pt x="8289" y="10841"/>
                      <a:pt x="8479" y="10841"/>
                    </a:cubicBezTo>
                    <a:close/>
                    <a:moveTo>
                      <a:pt x="8474" y="1"/>
                    </a:moveTo>
                    <a:cubicBezTo>
                      <a:pt x="3801" y="1"/>
                      <a:pt x="1" y="3840"/>
                      <a:pt x="1" y="8553"/>
                    </a:cubicBezTo>
                    <a:lnTo>
                      <a:pt x="1" y="11856"/>
                    </a:lnTo>
                    <a:cubicBezTo>
                      <a:pt x="1" y="12883"/>
                      <a:pt x="449" y="13862"/>
                      <a:pt x="1229" y="14530"/>
                    </a:cubicBezTo>
                    <a:lnTo>
                      <a:pt x="2934" y="16000"/>
                    </a:lnTo>
                    <a:lnTo>
                      <a:pt x="2934" y="18472"/>
                    </a:lnTo>
                    <a:cubicBezTo>
                      <a:pt x="2934" y="18788"/>
                      <a:pt x="3193" y="19047"/>
                      <a:pt x="3512" y="19047"/>
                    </a:cubicBezTo>
                    <a:lnTo>
                      <a:pt x="5183" y="19047"/>
                    </a:lnTo>
                    <a:lnTo>
                      <a:pt x="5183" y="16536"/>
                    </a:lnTo>
                    <a:cubicBezTo>
                      <a:pt x="5192" y="16222"/>
                      <a:pt x="5448" y="15975"/>
                      <a:pt x="5761" y="15975"/>
                    </a:cubicBezTo>
                    <a:cubicBezTo>
                      <a:pt x="6071" y="15975"/>
                      <a:pt x="6327" y="16222"/>
                      <a:pt x="6336" y="16536"/>
                    </a:cubicBezTo>
                    <a:lnTo>
                      <a:pt x="6336" y="19047"/>
                    </a:lnTo>
                    <a:lnTo>
                      <a:pt x="7905" y="19047"/>
                    </a:lnTo>
                    <a:lnTo>
                      <a:pt x="7905" y="16536"/>
                    </a:lnTo>
                    <a:cubicBezTo>
                      <a:pt x="7905" y="16219"/>
                      <a:pt x="8161" y="15960"/>
                      <a:pt x="8480" y="15960"/>
                    </a:cubicBezTo>
                    <a:cubicBezTo>
                      <a:pt x="8797" y="15960"/>
                      <a:pt x="9056" y="16219"/>
                      <a:pt x="9056" y="16536"/>
                    </a:cubicBezTo>
                    <a:lnTo>
                      <a:pt x="9056" y="19047"/>
                    </a:lnTo>
                    <a:lnTo>
                      <a:pt x="10624" y="19047"/>
                    </a:lnTo>
                    <a:lnTo>
                      <a:pt x="10624" y="16536"/>
                    </a:lnTo>
                    <a:cubicBezTo>
                      <a:pt x="10630" y="16222"/>
                      <a:pt x="10886" y="15975"/>
                      <a:pt x="11200" y="15975"/>
                    </a:cubicBezTo>
                    <a:cubicBezTo>
                      <a:pt x="11513" y="15975"/>
                      <a:pt x="11766" y="16222"/>
                      <a:pt x="11775" y="16536"/>
                    </a:cubicBezTo>
                    <a:lnTo>
                      <a:pt x="11775" y="19047"/>
                    </a:lnTo>
                    <a:lnTo>
                      <a:pt x="13449" y="19047"/>
                    </a:lnTo>
                    <a:cubicBezTo>
                      <a:pt x="13765" y="19044"/>
                      <a:pt x="14024" y="18788"/>
                      <a:pt x="14024" y="18469"/>
                    </a:cubicBezTo>
                    <a:lnTo>
                      <a:pt x="14024" y="15997"/>
                    </a:lnTo>
                    <a:lnTo>
                      <a:pt x="15729" y="14530"/>
                    </a:lnTo>
                    <a:cubicBezTo>
                      <a:pt x="16508" y="13859"/>
                      <a:pt x="16957" y="12883"/>
                      <a:pt x="16957" y="11853"/>
                    </a:cubicBezTo>
                    <a:lnTo>
                      <a:pt x="16957" y="8462"/>
                    </a:lnTo>
                    <a:cubicBezTo>
                      <a:pt x="16948" y="3786"/>
                      <a:pt x="13154" y="1"/>
                      <a:pt x="8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cxnSp>
        <p:nvCxnSpPr>
          <p:cNvPr id="349" name="Google Shape;349;p36"/>
          <p:cNvCxnSpPr>
            <a:stCxn id="313" idx="0"/>
            <a:endCxn id="303" idx="2"/>
          </p:cNvCxnSpPr>
          <p:nvPr/>
        </p:nvCxnSpPr>
        <p:spPr>
          <a:xfrm rot="10800000">
            <a:off x="1874100" y="2589137"/>
            <a:ext cx="0" cy="20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0" name="Google Shape;350;p36"/>
          <p:cNvCxnSpPr/>
          <p:nvPr/>
        </p:nvCxnSpPr>
        <p:spPr>
          <a:xfrm rot="10800000">
            <a:off x="4955140" y="2600043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1" name="Google Shape;351;p36"/>
          <p:cNvCxnSpPr/>
          <p:nvPr/>
        </p:nvCxnSpPr>
        <p:spPr>
          <a:xfrm rot="10800000">
            <a:off x="7284900" y="2598737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3" name="Google Shape;353;p36"/>
          <p:cNvCxnSpPr>
            <a:cxnSpLocks/>
          </p:cNvCxnSpPr>
          <p:nvPr/>
        </p:nvCxnSpPr>
        <p:spPr>
          <a:xfrm>
            <a:off x="3245700" y="3360737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6" name="Google Shape;312;p36">
            <a:extLst>
              <a:ext uri="{FF2B5EF4-FFF2-40B4-BE49-F238E27FC236}">
                <a16:creationId xmlns:a16="http://schemas.microsoft.com/office/drawing/2014/main" id="{B7034427-FE83-4698-AD2E-A50EBF282FBE}"/>
              </a:ext>
            </a:extLst>
          </p:cNvPr>
          <p:cNvGrpSpPr/>
          <p:nvPr/>
        </p:nvGrpSpPr>
        <p:grpSpPr>
          <a:xfrm>
            <a:off x="7010575" y="2788037"/>
            <a:ext cx="572700" cy="572700"/>
            <a:chOff x="1587750" y="2790437"/>
            <a:chExt cx="572700" cy="572700"/>
          </a:xfrm>
        </p:grpSpPr>
        <p:sp>
          <p:nvSpPr>
            <p:cNvPr id="57" name="Google Shape;313;p36">
              <a:extLst>
                <a:ext uri="{FF2B5EF4-FFF2-40B4-BE49-F238E27FC236}">
                  <a16:creationId xmlns:a16="http://schemas.microsoft.com/office/drawing/2014/main" id="{FD96B8E4-A74B-4553-8BA5-633E70FADC50}"/>
                </a:ext>
              </a:extLst>
            </p:cNvPr>
            <p:cNvSpPr/>
            <p:nvPr/>
          </p:nvSpPr>
          <p:spPr>
            <a:xfrm>
              <a:off x="1587750" y="2790437"/>
              <a:ext cx="572700" cy="572700"/>
            </a:xfrm>
            <a:prstGeom prst="ellipse">
              <a:avLst/>
            </a:prstGeom>
            <a:solidFill>
              <a:srgbClr val="F7F169"/>
            </a:solidFill>
            <a:ln w="38100" cap="flat" cmpd="sng">
              <a:solidFill>
                <a:srgbClr val="081D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314;p36">
              <a:extLst>
                <a:ext uri="{FF2B5EF4-FFF2-40B4-BE49-F238E27FC236}">
                  <a16:creationId xmlns:a16="http://schemas.microsoft.com/office/drawing/2014/main" id="{B4BB014E-7CB3-464F-AD73-A38C556564C1}"/>
                </a:ext>
              </a:extLst>
            </p:cNvPr>
            <p:cNvGrpSpPr/>
            <p:nvPr/>
          </p:nvGrpSpPr>
          <p:grpSpPr>
            <a:xfrm>
              <a:off x="1699059" y="2901736"/>
              <a:ext cx="350079" cy="350079"/>
              <a:chOff x="3497300" y="3227275"/>
              <a:chExt cx="296175" cy="296175"/>
            </a:xfrm>
          </p:grpSpPr>
          <p:sp>
            <p:nvSpPr>
              <p:cNvPr id="59" name="Google Shape;315;p36">
                <a:extLst>
                  <a:ext uri="{FF2B5EF4-FFF2-40B4-BE49-F238E27FC236}">
                    <a16:creationId xmlns:a16="http://schemas.microsoft.com/office/drawing/2014/main" id="{92BC3CD7-8747-4DAF-8FA6-8EC237851069}"/>
                  </a:ext>
                </a:extLst>
              </p:cNvPr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2742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16;p36">
                <a:extLst>
                  <a:ext uri="{FF2B5EF4-FFF2-40B4-BE49-F238E27FC236}">
                    <a16:creationId xmlns:a16="http://schemas.microsoft.com/office/drawing/2014/main" id="{1C18025D-7D85-4844-B975-9B271B360EBA}"/>
                  </a:ext>
                </a:extLst>
              </p:cNvPr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7" extrusionOk="0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17;p36">
                <a:extLst>
                  <a:ext uri="{FF2B5EF4-FFF2-40B4-BE49-F238E27FC236}">
                    <a16:creationId xmlns:a16="http://schemas.microsoft.com/office/drawing/2014/main" id="{9A7D26E5-A761-460A-B28F-93822357557F}"/>
                  </a:ext>
                </a:extLst>
              </p:cNvPr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18;p36">
                <a:extLst>
                  <a:ext uri="{FF2B5EF4-FFF2-40B4-BE49-F238E27FC236}">
                    <a16:creationId xmlns:a16="http://schemas.microsoft.com/office/drawing/2014/main" id="{817D755B-3040-4DDB-BCA6-47B0797A5322}"/>
                  </a:ext>
                </a:extLst>
              </p:cNvPr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09" extrusionOk="0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19;p36">
                <a:extLst>
                  <a:ext uri="{FF2B5EF4-FFF2-40B4-BE49-F238E27FC236}">
                    <a16:creationId xmlns:a16="http://schemas.microsoft.com/office/drawing/2014/main" id="{2778839B-E543-4C9B-BD1F-C37E027B4B06}"/>
                  </a:ext>
                </a:extLst>
              </p:cNvPr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20;p36">
                <a:extLst>
                  <a:ext uri="{FF2B5EF4-FFF2-40B4-BE49-F238E27FC236}">
                    <a16:creationId xmlns:a16="http://schemas.microsoft.com/office/drawing/2014/main" id="{6B49638A-E3F6-4005-8A5C-445CDAB2129C}"/>
                  </a:ext>
                </a:extLst>
              </p:cNvPr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54" extrusionOk="0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21;p36">
                <a:extLst>
                  <a:ext uri="{FF2B5EF4-FFF2-40B4-BE49-F238E27FC236}">
                    <a16:creationId xmlns:a16="http://schemas.microsoft.com/office/drawing/2014/main" id="{BC8FCD9F-7F95-4BDB-AA1A-E3EA749B1BC1}"/>
                  </a:ext>
                </a:extLst>
              </p:cNvPr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4348" extrusionOk="0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22;p36">
                <a:extLst>
                  <a:ext uri="{FF2B5EF4-FFF2-40B4-BE49-F238E27FC236}">
                    <a16:creationId xmlns:a16="http://schemas.microsoft.com/office/drawing/2014/main" id="{EE49D254-36ED-452A-B6DF-06FB5427C0F7}"/>
                  </a:ext>
                </a:extLst>
              </p:cNvPr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4349" extrusionOk="0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55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FUN ENJOY!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251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Mono</vt:lpstr>
      <vt:lpstr>Amatic SC</vt:lpstr>
      <vt:lpstr>Arial</vt:lpstr>
      <vt:lpstr>Simple Light</vt:lpstr>
      <vt:lpstr>PowerPoint Presentation</vt:lpstr>
      <vt:lpstr>PowerPoint Presentation</vt:lpstr>
      <vt:lpstr>Whoa!</vt:lpstr>
      <vt:lpstr>Contents of this Game</vt:lpstr>
      <vt:lpstr>Mobility</vt:lpstr>
      <vt:lpstr>Character</vt:lpstr>
      <vt:lpstr>Enemy</vt:lpstr>
      <vt:lpstr>How to Play?</vt:lpstr>
      <vt:lpstr>HAVE FUN ENJOY!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IMPOSTORS AMONG CREWMATES</dc:title>
  <cp:lastModifiedBy>HASSANUDDIN BIN MUHAMMAD AMIN</cp:lastModifiedBy>
  <cp:revision>45</cp:revision>
  <dcterms:modified xsi:type="dcterms:W3CDTF">2021-05-24T05:59:46Z</dcterms:modified>
</cp:coreProperties>
</file>