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Online Appointment Automation: A Milestone Achieved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Successfully automated online appointment for banking services at CITI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Designed an intuitive user interface for the system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Ready to delegate further tasks for efficient project completion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Team 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Tom: API testing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Mo: Software deployment using Heroku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Sarah: Client review before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Budget Allocation Breakdown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Goals for the Coming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Complete the automation pipeline for daily software checks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Work on the security parameters of the citi-teli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"Coming together is a beginning, staying together is progress, and working together is success." - Henry Ford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