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Introduction to "Scooby-Doo, Where Are You!"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The Iconic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Scooby-Doo: The titular character, a Great Dane who loves food and has a knack for unintentionally solving mysteries.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Shaggy Rogers: Scooby's best friend, known for his insatiable appetite and tendency to scare easily.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Fred Jones: The leader of the gang who is known for his bravery and resourcefulness.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Daphne Blake: The fashion-conscious member of the group who often gets into danger but is also able to think on her feet.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Velma Dinkley: The brains of the group, she often finds the clues that lead to the solution of the mystery.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The Mystery Machine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7315200" y="1828800"/>
            <a:ext cx="3657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646464"/>
                </a:solidFill>
              </a:defRPr>
            </a:pPr>
            <a:r>
              <a:t>Image Placeholder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The Show's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Popularized the mystery-solving genre in children's television.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Spawned numerous spin-offs and adaptations.</a:t>
            </a:r>
          </a:p>
          <a:p>
            <a:pPr>
              <a:spcBef>
                <a:spcPts val="1000"/>
              </a:spcBef>
              <a:spcAft>
                <a:spcPts val="1000"/>
              </a:spcAft>
              <a:defRPr sz="2000">
                <a:solidFill>
                  <a:srgbClr val="333333"/>
                </a:solidFill>
              </a:defRPr>
            </a:pPr>
            <a:r>
              <a:t>Created a beloved franchise that continues to this day.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>
                <a:solidFill>
                  <a:srgbClr val="003366"/>
                </a:solidFill>
              </a:defRPr>
            </a:pPr>
            <a:r>
              <a:t>"Scooby-Doo, Where Are You!" Legacy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