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Introduction to the Hertz Chair for AI and Neuroscience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Job Role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Expanding and consolidating existing R code bases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Writing unit tests and preparing packages for CRAN deployment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Expanding the documentation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Who We're Looking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Enrolled (at least 2nd year) in an empirical science or engineering degree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Fluent command of R and tidyverse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Experience in collaborative code development (git)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Good command of the English language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How to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Merge your cover letter, CV, transcript of records and any other documents into one PDF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Send them via email to caian.office@uni-bonn.de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Application deadline: 31 July 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"The future belongs to those who believe in the beauty of their dreams." - Eleanor Roosevelt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