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8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EB10E-77D2-4FB9-8755-CDC9029C907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B8F89C0-E080-40EC-8D3A-5CA8EE1138A8}">
      <dgm:prSet/>
      <dgm:spPr/>
      <dgm:t>
        <a:bodyPr/>
        <a:lstStyle/>
        <a:p>
          <a:r>
            <a:rPr lang="en-US"/>
            <a:t>- No-code/low-code interface</a:t>
          </a:r>
        </a:p>
      </dgm:t>
    </dgm:pt>
    <dgm:pt modelId="{2D27B828-4FFE-428C-A081-2ABDF0D1F188}" type="parTrans" cxnId="{B82C27FB-6E2D-42D7-8B64-4C53D2FDADA3}">
      <dgm:prSet/>
      <dgm:spPr/>
      <dgm:t>
        <a:bodyPr/>
        <a:lstStyle/>
        <a:p>
          <a:endParaRPr lang="en-US"/>
        </a:p>
      </dgm:t>
    </dgm:pt>
    <dgm:pt modelId="{B476F96C-D80D-4788-8FA2-3321178E4D9A}" type="sibTrans" cxnId="{B82C27FB-6E2D-42D7-8B64-4C53D2FDADA3}">
      <dgm:prSet/>
      <dgm:spPr/>
      <dgm:t>
        <a:bodyPr/>
        <a:lstStyle/>
        <a:p>
          <a:endParaRPr lang="en-US"/>
        </a:p>
      </dgm:t>
    </dgm:pt>
    <dgm:pt modelId="{DF59B1E1-1998-478A-A3EE-D3DAFB2D29BF}">
      <dgm:prSet/>
      <dgm:spPr/>
      <dgm:t>
        <a:bodyPr/>
        <a:lstStyle/>
        <a:p>
          <a:r>
            <a:rPr lang="en-US"/>
            <a:t>- Pre-built NLP (Natural Language Processing)</a:t>
          </a:r>
        </a:p>
      </dgm:t>
    </dgm:pt>
    <dgm:pt modelId="{0E49C165-93B2-4662-8C6D-EBD298901EC5}" type="parTrans" cxnId="{0F695407-AFED-4178-8C04-091FD5C6A889}">
      <dgm:prSet/>
      <dgm:spPr/>
      <dgm:t>
        <a:bodyPr/>
        <a:lstStyle/>
        <a:p>
          <a:endParaRPr lang="en-US"/>
        </a:p>
      </dgm:t>
    </dgm:pt>
    <dgm:pt modelId="{916EAE98-0431-4C75-97BB-DA809E11C189}" type="sibTrans" cxnId="{0F695407-AFED-4178-8C04-091FD5C6A889}">
      <dgm:prSet/>
      <dgm:spPr/>
      <dgm:t>
        <a:bodyPr/>
        <a:lstStyle/>
        <a:p>
          <a:endParaRPr lang="en-US"/>
        </a:p>
      </dgm:t>
    </dgm:pt>
    <dgm:pt modelId="{BBF49F41-BF9E-4544-A516-BE03C1243DF0}">
      <dgm:prSet/>
      <dgm:spPr/>
      <dgm:t>
        <a:bodyPr/>
        <a:lstStyle/>
        <a:p>
          <a:r>
            <a:rPr lang="en-US"/>
            <a:t>- Easily connects to APIs and web apps</a:t>
          </a:r>
        </a:p>
      </dgm:t>
    </dgm:pt>
    <dgm:pt modelId="{281E104B-B8CA-42D1-B972-A26D77752FE8}" type="parTrans" cxnId="{CF586458-CE5A-4CBE-A7DC-6B327D4FFC31}">
      <dgm:prSet/>
      <dgm:spPr/>
      <dgm:t>
        <a:bodyPr/>
        <a:lstStyle/>
        <a:p>
          <a:endParaRPr lang="en-US"/>
        </a:p>
      </dgm:t>
    </dgm:pt>
    <dgm:pt modelId="{ED563073-B509-4265-80F2-357B06C598E6}" type="sibTrans" cxnId="{CF586458-CE5A-4CBE-A7DC-6B327D4FFC31}">
      <dgm:prSet/>
      <dgm:spPr/>
      <dgm:t>
        <a:bodyPr/>
        <a:lstStyle/>
        <a:p>
          <a:endParaRPr lang="en-US"/>
        </a:p>
      </dgm:t>
    </dgm:pt>
    <dgm:pt modelId="{685AEDE8-80AA-4966-A458-11C0A3B65CFF}">
      <dgm:prSet/>
      <dgm:spPr/>
      <dgm:t>
        <a:bodyPr/>
        <a:lstStyle/>
        <a:p>
          <a:r>
            <a:rPr lang="en-US"/>
            <a:t>- Scalable, reliable on IBM Cloud</a:t>
          </a:r>
        </a:p>
      </dgm:t>
    </dgm:pt>
    <dgm:pt modelId="{A4187B38-A0D3-4C05-8C79-492A0EDC7B5E}" type="parTrans" cxnId="{A95D35ED-F36E-4B2F-9883-B3F9C3E3FAE4}">
      <dgm:prSet/>
      <dgm:spPr/>
      <dgm:t>
        <a:bodyPr/>
        <a:lstStyle/>
        <a:p>
          <a:endParaRPr lang="en-US"/>
        </a:p>
      </dgm:t>
    </dgm:pt>
    <dgm:pt modelId="{57E2A4BE-3723-4BDC-8EC7-3785BFEDCB88}" type="sibTrans" cxnId="{A95D35ED-F36E-4B2F-9883-B3F9C3E3FAE4}">
      <dgm:prSet/>
      <dgm:spPr/>
      <dgm:t>
        <a:bodyPr/>
        <a:lstStyle/>
        <a:p>
          <a:endParaRPr lang="en-US"/>
        </a:p>
      </dgm:t>
    </dgm:pt>
    <dgm:pt modelId="{3D9E0778-EA7F-409D-A89B-5889D604FEDF}" type="pres">
      <dgm:prSet presAssocID="{149EB10E-77D2-4FB9-8755-CDC9029C9079}" presName="root" presStyleCnt="0">
        <dgm:presLayoutVars>
          <dgm:dir/>
          <dgm:resizeHandles val="exact"/>
        </dgm:presLayoutVars>
      </dgm:prSet>
      <dgm:spPr/>
    </dgm:pt>
    <dgm:pt modelId="{9ADD69EA-FDCB-4122-8DD0-748EF312579D}" type="pres">
      <dgm:prSet presAssocID="{149EB10E-77D2-4FB9-8755-CDC9029C9079}" presName="container" presStyleCnt="0">
        <dgm:presLayoutVars>
          <dgm:dir/>
          <dgm:resizeHandles val="exact"/>
        </dgm:presLayoutVars>
      </dgm:prSet>
      <dgm:spPr/>
    </dgm:pt>
    <dgm:pt modelId="{664FC149-99D9-49F9-BC74-A6D737D4D801}" type="pres">
      <dgm:prSet presAssocID="{DB8F89C0-E080-40EC-8D3A-5CA8EE1138A8}" presName="compNode" presStyleCnt="0"/>
      <dgm:spPr/>
    </dgm:pt>
    <dgm:pt modelId="{B35DC289-A5BA-44A6-935D-346374D2120F}" type="pres">
      <dgm:prSet presAssocID="{DB8F89C0-E080-40EC-8D3A-5CA8EE1138A8}" presName="iconBgRect" presStyleLbl="bgShp" presStyleIdx="0" presStyleCnt="4"/>
      <dgm:spPr/>
    </dgm:pt>
    <dgm:pt modelId="{1ECABF3B-F43A-42A9-A6D4-FAD0DC21585A}" type="pres">
      <dgm:prSet presAssocID="{DB8F89C0-E080-40EC-8D3A-5CA8EE1138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5DAC2A2-E82A-4AF6-A60E-C8194C5FDB66}" type="pres">
      <dgm:prSet presAssocID="{DB8F89C0-E080-40EC-8D3A-5CA8EE1138A8}" presName="spaceRect" presStyleCnt="0"/>
      <dgm:spPr/>
    </dgm:pt>
    <dgm:pt modelId="{E0BEF173-DE4D-4216-8500-2BAFD51DFF6A}" type="pres">
      <dgm:prSet presAssocID="{DB8F89C0-E080-40EC-8D3A-5CA8EE1138A8}" presName="textRect" presStyleLbl="revTx" presStyleIdx="0" presStyleCnt="4">
        <dgm:presLayoutVars>
          <dgm:chMax val="1"/>
          <dgm:chPref val="1"/>
        </dgm:presLayoutVars>
      </dgm:prSet>
      <dgm:spPr/>
    </dgm:pt>
    <dgm:pt modelId="{DF2FE724-F241-4387-A540-6F118EDDD748}" type="pres">
      <dgm:prSet presAssocID="{B476F96C-D80D-4788-8FA2-3321178E4D9A}" presName="sibTrans" presStyleLbl="sibTrans2D1" presStyleIdx="0" presStyleCnt="0"/>
      <dgm:spPr/>
    </dgm:pt>
    <dgm:pt modelId="{C4B8A2F6-23BA-450E-B49C-A89CE6D983E8}" type="pres">
      <dgm:prSet presAssocID="{DF59B1E1-1998-478A-A3EE-D3DAFB2D29BF}" presName="compNode" presStyleCnt="0"/>
      <dgm:spPr/>
    </dgm:pt>
    <dgm:pt modelId="{57ECF06C-8A09-4635-803C-48EA46B0E439}" type="pres">
      <dgm:prSet presAssocID="{DF59B1E1-1998-478A-A3EE-D3DAFB2D29BF}" presName="iconBgRect" presStyleLbl="bgShp" presStyleIdx="1" presStyleCnt="4"/>
      <dgm:spPr/>
    </dgm:pt>
    <dgm:pt modelId="{EBE5BBD4-6896-4BB8-BB2C-F88B4391AC12}" type="pres">
      <dgm:prSet presAssocID="{DF59B1E1-1998-478A-A3EE-D3DAFB2D29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4B1921E-FAF9-41BD-A3EC-B2A205E0BB2D}" type="pres">
      <dgm:prSet presAssocID="{DF59B1E1-1998-478A-A3EE-D3DAFB2D29BF}" presName="spaceRect" presStyleCnt="0"/>
      <dgm:spPr/>
    </dgm:pt>
    <dgm:pt modelId="{E73C9ED3-CFAF-4A43-8E64-FBB1DC8827F7}" type="pres">
      <dgm:prSet presAssocID="{DF59B1E1-1998-478A-A3EE-D3DAFB2D29BF}" presName="textRect" presStyleLbl="revTx" presStyleIdx="1" presStyleCnt="4">
        <dgm:presLayoutVars>
          <dgm:chMax val="1"/>
          <dgm:chPref val="1"/>
        </dgm:presLayoutVars>
      </dgm:prSet>
      <dgm:spPr/>
    </dgm:pt>
    <dgm:pt modelId="{146FE0B5-F6B0-4580-841A-7DF7022F9356}" type="pres">
      <dgm:prSet presAssocID="{916EAE98-0431-4C75-97BB-DA809E11C189}" presName="sibTrans" presStyleLbl="sibTrans2D1" presStyleIdx="0" presStyleCnt="0"/>
      <dgm:spPr/>
    </dgm:pt>
    <dgm:pt modelId="{1D3C97CE-B948-49F5-94C4-4DC682468187}" type="pres">
      <dgm:prSet presAssocID="{BBF49F41-BF9E-4544-A516-BE03C1243DF0}" presName="compNode" presStyleCnt="0"/>
      <dgm:spPr/>
    </dgm:pt>
    <dgm:pt modelId="{6D4ACDF3-C0EA-4F2A-A5E8-68E86A7E64F3}" type="pres">
      <dgm:prSet presAssocID="{BBF49F41-BF9E-4544-A516-BE03C1243DF0}" presName="iconBgRect" presStyleLbl="bgShp" presStyleIdx="2" presStyleCnt="4"/>
      <dgm:spPr/>
    </dgm:pt>
    <dgm:pt modelId="{E82785C9-5D29-47DC-AF22-0C83D6FBF31E}" type="pres">
      <dgm:prSet presAssocID="{BBF49F41-BF9E-4544-A516-BE03C1243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9C2439-40D7-4C03-BC3F-5BD1E6C893B7}" type="pres">
      <dgm:prSet presAssocID="{BBF49F41-BF9E-4544-A516-BE03C1243DF0}" presName="spaceRect" presStyleCnt="0"/>
      <dgm:spPr/>
    </dgm:pt>
    <dgm:pt modelId="{9D0D085B-BDDA-42C4-B828-7C08B8A7FD82}" type="pres">
      <dgm:prSet presAssocID="{BBF49F41-BF9E-4544-A516-BE03C1243DF0}" presName="textRect" presStyleLbl="revTx" presStyleIdx="2" presStyleCnt="4">
        <dgm:presLayoutVars>
          <dgm:chMax val="1"/>
          <dgm:chPref val="1"/>
        </dgm:presLayoutVars>
      </dgm:prSet>
      <dgm:spPr/>
    </dgm:pt>
    <dgm:pt modelId="{FFD7E62B-C5A9-4C27-916F-6606E7E31982}" type="pres">
      <dgm:prSet presAssocID="{ED563073-B509-4265-80F2-357B06C598E6}" presName="sibTrans" presStyleLbl="sibTrans2D1" presStyleIdx="0" presStyleCnt="0"/>
      <dgm:spPr/>
    </dgm:pt>
    <dgm:pt modelId="{F77C5D7D-F3A7-4C95-80F0-D10465EDEC65}" type="pres">
      <dgm:prSet presAssocID="{685AEDE8-80AA-4966-A458-11C0A3B65CFF}" presName="compNode" presStyleCnt="0"/>
      <dgm:spPr/>
    </dgm:pt>
    <dgm:pt modelId="{0E918816-24BC-466E-80FB-496955F7A4DA}" type="pres">
      <dgm:prSet presAssocID="{685AEDE8-80AA-4966-A458-11C0A3B65CFF}" presName="iconBgRect" presStyleLbl="bgShp" presStyleIdx="3" presStyleCnt="4"/>
      <dgm:spPr/>
    </dgm:pt>
    <dgm:pt modelId="{D4D3DB3C-9495-4079-9347-42B5AE5808F6}" type="pres">
      <dgm:prSet presAssocID="{685AEDE8-80AA-4966-A458-11C0A3B65C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EC22626-ACF3-4FC8-8DCF-C84F0073515A}" type="pres">
      <dgm:prSet presAssocID="{685AEDE8-80AA-4966-A458-11C0A3B65CFF}" presName="spaceRect" presStyleCnt="0"/>
      <dgm:spPr/>
    </dgm:pt>
    <dgm:pt modelId="{99C90FE7-73F6-4C2B-B376-D9DE4F7584B6}" type="pres">
      <dgm:prSet presAssocID="{685AEDE8-80AA-4966-A458-11C0A3B65C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76302-911B-48FD-B935-8A655362434B}" type="presOf" srcId="{ED563073-B509-4265-80F2-357B06C598E6}" destId="{FFD7E62B-C5A9-4C27-916F-6606E7E31982}" srcOrd="0" destOrd="0" presId="urn:microsoft.com/office/officeart/2018/2/layout/IconCircleList"/>
    <dgm:cxn modelId="{0F695407-AFED-4178-8C04-091FD5C6A889}" srcId="{149EB10E-77D2-4FB9-8755-CDC9029C9079}" destId="{DF59B1E1-1998-478A-A3EE-D3DAFB2D29BF}" srcOrd="1" destOrd="0" parTransId="{0E49C165-93B2-4662-8C6D-EBD298901EC5}" sibTransId="{916EAE98-0431-4C75-97BB-DA809E11C189}"/>
    <dgm:cxn modelId="{4C15813A-CF53-43D5-95C2-0273BE8724BC}" type="presOf" srcId="{DF59B1E1-1998-478A-A3EE-D3DAFB2D29BF}" destId="{E73C9ED3-CFAF-4A43-8E64-FBB1DC8827F7}" srcOrd="0" destOrd="0" presId="urn:microsoft.com/office/officeart/2018/2/layout/IconCircleList"/>
    <dgm:cxn modelId="{349B1146-0A03-4B1A-A55D-15FB00FD55BE}" type="presOf" srcId="{B476F96C-D80D-4788-8FA2-3321178E4D9A}" destId="{DF2FE724-F241-4387-A540-6F118EDDD748}" srcOrd="0" destOrd="0" presId="urn:microsoft.com/office/officeart/2018/2/layout/IconCircleList"/>
    <dgm:cxn modelId="{CF586458-CE5A-4CBE-A7DC-6B327D4FFC31}" srcId="{149EB10E-77D2-4FB9-8755-CDC9029C9079}" destId="{BBF49F41-BF9E-4544-A516-BE03C1243DF0}" srcOrd="2" destOrd="0" parTransId="{281E104B-B8CA-42D1-B972-A26D77752FE8}" sibTransId="{ED563073-B509-4265-80F2-357B06C598E6}"/>
    <dgm:cxn modelId="{A4C195A4-AF9F-481D-95AD-4D01B75D6A8B}" type="presOf" srcId="{685AEDE8-80AA-4966-A458-11C0A3B65CFF}" destId="{99C90FE7-73F6-4C2B-B376-D9DE4F7584B6}" srcOrd="0" destOrd="0" presId="urn:microsoft.com/office/officeart/2018/2/layout/IconCircleList"/>
    <dgm:cxn modelId="{96F971CB-F4B3-4B16-A587-EBD614B7EA83}" type="presOf" srcId="{916EAE98-0431-4C75-97BB-DA809E11C189}" destId="{146FE0B5-F6B0-4580-841A-7DF7022F9356}" srcOrd="0" destOrd="0" presId="urn:microsoft.com/office/officeart/2018/2/layout/IconCircleList"/>
    <dgm:cxn modelId="{9D59E1E0-29DB-4409-AC13-0FE9B0F2EB4F}" type="presOf" srcId="{DB8F89C0-E080-40EC-8D3A-5CA8EE1138A8}" destId="{E0BEF173-DE4D-4216-8500-2BAFD51DFF6A}" srcOrd="0" destOrd="0" presId="urn:microsoft.com/office/officeart/2018/2/layout/IconCircleList"/>
    <dgm:cxn modelId="{A95D35ED-F36E-4B2F-9883-B3F9C3E3FAE4}" srcId="{149EB10E-77D2-4FB9-8755-CDC9029C9079}" destId="{685AEDE8-80AA-4966-A458-11C0A3B65CFF}" srcOrd="3" destOrd="0" parTransId="{A4187B38-A0D3-4C05-8C79-492A0EDC7B5E}" sibTransId="{57E2A4BE-3723-4BDC-8EC7-3785BFEDCB88}"/>
    <dgm:cxn modelId="{2734B1EF-08BF-49AD-8D46-40064AED6C56}" type="presOf" srcId="{BBF49F41-BF9E-4544-A516-BE03C1243DF0}" destId="{9D0D085B-BDDA-42C4-B828-7C08B8A7FD82}" srcOrd="0" destOrd="0" presId="urn:microsoft.com/office/officeart/2018/2/layout/IconCircleList"/>
    <dgm:cxn modelId="{B82C27FB-6E2D-42D7-8B64-4C53D2FDADA3}" srcId="{149EB10E-77D2-4FB9-8755-CDC9029C9079}" destId="{DB8F89C0-E080-40EC-8D3A-5CA8EE1138A8}" srcOrd="0" destOrd="0" parTransId="{2D27B828-4FFE-428C-A081-2ABDF0D1F188}" sibTransId="{B476F96C-D80D-4788-8FA2-3321178E4D9A}"/>
    <dgm:cxn modelId="{9A1E0DFD-EEBE-4B47-8783-46B1A00B9C8E}" type="presOf" srcId="{149EB10E-77D2-4FB9-8755-CDC9029C9079}" destId="{3D9E0778-EA7F-409D-A89B-5889D604FEDF}" srcOrd="0" destOrd="0" presId="urn:microsoft.com/office/officeart/2018/2/layout/IconCircleList"/>
    <dgm:cxn modelId="{5B24FFE5-4281-48CB-A858-CCBF8357EB35}" type="presParOf" srcId="{3D9E0778-EA7F-409D-A89B-5889D604FEDF}" destId="{9ADD69EA-FDCB-4122-8DD0-748EF312579D}" srcOrd="0" destOrd="0" presId="urn:microsoft.com/office/officeart/2018/2/layout/IconCircleList"/>
    <dgm:cxn modelId="{BED7BFF0-B8FD-4A95-BEF2-1960CB2697AC}" type="presParOf" srcId="{9ADD69EA-FDCB-4122-8DD0-748EF312579D}" destId="{664FC149-99D9-49F9-BC74-A6D737D4D801}" srcOrd="0" destOrd="0" presId="urn:microsoft.com/office/officeart/2018/2/layout/IconCircleList"/>
    <dgm:cxn modelId="{9D4D1FEF-42BB-4660-AC07-186835278B9B}" type="presParOf" srcId="{664FC149-99D9-49F9-BC74-A6D737D4D801}" destId="{B35DC289-A5BA-44A6-935D-346374D2120F}" srcOrd="0" destOrd="0" presId="urn:microsoft.com/office/officeart/2018/2/layout/IconCircleList"/>
    <dgm:cxn modelId="{3082F90B-34B2-4775-8D9C-49E7B8921B97}" type="presParOf" srcId="{664FC149-99D9-49F9-BC74-A6D737D4D801}" destId="{1ECABF3B-F43A-42A9-A6D4-FAD0DC21585A}" srcOrd="1" destOrd="0" presId="urn:microsoft.com/office/officeart/2018/2/layout/IconCircleList"/>
    <dgm:cxn modelId="{798122D5-D067-44AE-896D-38D273A9D9AC}" type="presParOf" srcId="{664FC149-99D9-49F9-BC74-A6D737D4D801}" destId="{B5DAC2A2-E82A-4AF6-A60E-C8194C5FDB66}" srcOrd="2" destOrd="0" presId="urn:microsoft.com/office/officeart/2018/2/layout/IconCircleList"/>
    <dgm:cxn modelId="{332D851B-C2B6-4904-8C7F-FCDA1883D888}" type="presParOf" srcId="{664FC149-99D9-49F9-BC74-A6D737D4D801}" destId="{E0BEF173-DE4D-4216-8500-2BAFD51DFF6A}" srcOrd="3" destOrd="0" presId="urn:microsoft.com/office/officeart/2018/2/layout/IconCircleList"/>
    <dgm:cxn modelId="{7DC03813-3566-46DE-8E83-789FB9DBB9E3}" type="presParOf" srcId="{9ADD69EA-FDCB-4122-8DD0-748EF312579D}" destId="{DF2FE724-F241-4387-A540-6F118EDDD748}" srcOrd="1" destOrd="0" presId="urn:microsoft.com/office/officeart/2018/2/layout/IconCircleList"/>
    <dgm:cxn modelId="{E0F2238C-4D50-49C0-8A6B-945F5DDBD42F}" type="presParOf" srcId="{9ADD69EA-FDCB-4122-8DD0-748EF312579D}" destId="{C4B8A2F6-23BA-450E-B49C-A89CE6D983E8}" srcOrd="2" destOrd="0" presId="urn:microsoft.com/office/officeart/2018/2/layout/IconCircleList"/>
    <dgm:cxn modelId="{3D174287-1772-470B-94D7-910C39031021}" type="presParOf" srcId="{C4B8A2F6-23BA-450E-B49C-A89CE6D983E8}" destId="{57ECF06C-8A09-4635-803C-48EA46B0E439}" srcOrd="0" destOrd="0" presId="urn:microsoft.com/office/officeart/2018/2/layout/IconCircleList"/>
    <dgm:cxn modelId="{612414FA-7A26-454D-81EF-BEAC58D200AD}" type="presParOf" srcId="{C4B8A2F6-23BA-450E-B49C-A89CE6D983E8}" destId="{EBE5BBD4-6896-4BB8-BB2C-F88B4391AC12}" srcOrd="1" destOrd="0" presId="urn:microsoft.com/office/officeart/2018/2/layout/IconCircleList"/>
    <dgm:cxn modelId="{DEEB5531-374D-476F-B815-20AA0EA2DB31}" type="presParOf" srcId="{C4B8A2F6-23BA-450E-B49C-A89CE6D983E8}" destId="{24B1921E-FAF9-41BD-A3EC-B2A205E0BB2D}" srcOrd="2" destOrd="0" presId="urn:microsoft.com/office/officeart/2018/2/layout/IconCircleList"/>
    <dgm:cxn modelId="{89009E3D-BDF2-47EA-94BB-09DF9B3004B8}" type="presParOf" srcId="{C4B8A2F6-23BA-450E-B49C-A89CE6D983E8}" destId="{E73C9ED3-CFAF-4A43-8E64-FBB1DC8827F7}" srcOrd="3" destOrd="0" presId="urn:microsoft.com/office/officeart/2018/2/layout/IconCircleList"/>
    <dgm:cxn modelId="{B3096EEC-B93C-41B6-84D1-B0E57C0D6A3B}" type="presParOf" srcId="{9ADD69EA-FDCB-4122-8DD0-748EF312579D}" destId="{146FE0B5-F6B0-4580-841A-7DF7022F9356}" srcOrd="3" destOrd="0" presId="urn:microsoft.com/office/officeart/2018/2/layout/IconCircleList"/>
    <dgm:cxn modelId="{DD036E12-E4A7-406A-BE30-9FF212664E16}" type="presParOf" srcId="{9ADD69EA-FDCB-4122-8DD0-748EF312579D}" destId="{1D3C97CE-B948-49F5-94C4-4DC682468187}" srcOrd="4" destOrd="0" presId="urn:microsoft.com/office/officeart/2018/2/layout/IconCircleList"/>
    <dgm:cxn modelId="{5FDD3853-8B5A-40A2-ABC4-D38E941AEFEC}" type="presParOf" srcId="{1D3C97CE-B948-49F5-94C4-4DC682468187}" destId="{6D4ACDF3-C0EA-4F2A-A5E8-68E86A7E64F3}" srcOrd="0" destOrd="0" presId="urn:microsoft.com/office/officeart/2018/2/layout/IconCircleList"/>
    <dgm:cxn modelId="{004BA38D-FC55-42EC-8CDD-CDD153A2F1C0}" type="presParOf" srcId="{1D3C97CE-B948-49F5-94C4-4DC682468187}" destId="{E82785C9-5D29-47DC-AF22-0C83D6FBF31E}" srcOrd="1" destOrd="0" presId="urn:microsoft.com/office/officeart/2018/2/layout/IconCircleList"/>
    <dgm:cxn modelId="{ADDC95F4-9B04-408F-BE5A-6CE45EEB8064}" type="presParOf" srcId="{1D3C97CE-B948-49F5-94C4-4DC682468187}" destId="{6A9C2439-40D7-4C03-BC3F-5BD1E6C893B7}" srcOrd="2" destOrd="0" presId="urn:microsoft.com/office/officeart/2018/2/layout/IconCircleList"/>
    <dgm:cxn modelId="{525B6C7C-F77F-4DDF-B14B-76538A5E0FC8}" type="presParOf" srcId="{1D3C97CE-B948-49F5-94C4-4DC682468187}" destId="{9D0D085B-BDDA-42C4-B828-7C08B8A7FD82}" srcOrd="3" destOrd="0" presId="urn:microsoft.com/office/officeart/2018/2/layout/IconCircleList"/>
    <dgm:cxn modelId="{41B34608-37DE-4D9A-BD61-5A5B3673E292}" type="presParOf" srcId="{9ADD69EA-FDCB-4122-8DD0-748EF312579D}" destId="{FFD7E62B-C5A9-4C27-916F-6606E7E31982}" srcOrd="5" destOrd="0" presId="urn:microsoft.com/office/officeart/2018/2/layout/IconCircleList"/>
    <dgm:cxn modelId="{DC4593B6-2C2A-41A0-9D0D-0B9EFBC1F0F7}" type="presParOf" srcId="{9ADD69EA-FDCB-4122-8DD0-748EF312579D}" destId="{F77C5D7D-F3A7-4C95-80F0-D10465EDEC65}" srcOrd="6" destOrd="0" presId="urn:microsoft.com/office/officeart/2018/2/layout/IconCircleList"/>
    <dgm:cxn modelId="{B75C65E1-E15A-4A85-A921-6CEC1B895776}" type="presParOf" srcId="{F77C5D7D-F3A7-4C95-80F0-D10465EDEC65}" destId="{0E918816-24BC-466E-80FB-496955F7A4DA}" srcOrd="0" destOrd="0" presId="urn:microsoft.com/office/officeart/2018/2/layout/IconCircleList"/>
    <dgm:cxn modelId="{6A060356-C18C-4B68-8C77-713CAE09544F}" type="presParOf" srcId="{F77C5D7D-F3A7-4C95-80F0-D10465EDEC65}" destId="{D4D3DB3C-9495-4079-9347-42B5AE5808F6}" srcOrd="1" destOrd="0" presId="urn:microsoft.com/office/officeart/2018/2/layout/IconCircleList"/>
    <dgm:cxn modelId="{ADF25198-D6C4-4453-A7A1-379093AC2324}" type="presParOf" srcId="{F77C5D7D-F3A7-4C95-80F0-D10465EDEC65}" destId="{EEC22626-ACF3-4FC8-8DCF-C84F0073515A}" srcOrd="2" destOrd="0" presId="urn:microsoft.com/office/officeart/2018/2/layout/IconCircleList"/>
    <dgm:cxn modelId="{24E89F50-1561-404C-8B02-1B6FF51D2515}" type="presParOf" srcId="{F77C5D7D-F3A7-4C95-80F0-D10465EDEC65}" destId="{99C90FE7-73F6-4C2B-B376-D9DE4F7584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8117A-EC0C-4861-8E4B-8E90F38E12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F670C1-1F6D-49C8-BF6A-1A0760A4E3C1}">
      <dgm:prSet/>
      <dgm:spPr/>
      <dgm:t>
        <a:bodyPr/>
        <a:lstStyle/>
        <a:p>
          <a:r>
            <a:rPr lang="en-US"/>
            <a:t>- IBM Watson Assistant for chat interface</a:t>
          </a:r>
        </a:p>
      </dgm:t>
    </dgm:pt>
    <dgm:pt modelId="{C8F56357-931D-441C-94F3-828EC8659A80}" type="parTrans" cxnId="{8A95EA53-BA6C-47FD-B862-71ABA3BE03AB}">
      <dgm:prSet/>
      <dgm:spPr/>
      <dgm:t>
        <a:bodyPr/>
        <a:lstStyle/>
        <a:p>
          <a:endParaRPr lang="en-US"/>
        </a:p>
      </dgm:t>
    </dgm:pt>
    <dgm:pt modelId="{F65ED285-0181-4B50-876D-A6ABAC1E9EC8}" type="sibTrans" cxnId="{8A95EA53-BA6C-47FD-B862-71ABA3BE03AB}">
      <dgm:prSet/>
      <dgm:spPr/>
      <dgm:t>
        <a:bodyPr/>
        <a:lstStyle/>
        <a:p>
          <a:endParaRPr lang="en-US"/>
        </a:p>
      </dgm:t>
    </dgm:pt>
    <dgm:pt modelId="{6FE9D749-32FA-4C89-A97E-E223A9CC7032}">
      <dgm:prSet/>
      <dgm:spPr/>
      <dgm:t>
        <a:bodyPr/>
        <a:lstStyle/>
        <a:p>
          <a:r>
            <a:rPr lang="en-US"/>
            <a:t>- IBM Cloud Functions to connect external APIs</a:t>
          </a:r>
        </a:p>
      </dgm:t>
    </dgm:pt>
    <dgm:pt modelId="{8F9EC2B6-A80D-4B23-B7C3-63AC54B0056F}" type="parTrans" cxnId="{1A734229-5AE9-43AC-B281-0F141066609E}">
      <dgm:prSet/>
      <dgm:spPr/>
      <dgm:t>
        <a:bodyPr/>
        <a:lstStyle/>
        <a:p>
          <a:endParaRPr lang="en-US"/>
        </a:p>
      </dgm:t>
    </dgm:pt>
    <dgm:pt modelId="{C0D9128A-4A44-4C83-9FD2-A43F7884E20E}" type="sibTrans" cxnId="{1A734229-5AE9-43AC-B281-0F141066609E}">
      <dgm:prSet/>
      <dgm:spPr/>
      <dgm:t>
        <a:bodyPr/>
        <a:lstStyle/>
        <a:p>
          <a:endParaRPr lang="en-US"/>
        </a:p>
      </dgm:t>
    </dgm:pt>
    <dgm:pt modelId="{EB6B80FB-3531-4BFC-8852-AD0764C73E51}">
      <dgm:prSet/>
      <dgm:spPr/>
      <dgm:t>
        <a:bodyPr/>
        <a:lstStyle/>
        <a:p>
          <a:r>
            <a:rPr lang="en-US"/>
            <a:t>- Book database/API (Google Books, Open Library)</a:t>
          </a:r>
        </a:p>
      </dgm:t>
    </dgm:pt>
    <dgm:pt modelId="{721EFB17-7FE6-4F4E-AEA6-BF0237E2B7F3}" type="parTrans" cxnId="{6A5EFF38-2AC0-4469-9387-245EC5ECAE6D}">
      <dgm:prSet/>
      <dgm:spPr/>
      <dgm:t>
        <a:bodyPr/>
        <a:lstStyle/>
        <a:p>
          <a:endParaRPr lang="en-US"/>
        </a:p>
      </dgm:t>
    </dgm:pt>
    <dgm:pt modelId="{E013744F-86C6-4092-A028-00B9B4AEF3A2}" type="sibTrans" cxnId="{6A5EFF38-2AC0-4469-9387-245EC5ECAE6D}">
      <dgm:prSet/>
      <dgm:spPr/>
      <dgm:t>
        <a:bodyPr/>
        <a:lstStyle/>
        <a:p>
          <a:endParaRPr lang="en-US"/>
        </a:p>
      </dgm:t>
    </dgm:pt>
    <dgm:pt modelId="{EF4D53E9-371E-447A-B075-AB1B4DCE16AE}" type="pres">
      <dgm:prSet presAssocID="{1728117A-EC0C-4861-8E4B-8E90F38E12B1}" presName="linear" presStyleCnt="0">
        <dgm:presLayoutVars>
          <dgm:animLvl val="lvl"/>
          <dgm:resizeHandles val="exact"/>
        </dgm:presLayoutVars>
      </dgm:prSet>
      <dgm:spPr/>
    </dgm:pt>
    <dgm:pt modelId="{326A8344-346D-4DA4-BAE9-C3850EEF4027}" type="pres">
      <dgm:prSet presAssocID="{8BF670C1-1F6D-49C8-BF6A-1A0760A4E3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5392D9-B5F0-4BED-AD43-6F52B01758FB}" type="pres">
      <dgm:prSet presAssocID="{F65ED285-0181-4B50-876D-A6ABAC1E9EC8}" presName="spacer" presStyleCnt="0"/>
      <dgm:spPr/>
    </dgm:pt>
    <dgm:pt modelId="{312C23C3-B7D8-43C7-9E68-5FBCBE9568AC}" type="pres">
      <dgm:prSet presAssocID="{6FE9D749-32FA-4C89-A97E-E223A9CC70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D1E88B-7ECB-42BC-830D-3B7F146FD8C1}" type="pres">
      <dgm:prSet presAssocID="{C0D9128A-4A44-4C83-9FD2-A43F7884E20E}" presName="spacer" presStyleCnt="0"/>
      <dgm:spPr/>
    </dgm:pt>
    <dgm:pt modelId="{29192801-59F8-4585-8894-3503D38A12B0}" type="pres">
      <dgm:prSet presAssocID="{EB6B80FB-3531-4BFC-8852-AD0764C73E5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A734229-5AE9-43AC-B281-0F141066609E}" srcId="{1728117A-EC0C-4861-8E4B-8E90F38E12B1}" destId="{6FE9D749-32FA-4C89-A97E-E223A9CC7032}" srcOrd="1" destOrd="0" parTransId="{8F9EC2B6-A80D-4B23-B7C3-63AC54B0056F}" sibTransId="{C0D9128A-4A44-4C83-9FD2-A43F7884E20E}"/>
    <dgm:cxn modelId="{6B50382D-C503-4C34-BCF6-68198B479F26}" type="presOf" srcId="{1728117A-EC0C-4861-8E4B-8E90F38E12B1}" destId="{EF4D53E9-371E-447A-B075-AB1B4DCE16AE}" srcOrd="0" destOrd="0" presId="urn:microsoft.com/office/officeart/2005/8/layout/vList2"/>
    <dgm:cxn modelId="{6A5EFF38-2AC0-4469-9387-245EC5ECAE6D}" srcId="{1728117A-EC0C-4861-8E4B-8E90F38E12B1}" destId="{EB6B80FB-3531-4BFC-8852-AD0764C73E51}" srcOrd="2" destOrd="0" parTransId="{721EFB17-7FE6-4F4E-AEA6-BF0237E2B7F3}" sibTransId="{E013744F-86C6-4092-A028-00B9B4AEF3A2}"/>
    <dgm:cxn modelId="{8A95EA53-BA6C-47FD-B862-71ABA3BE03AB}" srcId="{1728117A-EC0C-4861-8E4B-8E90F38E12B1}" destId="{8BF670C1-1F6D-49C8-BF6A-1A0760A4E3C1}" srcOrd="0" destOrd="0" parTransId="{C8F56357-931D-441C-94F3-828EC8659A80}" sibTransId="{F65ED285-0181-4B50-876D-A6ABAC1E9EC8}"/>
    <dgm:cxn modelId="{C40756B1-B2F6-4FE2-913A-036807C15FC3}" type="presOf" srcId="{8BF670C1-1F6D-49C8-BF6A-1A0760A4E3C1}" destId="{326A8344-346D-4DA4-BAE9-C3850EEF4027}" srcOrd="0" destOrd="0" presId="urn:microsoft.com/office/officeart/2005/8/layout/vList2"/>
    <dgm:cxn modelId="{BC6694DB-A369-4C88-AFAC-FFC730AABE1D}" type="presOf" srcId="{6FE9D749-32FA-4C89-A97E-E223A9CC7032}" destId="{312C23C3-B7D8-43C7-9E68-5FBCBE9568AC}" srcOrd="0" destOrd="0" presId="urn:microsoft.com/office/officeart/2005/8/layout/vList2"/>
    <dgm:cxn modelId="{7B5CD9FE-649F-4C8E-88C1-BE8EB6DA90F9}" type="presOf" srcId="{EB6B80FB-3531-4BFC-8852-AD0764C73E51}" destId="{29192801-59F8-4585-8894-3503D38A12B0}" srcOrd="0" destOrd="0" presId="urn:microsoft.com/office/officeart/2005/8/layout/vList2"/>
    <dgm:cxn modelId="{15E0038F-0117-4A2C-AFD6-BC5F37E885A9}" type="presParOf" srcId="{EF4D53E9-371E-447A-B075-AB1B4DCE16AE}" destId="{326A8344-346D-4DA4-BAE9-C3850EEF4027}" srcOrd="0" destOrd="0" presId="urn:microsoft.com/office/officeart/2005/8/layout/vList2"/>
    <dgm:cxn modelId="{9F5FD320-5846-4D10-BA5A-D9F68A0BFC8B}" type="presParOf" srcId="{EF4D53E9-371E-447A-B075-AB1B4DCE16AE}" destId="{D75392D9-B5F0-4BED-AD43-6F52B01758FB}" srcOrd="1" destOrd="0" presId="urn:microsoft.com/office/officeart/2005/8/layout/vList2"/>
    <dgm:cxn modelId="{D9762CD8-6580-4F88-90E4-1B8CB7A8D3F6}" type="presParOf" srcId="{EF4D53E9-371E-447A-B075-AB1B4DCE16AE}" destId="{312C23C3-B7D8-43C7-9E68-5FBCBE9568AC}" srcOrd="2" destOrd="0" presId="urn:microsoft.com/office/officeart/2005/8/layout/vList2"/>
    <dgm:cxn modelId="{096C0949-EB8B-4104-BEB7-5251F4A3FE36}" type="presParOf" srcId="{EF4D53E9-371E-447A-B075-AB1B4DCE16AE}" destId="{96D1E88B-7ECB-42BC-830D-3B7F146FD8C1}" srcOrd="3" destOrd="0" presId="urn:microsoft.com/office/officeart/2005/8/layout/vList2"/>
    <dgm:cxn modelId="{23F5B8AE-C0EA-4F66-B6E1-8A1F010D5404}" type="presParOf" srcId="{EF4D53E9-371E-447A-B075-AB1B4DCE16AE}" destId="{29192801-59F8-4585-8894-3503D38A12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DBD1FB-BF80-467B-97AF-B0DB9A1084B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23C0D7-4E17-4C20-BFA1-D373CB83E254}">
      <dgm:prSet/>
      <dgm:spPr/>
      <dgm:t>
        <a:bodyPr/>
        <a:lstStyle/>
        <a:p>
          <a:r>
            <a:rPr lang="en-US"/>
            <a:t>- Ask for favorite genres</a:t>
          </a:r>
        </a:p>
      </dgm:t>
    </dgm:pt>
    <dgm:pt modelId="{3DDC7393-1236-450B-BD31-D052D5BEBD31}" type="parTrans" cxnId="{81892475-F0BD-4200-9E45-75EB9AB680D0}">
      <dgm:prSet/>
      <dgm:spPr/>
      <dgm:t>
        <a:bodyPr/>
        <a:lstStyle/>
        <a:p>
          <a:endParaRPr lang="en-US"/>
        </a:p>
      </dgm:t>
    </dgm:pt>
    <dgm:pt modelId="{0AED756D-9C11-4744-BD5C-CABCF1932FEE}" type="sibTrans" cxnId="{81892475-F0BD-4200-9E45-75EB9AB680D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633DC2-B6E8-4659-A065-D6BF92981918}">
      <dgm:prSet/>
      <dgm:spPr/>
      <dgm:t>
        <a:bodyPr/>
        <a:lstStyle/>
        <a:p>
          <a:r>
            <a:rPr lang="en-US"/>
            <a:t>- Store preferences using IBM Cloudant</a:t>
          </a:r>
        </a:p>
      </dgm:t>
    </dgm:pt>
    <dgm:pt modelId="{C1C99C52-9DF2-4B6C-92FB-7932B12D09CF}" type="parTrans" cxnId="{A0DFA024-62F4-40AA-82F3-87A376E2C87C}">
      <dgm:prSet/>
      <dgm:spPr/>
      <dgm:t>
        <a:bodyPr/>
        <a:lstStyle/>
        <a:p>
          <a:endParaRPr lang="en-US"/>
        </a:p>
      </dgm:t>
    </dgm:pt>
    <dgm:pt modelId="{D78C064A-7F26-45F6-9F49-18FC908784C4}" type="sibTrans" cxnId="{A0DFA024-62F4-40AA-82F3-87A376E2C8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41B6BA5-9A8D-40B2-85F7-DF726B2C8A25}">
      <dgm:prSet/>
      <dgm:spPr/>
      <dgm:t>
        <a:bodyPr/>
        <a:lstStyle/>
        <a:p>
          <a:r>
            <a:rPr lang="en-US"/>
            <a:t>- Recommend based on past likes</a:t>
          </a:r>
        </a:p>
      </dgm:t>
    </dgm:pt>
    <dgm:pt modelId="{D9005CED-C054-490A-BD4F-2EC36A6C5440}" type="parTrans" cxnId="{A11B5110-07ED-4572-A3E5-DB2F2E446839}">
      <dgm:prSet/>
      <dgm:spPr/>
      <dgm:t>
        <a:bodyPr/>
        <a:lstStyle/>
        <a:p>
          <a:endParaRPr lang="en-US"/>
        </a:p>
      </dgm:t>
    </dgm:pt>
    <dgm:pt modelId="{D2CBB1F2-49D9-4DBF-B3DE-509576215BAE}" type="sibTrans" cxnId="{A11B5110-07ED-4572-A3E5-DB2F2E44683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7E15A5-80A6-4958-918C-91F89A6A6B8D}">
      <dgm:prSet/>
      <dgm:spPr/>
      <dgm:t>
        <a:bodyPr/>
        <a:lstStyle/>
        <a:p>
          <a:r>
            <a:rPr lang="en-US"/>
            <a:t>- Show popular books in user’s category</a:t>
          </a:r>
        </a:p>
      </dgm:t>
    </dgm:pt>
    <dgm:pt modelId="{5DB5D806-B216-4D9D-90F5-166DEB741458}" type="parTrans" cxnId="{922C34E8-571A-4FC8-B9BF-9C7187C378E9}">
      <dgm:prSet/>
      <dgm:spPr/>
      <dgm:t>
        <a:bodyPr/>
        <a:lstStyle/>
        <a:p>
          <a:endParaRPr lang="en-US"/>
        </a:p>
      </dgm:t>
    </dgm:pt>
    <dgm:pt modelId="{6BB8FA33-4ADB-41F3-B1A7-23F37FDC1317}" type="sibTrans" cxnId="{922C34E8-571A-4FC8-B9BF-9C7187C378E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83F211A-B14D-4CF9-9E30-F1B5117751CF}" type="pres">
      <dgm:prSet presAssocID="{43DBD1FB-BF80-467B-97AF-B0DB9A1084BD}" presName="Name0" presStyleCnt="0">
        <dgm:presLayoutVars>
          <dgm:animLvl val="lvl"/>
          <dgm:resizeHandles val="exact"/>
        </dgm:presLayoutVars>
      </dgm:prSet>
      <dgm:spPr/>
    </dgm:pt>
    <dgm:pt modelId="{02AAB12D-AFFC-4FC3-A4AA-F7D96548EBD8}" type="pres">
      <dgm:prSet presAssocID="{DF23C0D7-4E17-4C20-BFA1-D373CB83E254}" presName="compositeNode" presStyleCnt="0">
        <dgm:presLayoutVars>
          <dgm:bulletEnabled val="1"/>
        </dgm:presLayoutVars>
      </dgm:prSet>
      <dgm:spPr/>
    </dgm:pt>
    <dgm:pt modelId="{1E92AE52-1A46-44F6-BE2C-23E5F143EC26}" type="pres">
      <dgm:prSet presAssocID="{DF23C0D7-4E17-4C20-BFA1-D373CB83E254}" presName="bgRect" presStyleLbl="bgAccFollowNode1" presStyleIdx="0" presStyleCnt="4"/>
      <dgm:spPr/>
    </dgm:pt>
    <dgm:pt modelId="{67EF573D-EFD9-4533-9AD5-C984651A7AC3}" type="pres">
      <dgm:prSet presAssocID="{0AED756D-9C11-4744-BD5C-CABCF1932FE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3E1586FA-CB02-40F3-9899-FDBF8FABE37D}" type="pres">
      <dgm:prSet presAssocID="{DF23C0D7-4E17-4C20-BFA1-D373CB83E254}" presName="bottomLine" presStyleLbl="alignNode1" presStyleIdx="1" presStyleCnt="8">
        <dgm:presLayoutVars/>
      </dgm:prSet>
      <dgm:spPr/>
    </dgm:pt>
    <dgm:pt modelId="{607BC356-E90D-4204-88E7-3E83F06E2BB3}" type="pres">
      <dgm:prSet presAssocID="{DF23C0D7-4E17-4C20-BFA1-D373CB83E254}" presName="nodeText" presStyleLbl="bgAccFollowNode1" presStyleIdx="0" presStyleCnt="4">
        <dgm:presLayoutVars>
          <dgm:bulletEnabled val="1"/>
        </dgm:presLayoutVars>
      </dgm:prSet>
      <dgm:spPr/>
    </dgm:pt>
    <dgm:pt modelId="{C7D624E3-731D-4138-9F9F-A9BCE9F0F0EC}" type="pres">
      <dgm:prSet presAssocID="{0AED756D-9C11-4744-BD5C-CABCF1932FEE}" presName="sibTrans" presStyleCnt="0"/>
      <dgm:spPr/>
    </dgm:pt>
    <dgm:pt modelId="{29943450-5737-41E5-A1F1-ED66F5728DD4}" type="pres">
      <dgm:prSet presAssocID="{60633DC2-B6E8-4659-A065-D6BF92981918}" presName="compositeNode" presStyleCnt="0">
        <dgm:presLayoutVars>
          <dgm:bulletEnabled val="1"/>
        </dgm:presLayoutVars>
      </dgm:prSet>
      <dgm:spPr/>
    </dgm:pt>
    <dgm:pt modelId="{F90D98D8-02DD-444D-AE18-FFCD2DB7680C}" type="pres">
      <dgm:prSet presAssocID="{60633DC2-B6E8-4659-A065-D6BF92981918}" presName="bgRect" presStyleLbl="bgAccFollowNode1" presStyleIdx="1" presStyleCnt="4"/>
      <dgm:spPr/>
    </dgm:pt>
    <dgm:pt modelId="{BCC86F21-5FA4-42BA-8E46-5A62A26C68CB}" type="pres">
      <dgm:prSet presAssocID="{D78C064A-7F26-45F6-9F49-18FC908784C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35FF176-AD92-4A66-8F5D-7FA10B3ABF47}" type="pres">
      <dgm:prSet presAssocID="{60633DC2-B6E8-4659-A065-D6BF92981918}" presName="bottomLine" presStyleLbl="alignNode1" presStyleIdx="3" presStyleCnt="8">
        <dgm:presLayoutVars/>
      </dgm:prSet>
      <dgm:spPr/>
    </dgm:pt>
    <dgm:pt modelId="{4E4D1267-523E-447D-980B-8B247088FDCD}" type="pres">
      <dgm:prSet presAssocID="{60633DC2-B6E8-4659-A065-D6BF92981918}" presName="nodeText" presStyleLbl="bgAccFollowNode1" presStyleIdx="1" presStyleCnt="4">
        <dgm:presLayoutVars>
          <dgm:bulletEnabled val="1"/>
        </dgm:presLayoutVars>
      </dgm:prSet>
      <dgm:spPr/>
    </dgm:pt>
    <dgm:pt modelId="{ECD22B5A-A19D-47CA-A58B-9165CFB86DBD}" type="pres">
      <dgm:prSet presAssocID="{D78C064A-7F26-45F6-9F49-18FC908784C4}" presName="sibTrans" presStyleCnt="0"/>
      <dgm:spPr/>
    </dgm:pt>
    <dgm:pt modelId="{1C751306-C1A2-408A-B301-0A1C4D265EA5}" type="pres">
      <dgm:prSet presAssocID="{441B6BA5-9A8D-40B2-85F7-DF726B2C8A25}" presName="compositeNode" presStyleCnt="0">
        <dgm:presLayoutVars>
          <dgm:bulletEnabled val="1"/>
        </dgm:presLayoutVars>
      </dgm:prSet>
      <dgm:spPr/>
    </dgm:pt>
    <dgm:pt modelId="{19E3307F-6AAA-440F-95D2-7123F89A3E4F}" type="pres">
      <dgm:prSet presAssocID="{441B6BA5-9A8D-40B2-85F7-DF726B2C8A25}" presName="bgRect" presStyleLbl="bgAccFollowNode1" presStyleIdx="2" presStyleCnt="4"/>
      <dgm:spPr/>
    </dgm:pt>
    <dgm:pt modelId="{11A8209C-F8CA-49D8-9AB0-188BC8A8522E}" type="pres">
      <dgm:prSet presAssocID="{D2CBB1F2-49D9-4DBF-B3DE-509576215BA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9EDD970-597B-431F-8F73-1073F0D9899F}" type="pres">
      <dgm:prSet presAssocID="{441B6BA5-9A8D-40B2-85F7-DF726B2C8A25}" presName="bottomLine" presStyleLbl="alignNode1" presStyleIdx="5" presStyleCnt="8">
        <dgm:presLayoutVars/>
      </dgm:prSet>
      <dgm:spPr/>
    </dgm:pt>
    <dgm:pt modelId="{CB41A61D-8B47-4B17-84AD-B7C6E314EB05}" type="pres">
      <dgm:prSet presAssocID="{441B6BA5-9A8D-40B2-85F7-DF726B2C8A25}" presName="nodeText" presStyleLbl="bgAccFollowNode1" presStyleIdx="2" presStyleCnt="4">
        <dgm:presLayoutVars>
          <dgm:bulletEnabled val="1"/>
        </dgm:presLayoutVars>
      </dgm:prSet>
      <dgm:spPr/>
    </dgm:pt>
    <dgm:pt modelId="{03D84FAD-354E-42C8-B4B6-82CABF407EEE}" type="pres">
      <dgm:prSet presAssocID="{D2CBB1F2-49D9-4DBF-B3DE-509576215BAE}" presName="sibTrans" presStyleCnt="0"/>
      <dgm:spPr/>
    </dgm:pt>
    <dgm:pt modelId="{4B0DF4A0-35F4-475A-B7F2-742974F6B6E0}" type="pres">
      <dgm:prSet presAssocID="{2C7E15A5-80A6-4958-918C-91F89A6A6B8D}" presName="compositeNode" presStyleCnt="0">
        <dgm:presLayoutVars>
          <dgm:bulletEnabled val="1"/>
        </dgm:presLayoutVars>
      </dgm:prSet>
      <dgm:spPr/>
    </dgm:pt>
    <dgm:pt modelId="{577DC592-6760-4FD5-BB04-CFE79987F3A8}" type="pres">
      <dgm:prSet presAssocID="{2C7E15A5-80A6-4958-918C-91F89A6A6B8D}" presName="bgRect" presStyleLbl="bgAccFollowNode1" presStyleIdx="3" presStyleCnt="4"/>
      <dgm:spPr/>
    </dgm:pt>
    <dgm:pt modelId="{FC51925D-13DE-42BA-9400-4AD597ACB948}" type="pres">
      <dgm:prSet presAssocID="{6BB8FA33-4ADB-41F3-B1A7-23F37FDC131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ACC8694-D451-4909-A099-95FC09673D8E}" type="pres">
      <dgm:prSet presAssocID="{2C7E15A5-80A6-4958-918C-91F89A6A6B8D}" presName="bottomLine" presStyleLbl="alignNode1" presStyleIdx="7" presStyleCnt="8">
        <dgm:presLayoutVars/>
      </dgm:prSet>
      <dgm:spPr/>
    </dgm:pt>
    <dgm:pt modelId="{754990BB-2DAB-4DB7-8B8B-6F052E2BE508}" type="pres">
      <dgm:prSet presAssocID="{2C7E15A5-80A6-4958-918C-91F89A6A6B8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11B5110-07ED-4572-A3E5-DB2F2E446839}" srcId="{43DBD1FB-BF80-467B-97AF-B0DB9A1084BD}" destId="{441B6BA5-9A8D-40B2-85F7-DF726B2C8A25}" srcOrd="2" destOrd="0" parTransId="{D9005CED-C054-490A-BD4F-2EC36A6C5440}" sibTransId="{D2CBB1F2-49D9-4DBF-B3DE-509576215BAE}"/>
    <dgm:cxn modelId="{4B0A7D10-E899-47FD-B197-D4FBE1EE19DE}" type="presOf" srcId="{2C7E15A5-80A6-4958-918C-91F89A6A6B8D}" destId="{754990BB-2DAB-4DB7-8B8B-6F052E2BE508}" srcOrd="1" destOrd="0" presId="urn:microsoft.com/office/officeart/2016/7/layout/BasicLinearProcessNumbered"/>
    <dgm:cxn modelId="{A0DFA024-62F4-40AA-82F3-87A376E2C87C}" srcId="{43DBD1FB-BF80-467B-97AF-B0DB9A1084BD}" destId="{60633DC2-B6E8-4659-A065-D6BF92981918}" srcOrd="1" destOrd="0" parTransId="{C1C99C52-9DF2-4B6C-92FB-7932B12D09CF}" sibTransId="{D78C064A-7F26-45F6-9F49-18FC908784C4}"/>
    <dgm:cxn modelId="{63D5E532-1A2A-4091-8AA1-AA1FF2F6C9BF}" type="presOf" srcId="{DF23C0D7-4E17-4C20-BFA1-D373CB83E254}" destId="{607BC356-E90D-4204-88E7-3E83F06E2BB3}" srcOrd="1" destOrd="0" presId="urn:microsoft.com/office/officeart/2016/7/layout/BasicLinearProcessNumbered"/>
    <dgm:cxn modelId="{95FB2E44-F34F-4594-8496-B6B5FC276A14}" type="presOf" srcId="{0AED756D-9C11-4744-BD5C-CABCF1932FEE}" destId="{67EF573D-EFD9-4533-9AD5-C984651A7AC3}" srcOrd="0" destOrd="0" presId="urn:microsoft.com/office/officeart/2016/7/layout/BasicLinearProcessNumbered"/>
    <dgm:cxn modelId="{81892475-F0BD-4200-9E45-75EB9AB680D0}" srcId="{43DBD1FB-BF80-467B-97AF-B0DB9A1084BD}" destId="{DF23C0D7-4E17-4C20-BFA1-D373CB83E254}" srcOrd="0" destOrd="0" parTransId="{3DDC7393-1236-450B-BD31-D052D5BEBD31}" sibTransId="{0AED756D-9C11-4744-BD5C-CABCF1932FEE}"/>
    <dgm:cxn modelId="{E7868380-166F-44BB-936E-D981B517624D}" type="presOf" srcId="{2C7E15A5-80A6-4958-918C-91F89A6A6B8D}" destId="{577DC592-6760-4FD5-BB04-CFE79987F3A8}" srcOrd="0" destOrd="0" presId="urn:microsoft.com/office/officeart/2016/7/layout/BasicLinearProcessNumbered"/>
    <dgm:cxn modelId="{4C170188-1B28-41D6-8C92-A044448BE35E}" type="presOf" srcId="{D78C064A-7F26-45F6-9F49-18FC908784C4}" destId="{BCC86F21-5FA4-42BA-8E46-5A62A26C68CB}" srcOrd="0" destOrd="0" presId="urn:microsoft.com/office/officeart/2016/7/layout/BasicLinearProcessNumbered"/>
    <dgm:cxn modelId="{D1D3DC8A-529F-45D6-B05A-C81C1ADA9238}" type="presOf" srcId="{60633DC2-B6E8-4659-A065-D6BF92981918}" destId="{4E4D1267-523E-447D-980B-8B247088FDCD}" srcOrd="1" destOrd="0" presId="urn:microsoft.com/office/officeart/2016/7/layout/BasicLinearProcessNumbered"/>
    <dgm:cxn modelId="{8CBD6992-2044-484D-9563-EA46609BE7DC}" type="presOf" srcId="{43DBD1FB-BF80-467B-97AF-B0DB9A1084BD}" destId="{983F211A-B14D-4CF9-9E30-F1B5117751CF}" srcOrd="0" destOrd="0" presId="urn:microsoft.com/office/officeart/2016/7/layout/BasicLinearProcessNumbered"/>
    <dgm:cxn modelId="{87C4EBCB-76A9-45A1-8AA0-929393C1FA40}" type="presOf" srcId="{6BB8FA33-4ADB-41F3-B1A7-23F37FDC1317}" destId="{FC51925D-13DE-42BA-9400-4AD597ACB948}" srcOrd="0" destOrd="0" presId="urn:microsoft.com/office/officeart/2016/7/layout/BasicLinearProcessNumbered"/>
    <dgm:cxn modelId="{F9FE9DCF-DCE1-46A6-8153-990BAE933605}" type="presOf" srcId="{DF23C0D7-4E17-4C20-BFA1-D373CB83E254}" destId="{1E92AE52-1A46-44F6-BE2C-23E5F143EC26}" srcOrd="0" destOrd="0" presId="urn:microsoft.com/office/officeart/2016/7/layout/BasicLinearProcessNumbered"/>
    <dgm:cxn modelId="{3CD565E6-C2FE-40B8-B717-5AA7110DDF3E}" type="presOf" srcId="{441B6BA5-9A8D-40B2-85F7-DF726B2C8A25}" destId="{19E3307F-6AAA-440F-95D2-7123F89A3E4F}" srcOrd="0" destOrd="0" presId="urn:microsoft.com/office/officeart/2016/7/layout/BasicLinearProcessNumbered"/>
    <dgm:cxn modelId="{77008DE7-0E21-4AD6-97DE-CAF8D7F49A40}" type="presOf" srcId="{441B6BA5-9A8D-40B2-85F7-DF726B2C8A25}" destId="{CB41A61D-8B47-4B17-84AD-B7C6E314EB05}" srcOrd="1" destOrd="0" presId="urn:microsoft.com/office/officeart/2016/7/layout/BasicLinearProcessNumbered"/>
    <dgm:cxn modelId="{922C34E8-571A-4FC8-B9BF-9C7187C378E9}" srcId="{43DBD1FB-BF80-467B-97AF-B0DB9A1084BD}" destId="{2C7E15A5-80A6-4958-918C-91F89A6A6B8D}" srcOrd="3" destOrd="0" parTransId="{5DB5D806-B216-4D9D-90F5-166DEB741458}" sibTransId="{6BB8FA33-4ADB-41F3-B1A7-23F37FDC1317}"/>
    <dgm:cxn modelId="{04CB6FEB-9343-4930-99F3-34C864FD9373}" type="presOf" srcId="{60633DC2-B6E8-4659-A065-D6BF92981918}" destId="{F90D98D8-02DD-444D-AE18-FFCD2DB7680C}" srcOrd="0" destOrd="0" presId="urn:microsoft.com/office/officeart/2016/7/layout/BasicLinearProcessNumbered"/>
    <dgm:cxn modelId="{E4CA10F5-E17E-45AF-A6F9-0929C9887FB5}" type="presOf" srcId="{D2CBB1F2-49D9-4DBF-B3DE-509576215BAE}" destId="{11A8209C-F8CA-49D8-9AB0-188BC8A8522E}" srcOrd="0" destOrd="0" presId="urn:microsoft.com/office/officeart/2016/7/layout/BasicLinearProcessNumbered"/>
    <dgm:cxn modelId="{A89244C8-617F-4FF6-80CB-854D360D935E}" type="presParOf" srcId="{983F211A-B14D-4CF9-9E30-F1B5117751CF}" destId="{02AAB12D-AFFC-4FC3-A4AA-F7D96548EBD8}" srcOrd="0" destOrd="0" presId="urn:microsoft.com/office/officeart/2016/7/layout/BasicLinearProcessNumbered"/>
    <dgm:cxn modelId="{FAB62212-899D-413F-B507-5E11EBF99A36}" type="presParOf" srcId="{02AAB12D-AFFC-4FC3-A4AA-F7D96548EBD8}" destId="{1E92AE52-1A46-44F6-BE2C-23E5F143EC26}" srcOrd="0" destOrd="0" presId="urn:microsoft.com/office/officeart/2016/7/layout/BasicLinearProcessNumbered"/>
    <dgm:cxn modelId="{F647FB02-1A4F-40D9-AA85-245E16E66B0C}" type="presParOf" srcId="{02AAB12D-AFFC-4FC3-A4AA-F7D96548EBD8}" destId="{67EF573D-EFD9-4533-9AD5-C984651A7AC3}" srcOrd="1" destOrd="0" presId="urn:microsoft.com/office/officeart/2016/7/layout/BasicLinearProcessNumbered"/>
    <dgm:cxn modelId="{9E1A22D6-339A-45FC-9BEA-084B64F9AA66}" type="presParOf" srcId="{02AAB12D-AFFC-4FC3-A4AA-F7D96548EBD8}" destId="{3E1586FA-CB02-40F3-9899-FDBF8FABE37D}" srcOrd="2" destOrd="0" presId="urn:microsoft.com/office/officeart/2016/7/layout/BasicLinearProcessNumbered"/>
    <dgm:cxn modelId="{23EA3F25-E6A8-4B94-A116-A2CE4D4EF952}" type="presParOf" srcId="{02AAB12D-AFFC-4FC3-A4AA-F7D96548EBD8}" destId="{607BC356-E90D-4204-88E7-3E83F06E2BB3}" srcOrd="3" destOrd="0" presId="urn:microsoft.com/office/officeart/2016/7/layout/BasicLinearProcessNumbered"/>
    <dgm:cxn modelId="{C4FE14D3-4C39-4386-9CCB-77F3900E2716}" type="presParOf" srcId="{983F211A-B14D-4CF9-9E30-F1B5117751CF}" destId="{C7D624E3-731D-4138-9F9F-A9BCE9F0F0EC}" srcOrd="1" destOrd="0" presId="urn:microsoft.com/office/officeart/2016/7/layout/BasicLinearProcessNumbered"/>
    <dgm:cxn modelId="{CEDD748B-5050-49FA-A3FD-02EF8E9FEE69}" type="presParOf" srcId="{983F211A-B14D-4CF9-9E30-F1B5117751CF}" destId="{29943450-5737-41E5-A1F1-ED66F5728DD4}" srcOrd="2" destOrd="0" presId="urn:microsoft.com/office/officeart/2016/7/layout/BasicLinearProcessNumbered"/>
    <dgm:cxn modelId="{4B5E65F7-4F75-4266-9AC5-6B63D01736D4}" type="presParOf" srcId="{29943450-5737-41E5-A1F1-ED66F5728DD4}" destId="{F90D98D8-02DD-444D-AE18-FFCD2DB7680C}" srcOrd="0" destOrd="0" presId="urn:microsoft.com/office/officeart/2016/7/layout/BasicLinearProcessNumbered"/>
    <dgm:cxn modelId="{DC29FAAD-C609-43CB-A41B-1512B9CABA38}" type="presParOf" srcId="{29943450-5737-41E5-A1F1-ED66F5728DD4}" destId="{BCC86F21-5FA4-42BA-8E46-5A62A26C68CB}" srcOrd="1" destOrd="0" presId="urn:microsoft.com/office/officeart/2016/7/layout/BasicLinearProcessNumbered"/>
    <dgm:cxn modelId="{59B21C06-193B-49A2-AB5E-409BFC32DE78}" type="presParOf" srcId="{29943450-5737-41E5-A1F1-ED66F5728DD4}" destId="{E35FF176-AD92-4A66-8F5D-7FA10B3ABF47}" srcOrd="2" destOrd="0" presId="urn:microsoft.com/office/officeart/2016/7/layout/BasicLinearProcessNumbered"/>
    <dgm:cxn modelId="{97DC3721-19CB-4EAD-B42C-3A86340EA57A}" type="presParOf" srcId="{29943450-5737-41E5-A1F1-ED66F5728DD4}" destId="{4E4D1267-523E-447D-980B-8B247088FDCD}" srcOrd="3" destOrd="0" presId="urn:microsoft.com/office/officeart/2016/7/layout/BasicLinearProcessNumbered"/>
    <dgm:cxn modelId="{C8031BF4-A7F0-4792-8C14-3214B5B0C374}" type="presParOf" srcId="{983F211A-B14D-4CF9-9E30-F1B5117751CF}" destId="{ECD22B5A-A19D-47CA-A58B-9165CFB86DBD}" srcOrd="3" destOrd="0" presId="urn:microsoft.com/office/officeart/2016/7/layout/BasicLinearProcessNumbered"/>
    <dgm:cxn modelId="{CABC4D62-E29E-4813-A629-E30FE297CF50}" type="presParOf" srcId="{983F211A-B14D-4CF9-9E30-F1B5117751CF}" destId="{1C751306-C1A2-408A-B301-0A1C4D265EA5}" srcOrd="4" destOrd="0" presId="urn:microsoft.com/office/officeart/2016/7/layout/BasicLinearProcessNumbered"/>
    <dgm:cxn modelId="{9ED228C3-96AF-48C1-BBDD-59E506E5FE68}" type="presParOf" srcId="{1C751306-C1A2-408A-B301-0A1C4D265EA5}" destId="{19E3307F-6AAA-440F-95D2-7123F89A3E4F}" srcOrd="0" destOrd="0" presId="urn:microsoft.com/office/officeart/2016/7/layout/BasicLinearProcessNumbered"/>
    <dgm:cxn modelId="{6E6D3E41-0C35-4E42-84B2-12E36C7EE9AD}" type="presParOf" srcId="{1C751306-C1A2-408A-B301-0A1C4D265EA5}" destId="{11A8209C-F8CA-49D8-9AB0-188BC8A8522E}" srcOrd="1" destOrd="0" presId="urn:microsoft.com/office/officeart/2016/7/layout/BasicLinearProcessNumbered"/>
    <dgm:cxn modelId="{0C834388-44D2-4B30-BFCE-206AC2C0B681}" type="presParOf" srcId="{1C751306-C1A2-408A-B301-0A1C4D265EA5}" destId="{29EDD970-597B-431F-8F73-1073F0D9899F}" srcOrd="2" destOrd="0" presId="urn:microsoft.com/office/officeart/2016/7/layout/BasicLinearProcessNumbered"/>
    <dgm:cxn modelId="{EF88CB69-1486-481E-8105-068B50B1E41B}" type="presParOf" srcId="{1C751306-C1A2-408A-B301-0A1C4D265EA5}" destId="{CB41A61D-8B47-4B17-84AD-B7C6E314EB05}" srcOrd="3" destOrd="0" presId="urn:microsoft.com/office/officeart/2016/7/layout/BasicLinearProcessNumbered"/>
    <dgm:cxn modelId="{83E9DE18-22BD-4A80-A157-DA69E9320BD2}" type="presParOf" srcId="{983F211A-B14D-4CF9-9E30-F1B5117751CF}" destId="{03D84FAD-354E-42C8-B4B6-82CABF407EEE}" srcOrd="5" destOrd="0" presId="urn:microsoft.com/office/officeart/2016/7/layout/BasicLinearProcessNumbered"/>
    <dgm:cxn modelId="{2358C0F2-1243-49AF-885C-BD7B877EEBE9}" type="presParOf" srcId="{983F211A-B14D-4CF9-9E30-F1B5117751CF}" destId="{4B0DF4A0-35F4-475A-B7F2-742974F6B6E0}" srcOrd="6" destOrd="0" presId="urn:microsoft.com/office/officeart/2016/7/layout/BasicLinearProcessNumbered"/>
    <dgm:cxn modelId="{ED099F3D-1EBD-4296-A86E-128073CBE4ED}" type="presParOf" srcId="{4B0DF4A0-35F4-475A-B7F2-742974F6B6E0}" destId="{577DC592-6760-4FD5-BB04-CFE79987F3A8}" srcOrd="0" destOrd="0" presId="urn:microsoft.com/office/officeart/2016/7/layout/BasicLinearProcessNumbered"/>
    <dgm:cxn modelId="{53E845DE-A72B-40F2-938A-3131095FFD41}" type="presParOf" srcId="{4B0DF4A0-35F4-475A-B7F2-742974F6B6E0}" destId="{FC51925D-13DE-42BA-9400-4AD597ACB948}" srcOrd="1" destOrd="0" presId="urn:microsoft.com/office/officeart/2016/7/layout/BasicLinearProcessNumbered"/>
    <dgm:cxn modelId="{198FDDF7-54BA-4D21-85CE-5CEDBF1FED0F}" type="presParOf" srcId="{4B0DF4A0-35F4-475A-B7F2-742974F6B6E0}" destId="{AACC8694-D451-4909-A099-95FC09673D8E}" srcOrd="2" destOrd="0" presId="urn:microsoft.com/office/officeart/2016/7/layout/BasicLinearProcessNumbered"/>
    <dgm:cxn modelId="{258D3654-CEFA-4C28-A60C-EF5016109A4E}" type="presParOf" srcId="{4B0DF4A0-35F4-475A-B7F2-742974F6B6E0}" destId="{754990BB-2DAB-4DB7-8B8B-6F052E2BE50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D3316D-B22A-41A6-8577-B1CBDAF38C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6F392C-D163-4780-B105-6AAFC02FBC64}">
      <dgm:prSet/>
      <dgm:spPr/>
      <dgm:t>
        <a:bodyPr/>
        <a:lstStyle/>
        <a:p>
          <a:r>
            <a:rPr lang="en-US"/>
            <a:t>- Intent = user's goal (e.g., #recommend_book)</a:t>
          </a:r>
        </a:p>
      </dgm:t>
    </dgm:pt>
    <dgm:pt modelId="{DD76B517-9BE4-4A44-A9C3-C97E2FAF2975}" type="parTrans" cxnId="{0F249DF1-4828-4937-9DFC-ACC385871F5E}">
      <dgm:prSet/>
      <dgm:spPr/>
      <dgm:t>
        <a:bodyPr/>
        <a:lstStyle/>
        <a:p>
          <a:endParaRPr lang="en-US"/>
        </a:p>
      </dgm:t>
    </dgm:pt>
    <dgm:pt modelId="{A53B524F-B3DA-462B-A1BA-82623DE47918}" type="sibTrans" cxnId="{0F249DF1-4828-4937-9DFC-ACC385871F5E}">
      <dgm:prSet/>
      <dgm:spPr/>
      <dgm:t>
        <a:bodyPr/>
        <a:lstStyle/>
        <a:p>
          <a:endParaRPr lang="en-US"/>
        </a:p>
      </dgm:t>
    </dgm:pt>
    <dgm:pt modelId="{B91E7082-0E4A-4983-9954-EE3C9FEAC423}">
      <dgm:prSet/>
      <dgm:spPr/>
      <dgm:t>
        <a:bodyPr/>
        <a:lstStyle/>
        <a:p>
          <a:r>
            <a:rPr lang="en-US"/>
            <a:t>- Entity = specifics (e.g., @genre: thriller)</a:t>
          </a:r>
        </a:p>
      </dgm:t>
    </dgm:pt>
    <dgm:pt modelId="{A6036B40-2B5A-4FDE-A4EE-AF755239BBCF}" type="parTrans" cxnId="{453AC144-9429-4671-97F4-743781A73F66}">
      <dgm:prSet/>
      <dgm:spPr/>
      <dgm:t>
        <a:bodyPr/>
        <a:lstStyle/>
        <a:p>
          <a:endParaRPr lang="en-US"/>
        </a:p>
      </dgm:t>
    </dgm:pt>
    <dgm:pt modelId="{87D390C6-63D9-4641-90A7-44F79C489946}" type="sibTrans" cxnId="{453AC144-9429-4671-97F4-743781A73F66}">
      <dgm:prSet/>
      <dgm:spPr/>
      <dgm:t>
        <a:bodyPr/>
        <a:lstStyle/>
        <a:p>
          <a:endParaRPr lang="en-US"/>
        </a:p>
      </dgm:t>
    </dgm:pt>
    <dgm:pt modelId="{345380D7-C979-4B1E-99E4-9CEDA144EBFB}">
      <dgm:prSet/>
      <dgm:spPr/>
      <dgm:t>
        <a:bodyPr/>
        <a:lstStyle/>
        <a:p>
          <a:r>
            <a:rPr lang="en-US"/>
            <a:t>- Combine both for targeted responses</a:t>
          </a:r>
        </a:p>
      </dgm:t>
    </dgm:pt>
    <dgm:pt modelId="{AD2FC673-247B-47EC-8A9E-61D8F796CA88}" type="parTrans" cxnId="{8C38204D-5863-43D6-8AA1-0BC660DEB74C}">
      <dgm:prSet/>
      <dgm:spPr/>
      <dgm:t>
        <a:bodyPr/>
        <a:lstStyle/>
        <a:p>
          <a:endParaRPr lang="en-US"/>
        </a:p>
      </dgm:t>
    </dgm:pt>
    <dgm:pt modelId="{6BEEF4C3-F010-4734-B560-19869F9786E0}" type="sibTrans" cxnId="{8C38204D-5863-43D6-8AA1-0BC660DEB74C}">
      <dgm:prSet/>
      <dgm:spPr/>
      <dgm:t>
        <a:bodyPr/>
        <a:lstStyle/>
        <a:p>
          <a:endParaRPr lang="en-US"/>
        </a:p>
      </dgm:t>
    </dgm:pt>
    <dgm:pt modelId="{9A92DA20-E89D-48F0-8727-71B28C2CD508}" type="pres">
      <dgm:prSet presAssocID="{88D3316D-B22A-41A6-8577-B1CBDAF38C77}" presName="root" presStyleCnt="0">
        <dgm:presLayoutVars>
          <dgm:dir/>
          <dgm:resizeHandles val="exact"/>
        </dgm:presLayoutVars>
      </dgm:prSet>
      <dgm:spPr/>
    </dgm:pt>
    <dgm:pt modelId="{34516EB8-0CF2-48EF-AD22-CD36967D776B}" type="pres">
      <dgm:prSet presAssocID="{7D6F392C-D163-4780-B105-6AAFC02FBC64}" presName="compNode" presStyleCnt="0"/>
      <dgm:spPr/>
    </dgm:pt>
    <dgm:pt modelId="{3F513F1F-C1F4-42E2-9CE5-B1647FAAF22E}" type="pres">
      <dgm:prSet presAssocID="{7D6F392C-D163-4780-B105-6AAFC02FBC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609030A-6B58-48DC-9C64-664DAFA0B2FD}" type="pres">
      <dgm:prSet presAssocID="{7D6F392C-D163-4780-B105-6AAFC02FBC64}" presName="spaceRect" presStyleCnt="0"/>
      <dgm:spPr/>
    </dgm:pt>
    <dgm:pt modelId="{2A123839-4313-4BC0-B865-C98837669227}" type="pres">
      <dgm:prSet presAssocID="{7D6F392C-D163-4780-B105-6AAFC02FBC64}" presName="textRect" presStyleLbl="revTx" presStyleIdx="0" presStyleCnt="3">
        <dgm:presLayoutVars>
          <dgm:chMax val="1"/>
          <dgm:chPref val="1"/>
        </dgm:presLayoutVars>
      </dgm:prSet>
      <dgm:spPr/>
    </dgm:pt>
    <dgm:pt modelId="{C5DEC452-54FE-47D7-B27C-7DDCC69DB5D7}" type="pres">
      <dgm:prSet presAssocID="{A53B524F-B3DA-462B-A1BA-82623DE47918}" presName="sibTrans" presStyleCnt="0"/>
      <dgm:spPr/>
    </dgm:pt>
    <dgm:pt modelId="{1862CCD0-A3F5-4AEA-8151-4BCAF3A09CD6}" type="pres">
      <dgm:prSet presAssocID="{B91E7082-0E4A-4983-9954-EE3C9FEAC423}" presName="compNode" presStyleCnt="0"/>
      <dgm:spPr/>
    </dgm:pt>
    <dgm:pt modelId="{F07BA788-DBE4-49E4-A407-01A0FEE94FDF}" type="pres">
      <dgm:prSet presAssocID="{B91E7082-0E4A-4983-9954-EE3C9FEAC42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8AD261ED-1308-4B8F-A56E-D001BFC3A4F8}" type="pres">
      <dgm:prSet presAssocID="{B91E7082-0E4A-4983-9954-EE3C9FEAC423}" presName="spaceRect" presStyleCnt="0"/>
      <dgm:spPr/>
    </dgm:pt>
    <dgm:pt modelId="{96404FE3-C8EF-4A6E-85A5-6C844716C87E}" type="pres">
      <dgm:prSet presAssocID="{B91E7082-0E4A-4983-9954-EE3C9FEAC423}" presName="textRect" presStyleLbl="revTx" presStyleIdx="1" presStyleCnt="3">
        <dgm:presLayoutVars>
          <dgm:chMax val="1"/>
          <dgm:chPref val="1"/>
        </dgm:presLayoutVars>
      </dgm:prSet>
      <dgm:spPr/>
    </dgm:pt>
    <dgm:pt modelId="{95C4E27C-4F90-4796-A371-26936B120DE6}" type="pres">
      <dgm:prSet presAssocID="{87D390C6-63D9-4641-90A7-44F79C489946}" presName="sibTrans" presStyleCnt="0"/>
      <dgm:spPr/>
    </dgm:pt>
    <dgm:pt modelId="{5800B628-70DC-45DB-8554-0150188932F6}" type="pres">
      <dgm:prSet presAssocID="{345380D7-C979-4B1E-99E4-9CEDA144EBFB}" presName="compNode" presStyleCnt="0"/>
      <dgm:spPr/>
    </dgm:pt>
    <dgm:pt modelId="{4C8043A4-42E3-4ED7-ADB2-E960E1028E9B}" type="pres">
      <dgm:prSet presAssocID="{345380D7-C979-4B1E-99E4-9CEDA144EB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5A7DC56-8213-474E-A53B-A509FFE0FB10}" type="pres">
      <dgm:prSet presAssocID="{345380D7-C979-4B1E-99E4-9CEDA144EBFB}" presName="spaceRect" presStyleCnt="0"/>
      <dgm:spPr/>
    </dgm:pt>
    <dgm:pt modelId="{48A70A6F-388C-41F2-8B44-16DC9B80D244}" type="pres">
      <dgm:prSet presAssocID="{345380D7-C979-4B1E-99E4-9CEDA144EB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129121-04B0-4B32-9135-0ED4F9C12451}" type="presOf" srcId="{345380D7-C979-4B1E-99E4-9CEDA144EBFB}" destId="{48A70A6F-388C-41F2-8B44-16DC9B80D244}" srcOrd="0" destOrd="0" presId="urn:microsoft.com/office/officeart/2018/2/layout/IconLabelList"/>
    <dgm:cxn modelId="{4AD18544-5A74-4E1D-8B06-7D0E144CC8D4}" type="presOf" srcId="{7D6F392C-D163-4780-B105-6AAFC02FBC64}" destId="{2A123839-4313-4BC0-B865-C98837669227}" srcOrd="0" destOrd="0" presId="urn:microsoft.com/office/officeart/2018/2/layout/IconLabelList"/>
    <dgm:cxn modelId="{453AC144-9429-4671-97F4-743781A73F66}" srcId="{88D3316D-B22A-41A6-8577-B1CBDAF38C77}" destId="{B91E7082-0E4A-4983-9954-EE3C9FEAC423}" srcOrd="1" destOrd="0" parTransId="{A6036B40-2B5A-4FDE-A4EE-AF755239BBCF}" sibTransId="{87D390C6-63D9-4641-90A7-44F79C489946}"/>
    <dgm:cxn modelId="{8C38204D-5863-43D6-8AA1-0BC660DEB74C}" srcId="{88D3316D-B22A-41A6-8577-B1CBDAF38C77}" destId="{345380D7-C979-4B1E-99E4-9CEDA144EBFB}" srcOrd="2" destOrd="0" parTransId="{AD2FC673-247B-47EC-8A9E-61D8F796CA88}" sibTransId="{6BEEF4C3-F010-4734-B560-19869F9786E0}"/>
    <dgm:cxn modelId="{1772B851-313C-4C4D-B585-A0F39D94FE57}" type="presOf" srcId="{B91E7082-0E4A-4983-9954-EE3C9FEAC423}" destId="{96404FE3-C8EF-4A6E-85A5-6C844716C87E}" srcOrd="0" destOrd="0" presId="urn:microsoft.com/office/officeart/2018/2/layout/IconLabelList"/>
    <dgm:cxn modelId="{4ADE66A6-425C-46FE-A998-C746CB3C5ED8}" type="presOf" srcId="{88D3316D-B22A-41A6-8577-B1CBDAF38C77}" destId="{9A92DA20-E89D-48F0-8727-71B28C2CD508}" srcOrd="0" destOrd="0" presId="urn:microsoft.com/office/officeart/2018/2/layout/IconLabelList"/>
    <dgm:cxn modelId="{0F249DF1-4828-4937-9DFC-ACC385871F5E}" srcId="{88D3316D-B22A-41A6-8577-B1CBDAF38C77}" destId="{7D6F392C-D163-4780-B105-6AAFC02FBC64}" srcOrd="0" destOrd="0" parTransId="{DD76B517-9BE4-4A44-A9C3-C97E2FAF2975}" sibTransId="{A53B524F-B3DA-462B-A1BA-82623DE47918}"/>
    <dgm:cxn modelId="{8D6C3E2D-651F-4388-AC2A-56C3FE25EC94}" type="presParOf" srcId="{9A92DA20-E89D-48F0-8727-71B28C2CD508}" destId="{34516EB8-0CF2-48EF-AD22-CD36967D776B}" srcOrd="0" destOrd="0" presId="urn:microsoft.com/office/officeart/2018/2/layout/IconLabelList"/>
    <dgm:cxn modelId="{C5F0CF43-BB73-4A13-A00F-AAD27F9E9041}" type="presParOf" srcId="{34516EB8-0CF2-48EF-AD22-CD36967D776B}" destId="{3F513F1F-C1F4-42E2-9CE5-B1647FAAF22E}" srcOrd="0" destOrd="0" presId="urn:microsoft.com/office/officeart/2018/2/layout/IconLabelList"/>
    <dgm:cxn modelId="{D4FD0B58-BFD3-467E-9100-A78A97668329}" type="presParOf" srcId="{34516EB8-0CF2-48EF-AD22-CD36967D776B}" destId="{D609030A-6B58-48DC-9C64-664DAFA0B2FD}" srcOrd="1" destOrd="0" presId="urn:microsoft.com/office/officeart/2018/2/layout/IconLabelList"/>
    <dgm:cxn modelId="{A7C45C49-CF67-4D06-859E-04DCCD262D39}" type="presParOf" srcId="{34516EB8-0CF2-48EF-AD22-CD36967D776B}" destId="{2A123839-4313-4BC0-B865-C98837669227}" srcOrd="2" destOrd="0" presId="urn:microsoft.com/office/officeart/2018/2/layout/IconLabelList"/>
    <dgm:cxn modelId="{BAE29F31-C26D-4EA6-8C50-BBF8C55944C8}" type="presParOf" srcId="{9A92DA20-E89D-48F0-8727-71B28C2CD508}" destId="{C5DEC452-54FE-47D7-B27C-7DDCC69DB5D7}" srcOrd="1" destOrd="0" presId="urn:microsoft.com/office/officeart/2018/2/layout/IconLabelList"/>
    <dgm:cxn modelId="{E66BCD89-2E81-4095-A3EA-BC920D0506EC}" type="presParOf" srcId="{9A92DA20-E89D-48F0-8727-71B28C2CD508}" destId="{1862CCD0-A3F5-4AEA-8151-4BCAF3A09CD6}" srcOrd="2" destOrd="0" presId="urn:microsoft.com/office/officeart/2018/2/layout/IconLabelList"/>
    <dgm:cxn modelId="{FDF98A06-EB78-45F7-AB97-CEE21804C969}" type="presParOf" srcId="{1862CCD0-A3F5-4AEA-8151-4BCAF3A09CD6}" destId="{F07BA788-DBE4-49E4-A407-01A0FEE94FDF}" srcOrd="0" destOrd="0" presId="urn:microsoft.com/office/officeart/2018/2/layout/IconLabelList"/>
    <dgm:cxn modelId="{21E59C5B-1493-4DE4-84A1-41FA5F129995}" type="presParOf" srcId="{1862CCD0-A3F5-4AEA-8151-4BCAF3A09CD6}" destId="{8AD261ED-1308-4B8F-A56E-D001BFC3A4F8}" srcOrd="1" destOrd="0" presId="urn:microsoft.com/office/officeart/2018/2/layout/IconLabelList"/>
    <dgm:cxn modelId="{67C3F51C-3B95-4E97-AE06-4AB93C252625}" type="presParOf" srcId="{1862CCD0-A3F5-4AEA-8151-4BCAF3A09CD6}" destId="{96404FE3-C8EF-4A6E-85A5-6C844716C87E}" srcOrd="2" destOrd="0" presId="urn:microsoft.com/office/officeart/2018/2/layout/IconLabelList"/>
    <dgm:cxn modelId="{55E240BE-1F7C-4F0C-AC87-28E644967313}" type="presParOf" srcId="{9A92DA20-E89D-48F0-8727-71B28C2CD508}" destId="{95C4E27C-4F90-4796-A371-26936B120DE6}" srcOrd="3" destOrd="0" presId="urn:microsoft.com/office/officeart/2018/2/layout/IconLabelList"/>
    <dgm:cxn modelId="{360689BC-B266-4D00-A1F4-1D7754FD216E}" type="presParOf" srcId="{9A92DA20-E89D-48F0-8727-71B28C2CD508}" destId="{5800B628-70DC-45DB-8554-0150188932F6}" srcOrd="4" destOrd="0" presId="urn:microsoft.com/office/officeart/2018/2/layout/IconLabelList"/>
    <dgm:cxn modelId="{F58748A6-573F-4547-AC29-477124AB45E1}" type="presParOf" srcId="{5800B628-70DC-45DB-8554-0150188932F6}" destId="{4C8043A4-42E3-4ED7-ADB2-E960E1028E9B}" srcOrd="0" destOrd="0" presId="urn:microsoft.com/office/officeart/2018/2/layout/IconLabelList"/>
    <dgm:cxn modelId="{B461CF01-4E22-43A7-A792-3FCDAEBF1C00}" type="presParOf" srcId="{5800B628-70DC-45DB-8554-0150188932F6}" destId="{15A7DC56-8213-474E-A53B-A509FFE0FB10}" srcOrd="1" destOrd="0" presId="urn:microsoft.com/office/officeart/2018/2/layout/IconLabelList"/>
    <dgm:cxn modelId="{1654AA74-2966-4266-8F9D-AF7C00D92509}" type="presParOf" srcId="{5800B628-70DC-45DB-8554-0150188932F6}" destId="{48A70A6F-388C-41F2-8B44-16DC9B80D24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7F5B17-5BDF-4D3C-8A77-75856A83C43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B2716A-B753-4C41-A926-AD650976413F}">
      <dgm:prSet/>
      <dgm:spPr/>
      <dgm:t>
        <a:bodyPr/>
        <a:lstStyle/>
        <a:p>
          <a:r>
            <a:rPr lang="en-US"/>
            <a:t>- IBM Watson makes it easy to build smart chatbots</a:t>
          </a:r>
        </a:p>
      </dgm:t>
    </dgm:pt>
    <dgm:pt modelId="{9455107D-B405-4E33-9062-9A8445D300C2}" type="parTrans" cxnId="{1B67521E-7634-400E-9271-1B636D0AA3E0}">
      <dgm:prSet/>
      <dgm:spPr/>
      <dgm:t>
        <a:bodyPr/>
        <a:lstStyle/>
        <a:p>
          <a:endParaRPr lang="en-US"/>
        </a:p>
      </dgm:t>
    </dgm:pt>
    <dgm:pt modelId="{7FE6CF45-9094-4D52-8B0E-64568BF6A0D3}" type="sibTrans" cxnId="{1B67521E-7634-400E-9271-1B636D0AA3E0}">
      <dgm:prSet/>
      <dgm:spPr/>
      <dgm:t>
        <a:bodyPr/>
        <a:lstStyle/>
        <a:p>
          <a:endParaRPr lang="en-US"/>
        </a:p>
      </dgm:t>
    </dgm:pt>
    <dgm:pt modelId="{2FA3E247-6475-4953-ABAA-892883FA78D8}">
      <dgm:prSet/>
      <dgm:spPr/>
      <dgm:t>
        <a:bodyPr/>
        <a:lstStyle/>
        <a:p>
          <a:r>
            <a:rPr lang="en-US"/>
            <a:t>- Start simple: focus on one use case</a:t>
          </a:r>
        </a:p>
      </dgm:t>
    </dgm:pt>
    <dgm:pt modelId="{9CEE8486-93E8-4182-8F16-B27783BCDBBC}" type="parTrans" cxnId="{594524C1-5F04-45BB-9AAF-D6481CF0C21F}">
      <dgm:prSet/>
      <dgm:spPr/>
      <dgm:t>
        <a:bodyPr/>
        <a:lstStyle/>
        <a:p>
          <a:endParaRPr lang="en-US"/>
        </a:p>
      </dgm:t>
    </dgm:pt>
    <dgm:pt modelId="{2EB3E280-7B4D-4FA1-88BC-02DE04A753AD}" type="sibTrans" cxnId="{594524C1-5F04-45BB-9AAF-D6481CF0C21F}">
      <dgm:prSet/>
      <dgm:spPr/>
      <dgm:t>
        <a:bodyPr/>
        <a:lstStyle/>
        <a:p>
          <a:endParaRPr lang="en-US"/>
        </a:p>
      </dgm:t>
    </dgm:pt>
    <dgm:pt modelId="{52B4C657-2EB5-4DCB-817B-454CD740CD21}">
      <dgm:prSet/>
      <dgm:spPr/>
      <dgm:t>
        <a:bodyPr/>
        <a:lstStyle/>
        <a:p>
          <a:r>
            <a:rPr lang="en-US"/>
            <a:t>- Scale with features like API integration, memory, and feedback</a:t>
          </a:r>
        </a:p>
      </dgm:t>
    </dgm:pt>
    <dgm:pt modelId="{F4C08515-21A2-4657-AC90-057389F6722B}" type="parTrans" cxnId="{FAF1742C-39A6-473A-89CE-9B7C95425B05}">
      <dgm:prSet/>
      <dgm:spPr/>
      <dgm:t>
        <a:bodyPr/>
        <a:lstStyle/>
        <a:p>
          <a:endParaRPr lang="en-US"/>
        </a:p>
      </dgm:t>
    </dgm:pt>
    <dgm:pt modelId="{E86EC00C-A881-4170-B804-B360F0A7AEB4}" type="sibTrans" cxnId="{FAF1742C-39A6-473A-89CE-9B7C95425B05}">
      <dgm:prSet/>
      <dgm:spPr/>
      <dgm:t>
        <a:bodyPr/>
        <a:lstStyle/>
        <a:p>
          <a:endParaRPr lang="en-US"/>
        </a:p>
      </dgm:t>
    </dgm:pt>
    <dgm:pt modelId="{48F0EC28-6642-4723-81C8-3414C06AC24B}">
      <dgm:prSet/>
      <dgm:spPr/>
      <dgm:t>
        <a:bodyPr/>
        <a:lstStyle/>
        <a:p>
          <a:r>
            <a:rPr lang="en-US"/>
            <a:t>- Books + AI = Better reading experience!</a:t>
          </a:r>
        </a:p>
      </dgm:t>
    </dgm:pt>
    <dgm:pt modelId="{F1CCDEBF-AFC7-4C57-A611-72C79AEB6E7B}" type="parTrans" cxnId="{C5613EBB-0B3A-4C8E-8EAE-C9B61F25E491}">
      <dgm:prSet/>
      <dgm:spPr/>
      <dgm:t>
        <a:bodyPr/>
        <a:lstStyle/>
        <a:p>
          <a:endParaRPr lang="en-US"/>
        </a:p>
      </dgm:t>
    </dgm:pt>
    <dgm:pt modelId="{C16AE25A-2DBC-4C91-9DE9-600681E80A93}" type="sibTrans" cxnId="{C5613EBB-0B3A-4C8E-8EAE-C9B61F25E491}">
      <dgm:prSet/>
      <dgm:spPr/>
      <dgm:t>
        <a:bodyPr/>
        <a:lstStyle/>
        <a:p>
          <a:endParaRPr lang="en-US"/>
        </a:p>
      </dgm:t>
    </dgm:pt>
    <dgm:pt modelId="{4385ECDA-D845-468B-B6D7-7FABFC29E967}" type="pres">
      <dgm:prSet presAssocID="{F87F5B17-5BDF-4D3C-8A77-75856A83C43E}" presName="linear" presStyleCnt="0">
        <dgm:presLayoutVars>
          <dgm:animLvl val="lvl"/>
          <dgm:resizeHandles val="exact"/>
        </dgm:presLayoutVars>
      </dgm:prSet>
      <dgm:spPr/>
    </dgm:pt>
    <dgm:pt modelId="{506FF5A2-3052-4FF0-8DD7-854C465C0307}" type="pres">
      <dgm:prSet presAssocID="{E9B2716A-B753-4C41-A926-AD65097641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3142D5-CF71-4604-B624-14FB594CCB90}" type="pres">
      <dgm:prSet presAssocID="{7FE6CF45-9094-4D52-8B0E-64568BF6A0D3}" presName="spacer" presStyleCnt="0"/>
      <dgm:spPr/>
    </dgm:pt>
    <dgm:pt modelId="{5733D446-ECDA-4482-8A97-7DD6E7847FAB}" type="pres">
      <dgm:prSet presAssocID="{2FA3E247-6475-4953-ABAA-892883FA7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E72C2E-1614-4079-BE0E-CF90DD6F9208}" type="pres">
      <dgm:prSet presAssocID="{2EB3E280-7B4D-4FA1-88BC-02DE04A753AD}" presName="spacer" presStyleCnt="0"/>
      <dgm:spPr/>
    </dgm:pt>
    <dgm:pt modelId="{87696435-7AFF-4B19-8787-7ECCD90992A0}" type="pres">
      <dgm:prSet presAssocID="{52B4C657-2EB5-4DCB-817B-454CD740CD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ABF1D62-8B26-47A4-9FF2-C48BBD1A7D71}" type="pres">
      <dgm:prSet presAssocID="{E86EC00C-A881-4170-B804-B360F0A7AEB4}" presName="spacer" presStyleCnt="0"/>
      <dgm:spPr/>
    </dgm:pt>
    <dgm:pt modelId="{25A6FE44-F16F-4FB0-9331-0ADB39E2656F}" type="pres">
      <dgm:prSet presAssocID="{48F0EC28-6642-4723-81C8-3414C06AC2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67521E-7634-400E-9271-1B636D0AA3E0}" srcId="{F87F5B17-5BDF-4D3C-8A77-75856A83C43E}" destId="{E9B2716A-B753-4C41-A926-AD650976413F}" srcOrd="0" destOrd="0" parTransId="{9455107D-B405-4E33-9062-9A8445D300C2}" sibTransId="{7FE6CF45-9094-4D52-8B0E-64568BF6A0D3}"/>
    <dgm:cxn modelId="{FAF1742C-39A6-473A-89CE-9B7C95425B05}" srcId="{F87F5B17-5BDF-4D3C-8A77-75856A83C43E}" destId="{52B4C657-2EB5-4DCB-817B-454CD740CD21}" srcOrd="2" destOrd="0" parTransId="{F4C08515-21A2-4657-AC90-057389F6722B}" sibTransId="{E86EC00C-A881-4170-B804-B360F0A7AEB4}"/>
    <dgm:cxn modelId="{444FA573-DE4C-42F2-8BDC-8F65EC31A1E5}" type="presOf" srcId="{E9B2716A-B753-4C41-A926-AD650976413F}" destId="{506FF5A2-3052-4FF0-8DD7-854C465C0307}" srcOrd="0" destOrd="0" presId="urn:microsoft.com/office/officeart/2005/8/layout/vList2"/>
    <dgm:cxn modelId="{C1E62D7D-20FF-4258-9774-97135959F3B1}" type="presOf" srcId="{2FA3E247-6475-4953-ABAA-892883FA78D8}" destId="{5733D446-ECDA-4482-8A97-7DD6E7847FAB}" srcOrd="0" destOrd="0" presId="urn:microsoft.com/office/officeart/2005/8/layout/vList2"/>
    <dgm:cxn modelId="{C4A21E86-6233-4375-BD63-55CCBEFD11D2}" type="presOf" srcId="{F87F5B17-5BDF-4D3C-8A77-75856A83C43E}" destId="{4385ECDA-D845-468B-B6D7-7FABFC29E967}" srcOrd="0" destOrd="0" presId="urn:microsoft.com/office/officeart/2005/8/layout/vList2"/>
    <dgm:cxn modelId="{5B5F5397-6ED1-46C3-ACBE-F56B96C82BF7}" type="presOf" srcId="{52B4C657-2EB5-4DCB-817B-454CD740CD21}" destId="{87696435-7AFF-4B19-8787-7ECCD90992A0}" srcOrd="0" destOrd="0" presId="urn:microsoft.com/office/officeart/2005/8/layout/vList2"/>
    <dgm:cxn modelId="{BECB21B1-E862-457D-8D08-F40F250FE508}" type="presOf" srcId="{48F0EC28-6642-4723-81C8-3414C06AC24B}" destId="{25A6FE44-F16F-4FB0-9331-0ADB39E2656F}" srcOrd="0" destOrd="0" presId="urn:microsoft.com/office/officeart/2005/8/layout/vList2"/>
    <dgm:cxn modelId="{C5613EBB-0B3A-4C8E-8EAE-C9B61F25E491}" srcId="{F87F5B17-5BDF-4D3C-8A77-75856A83C43E}" destId="{48F0EC28-6642-4723-81C8-3414C06AC24B}" srcOrd="3" destOrd="0" parTransId="{F1CCDEBF-AFC7-4C57-A611-72C79AEB6E7B}" sibTransId="{C16AE25A-2DBC-4C91-9DE9-600681E80A93}"/>
    <dgm:cxn modelId="{594524C1-5F04-45BB-9AAF-D6481CF0C21F}" srcId="{F87F5B17-5BDF-4D3C-8A77-75856A83C43E}" destId="{2FA3E247-6475-4953-ABAA-892883FA78D8}" srcOrd="1" destOrd="0" parTransId="{9CEE8486-93E8-4182-8F16-B27783BCDBBC}" sibTransId="{2EB3E280-7B4D-4FA1-88BC-02DE04A753AD}"/>
    <dgm:cxn modelId="{18F617D9-9014-49E1-8A94-30A4B68C9577}" type="presParOf" srcId="{4385ECDA-D845-468B-B6D7-7FABFC29E967}" destId="{506FF5A2-3052-4FF0-8DD7-854C465C0307}" srcOrd="0" destOrd="0" presId="urn:microsoft.com/office/officeart/2005/8/layout/vList2"/>
    <dgm:cxn modelId="{BB597046-5871-4CD0-A255-241D84AB4F95}" type="presParOf" srcId="{4385ECDA-D845-468B-B6D7-7FABFC29E967}" destId="{723142D5-CF71-4604-B624-14FB594CCB90}" srcOrd="1" destOrd="0" presId="urn:microsoft.com/office/officeart/2005/8/layout/vList2"/>
    <dgm:cxn modelId="{423BA8E7-E1D2-4C13-B042-BE5BCC594E71}" type="presParOf" srcId="{4385ECDA-D845-468B-B6D7-7FABFC29E967}" destId="{5733D446-ECDA-4482-8A97-7DD6E7847FAB}" srcOrd="2" destOrd="0" presId="urn:microsoft.com/office/officeart/2005/8/layout/vList2"/>
    <dgm:cxn modelId="{4DBD0263-DE5A-47D7-80C7-6A1443217F6D}" type="presParOf" srcId="{4385ECDA-D845-468B-B6D7-7FABFC29E967}" destId="{8FE72C2E-1614-4079-BE0E-CF90DD6F9208}" srcOrd="3" destOrd="0" presId="urn:microsoft.com/office/officeart/2005/8/layout/vList2"/>
    <dgm:cxn modelId="{8E1CBDE9-9E75-4C93-B377-0EFBC8DDA69E}" type="presParOf" srcId="{4385ECDA-D845-468B-B6D7-7FABFC29E967}" destId="{87696435-7AFF-4B19-8787-7ECCD90992A0}" srcOrd="4" destOrd="0" presId="urn:microsoft.com/office/officeart/2005/8/layout/vList2"/>
    <dgm:cxn modelId="{4C729426-DF25-4974-A490-5221A70F4992}" type="presParOf" srcId="{4385ECDA-D845-468B-B6D7-7FABFC29E967}" destId="{4ABF1D62-8B26-47A4-9FF2-C48BBD1A7D71}" srcOrd="5" destOrd="0" presId="urn:microsoft.com/office/officeart/2005/8/layout/vList2"/>
    <dgm:cxn modelId="{B23E4946-C70F-47A8-90EC-700AAB65F7BC}" type="presParOf" srcId="{4385ECDA-D845-468B-B6D7-7FABFC29E967}" destId="{25A6FE44-F16F-4FB0-9331-0ADB39E265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D907F5-E832-4917-BEC6-C199148A55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1C0461-13A3-47A5-82DC-E90185116F68}">
      <dgm:prSet/>
      <dgm:spPr/>
      <dgm:t>
        <a:bodyPr/>
        <a:lstStyle/>
        <a:p>
          <a:pPr>
            <a:defRPr cap="all"/>
          </a:pPr>
          <a:r>
            <a:rPr lang="en-US"/>
            <a:t>- Thank You</a:t>
          </a:r>
        </a:p>
      </dgm:t>
    </dgm:pt>
    <dgm:pt modelId="{977429C4-1B2B-45E1-9D66-8AE8D5A5DAEE}" type="parTrans" cxnId="{AE296847-6828-4D9B-9B5F-3D4211B774CE}">
      <dgm:prSet/>
      <dgm:spPr/>
      <dgm:t>
        <a:bodyPr/>
        <a:lstStyle/>
        <a:p>
          <a:endParaRPr lang="en-US"/>
        </a:p>
      </dgm:t>
    </dgm:pt>
    <dgm:pt modelId="{17123687-D06D-4783-BE7C-05F9D59DE1E7}" type="sibTrans" cxnId="{AE296847-6828-4D9B-9B5F-3D4211B774CE}">
      <dgm:prSet/>
      <dgm:spPr/>
      <dgm:t>
        <a:bodyPr/>
        <a:lstStyle/>
        <a:p>
          <a:endParaRPr lang="en-US"/>
        </a:p>
      </dgm:t>
    </dgm:pt>
    <dgm:pt modelId="{9C7E68DA-3BA7-4DE6-B83F-18B63AECE62A}">
      <dgm:prSet/>
      <dgm:spPr/>
      <dgm:t>
        <a:bodyPr/>
        <a:lstStyle/>
        <a:p>
          <a:pPr>
            <a:defRPr cap="all"/>
          </a:pPr>
          <a:r>
            <a:rPr lang="en-US"/>
            <a:t>- (Contact or Q&amp;A placeholder)</a:t>
          </a:r>
        </a:p>
      </dgm:t>
    </dgm:pt>
    <dgm:pt modelId="{67ABD77F-14EB-4444-BCC5-DC6311B4C8CE}" type="parTrans" cxnId="{A5789842-B5E3-4400-A156-7E2265798E4D}">
      <dgm:prSet/>
      <dgm:spPr/>
      <dgm:t>
        <a:bodyPr/>
        <a:lstStyle/>
        <a:p>
          <a:endParaRPr lang="en-US"/>
        </a:p>
      </dgm:t>
    </dgm:pt>
    <dgm:pt modelId="{701EC57C-6564-44E9-BF8A-751936163C76}" type="sibTrans" cxnId="{A5789842-B5E3-4400-A156-7E2265798E4D}">
      <dgm:prSet/>
      <dgm:spPr/>
      <dgm:t>
        <a:bodyPr/>
        <a:lstStyle/>
        <a:p>
          <a:endParaRPr lang="en-US"/>
        </a:p>
      </dgm:t>
    </dgm:pt>
    <dgm:pt modelId="{D2CCA295-9020-4021-9175-5C7F8E7D9716}" type="pres">
      <dgm:prSet presAssocID="{D1D907F5-E832-4917-BEC6-C199148A5543}" presName="root" presStyleCnt="0">
        <dgm:presLayoutVars>
          <dgm:dir/>
          <dgm:resizeHandles val="exact"/>
        </dgm:presLayoutVars>
      </dgm:prSet>
      <dgm:spPr/>
    </dgm:pt>
    <dgm:pt modelId="{667A549D-6D3F-4AD0-A8DA-FB2047369B10}" type="pres">
      <dgm:prSet presAssocID="{1B1C0461-13A3-47A5-82DC-E90185116F68}" presName="compNode" presStyleCnt="0"/>
      <dgm:spPr/>
    </dgm:pt>
    <dgm:pt modelId="{8D0DC2AA-534A-452D-B3C2-223879DC9E2A}" type="pres">
      <dgm:prSet presAssocID="{1B1C0461-13A3-47A5-82DC-E90185116F6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6C115B6-B28A-4D78-B26E-71723D2310BB}" type="pres">
      <dgm:prSet presAssocID="{1B1C0461-13A3-47A5-82DC-E90185116F6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00DDD920-0A36-4E23-A389-B5138142182C}" type="pres">
      <dgm:prSet presAssocID="{1B1C0461-13A3-47A5-82DC-E90185116F68}" presName="spaceRect" presStyleCnt="0"/>
      <dgm:spPr/>
    </dgm:pt>
    <dgm:pt modelId="{50D5E83B-3A12-4615-9152-AEA5C9A1DECC}" type="pres">
      <dgm:prSet presAssocID="{1B1C0461-13A3-47A5-82DC-E90185116F68}" presName="textRect" presStyleLbl="revTx" presStyleIdx="0" presStyleCnt="2">
        <dgm:presLayoutVars>
          <dgm:chMax val="1"/>
          <dgm:chPref val="1"/>
        </dgm:presLayoutVars>
      </dgm:prSet>
      <dgm:spPr/>
    </dgm:pt>
    <dgm:pt modelId="{76202D96-E97F-4496-8088-72AD66BAE05E}" type="pres">
      <dgm:prSet presAssocID="{17123687-D06D-4783-BE7C-05F9D59DE1E7}" presName="sibTrans" presStyleCnt="0"/>
      <dgm:spPr/>
    </dgm:pt>
    <dgm:pt modelId="{C8D0E9ED-2B0B-4BC5-8960-C2F970134B62}" type="pres">
      <dgm:prSet presAssocID="{9C7E68DA-3BA7-4DE6-B83F-18B63AECE62A}" presName="compNode" presStyleCnt="0"/>
      <dgm:spPr/>
    </dgm:pt>
    <dgm:pt modelId="{ECF300F8-E2BC-472C-960E-F59EF47FCC63}" type="pres">
      <dgm:prSet presAssocID="{9C7E68DA-3BA7-4DE6-B83F-18B63AECE62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FB88B64-3CC1-4DE0-8A0C-89EEFE9094A9}" type="pres">
      <dgm:prSet presAssocID="{9C7E68DA-3BA7-4DE6-B83F-18B63AECE6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CB6D81E-5A8B-4F92-8CBF-7E863CF8C006}" type="pres">
      <dgm:prSet presAssocID="{9C7E68DA-3BA7-4DE6-B83F-18B63AECE62A}" presName="spaceRect" presStyleCnt="0"/>
      <dgm:spPr/>
    </dgm:pt>
    <dgm:pt modelId="{8CDA7F00-6BA7-453E-AFEB-063CD87329CD}" type="pres">
      <dgm:prSet presAssocID="{9C7E68DA-3BA7-4DE6-B83F-18B63AECE62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118222-AAF0-4592-B0D1-B375FFBB0476}" type="presOf" srcId="{D1D907F5-E832-4917-BEC6-C199148A5543}" destId="{D2CCA295-9020-4021-9175-5C7F8E7D9716}" srcOrd="0" destOrd="0" presId="urn:microsoft.com/office/officeart/2018/5/layout/IconLeafLabelList"/>
    <dgm:cxn modelId="{A5789842-B5E3-4400-A156-7E2265798E4D}" srcId="{D1D907F5-E832-4917-BEC6-C199148A5543}" destId="{9C7E68DA-3BA7-4DE6-B83F-18B63AECE62A}" srcOrd="1" destOrd="0" parTransId="{67ABD77F-14EB-4444-BCC5-DC6311B4C8CE}" sibTransId="{701EC57C-6564-44E9-BF8A-751936163C76}"/>
    <dgm:cxn modelId="{AE296847-6828-4D9B-9B5F-3D4211B774CE}" srcId="{D1D907F5-E832-4917-BEC6-C199148A5543}" destId="{1B1C0461-13A3-47A5-82DC-E90185116F68}" srcOrd="0" destOrd="0" parTransId="{977429C4-1B2B-45E1-9D66-8AE8D5A5DAEE}" sibTransId="{17123687-D06D-4783-BE7C-05F9D59DE1E7}"/>
    <dgm:cxn modelId="{2B087E98-1388-4AF0-A9F3-1F610E314F08}" type="presOf" srcId="{1B1C0461-13A3-47A5-82DC-E90185116F68}" destId="{50D5E83B-3A12-4615-9152-AEA5C9A1DECC}" srcOrd="0" destOrd="0" presId="urn:microsoft.com/office/officeart/2018/5/layout/IconLeafLabelList"/>
    <dgm:cxn modelId="{FC72B899-55AC-457C-8235-2FD6859C885D}" type="presOf" srcId="{9C7E68DA-3BA7-4DE6-B83F-18B63AECE62A}" destId="{8CDA7F00-6BA7-453E-AFEB-063CD87329CD}" srcOrd="0" destOrd="0" presId="urn:microsoft.com/office/officeart/2018/5/layout/IconLeafLabelList"/>
    <dgm:cxn modelId="{A8306422-B729-4B07-B323-9B2D602DA7E7}" type="presParOf" srcId="{D2CCA295-9020-4021-9175-5C7F8E7D9716}" destId="{667A549D-6D3F-4AD0-A8DA-FB2047369B10}" srcOrd="0" destOrd="0" presId="urn:microsoft.com/office/officeart/2018/5/layout/IconLeafLabelList"/>
    <dgm:cxn modelId="{BE7B0C50-50EC-4552-A82E-6E9BC381C1B8}" type="presParOf" srcId="{667A549D-6D3F-4AD0-A8DA-FB2047369B10}" destId="{8D0DC2AA-534A-452D-B3C2-223879DC9E2A}" srcOrd="0" destOrd="0" presId="urn:microsoft.com/office/officeart/2018/5/layout/IconLeafLabelList"/>
    <dgm:cxn modelId="{F9AC06F3-D3CA-47D2-B197-2F46AA28B701}" type="presParOf" srcId="{667A549D-6D3F-4AD0-A8DA-FB2047369B10}" destId="{A6C115B6-B28A-4D78-B26E-71723D2310BB}" srcOrd="1" destOrd="0" presId="urn:microsoft.com/office/officeart/2018/5/layout/IconLeafLabelList"/>
    <dgm:cxn modelId="{9181991D-6722-485E-B14B-0E304D8D361C}" type="presParOf" srcId="{667A549D-6D3F-4AD0-A8DA-FB2047369B10}" destId="{00DDD920-0A36-4E23-A389-B5138142182C}" srcOrd="2" destOrd="0" presId="urn:microsoft.com/office/officeart/2018/5/layout/IconLeafLabelList"/>
    <dgm:cxn modelId="{5565E64F-6EDB-46D1-9C97-10614F2AF412}" type="presParOf" srcId="{667A549D-6D3F-4AD0-A8DA-FB2047369B10}" destId="{50D5E83B-3A12-4615-9152-AEA5C9A1DECC}" srcOrd="3" destOrd="0" presId="urn:microsoft.com/office/officeart/2018/5/layout/IconLeafLabelList"/>
    <dgm:cxn modelId="{65465E70-AFE0-40CD-BB08-CC262D786A84}" type="presParOf" srcId="{D2CCA295-9020-4021-9175-5C7F8E7D9716}" destId="{76202D96-E97F-4496-8088-72AD66BAE05E}" srcOrd="1" destOrd="0" presId="urn:microsoft.com/office/officeart/2018/5/layout/IconLeafLabelList"/>
    <dgm:cxn modelId="{C7A475D1-14DC-47B9-AA28-1BE39413812F}" type="presParOf" srcId="{D2CCA295-9020-4021-9175-5C7F8E7D9716}" destId="{C8D0E9ED-2B0B-4BC5-8960-C2F970134B62}" srcOrd="2" destOrd="0" presId="urn:microsoft.com/office/officeart/2018/5/layout/IconLeafLabelList"/>
    <dgm:cxn modelId="{9E4FB78F-EDE2-4418-B647-B19722EA4A93}" type="presParOf" srcId="{C8D0E9ED-2B0B-4BC5-8960-C2F970134B62}" destId="{ECF300F8-E2BC-472C-960E-F59EF47FCC63}" srcOrd="0" destOrd="0" presId="urn:microsoft.com/office/officeart/2018/5/layout/IconLeafLabelList"/>
    <dgm:cxn modelId="{1F058EA0-E056-4739-8179-6DD0D75DD9C7}" type="presParOf" srcId="{C8D0E9ED-2B0B-4BC5-8960-C2F970134B62}" destId="{4FB88B64-3CC1-4DE0-8A0C-89EEFE9094A9}" srcOrd="1" destOrd="0" presId="urn:microsoft.com/office/officeart/2018/5/layout/IconLeafLabelList"/>
    <dgm:cxn modelId="{764B6134-E1FA-47B4-8A20-5CEA630BBB9A}" type="presParOf" srcId="{C8D0E9ED-2B0B-4BC5-8960-C2F970134B62}" destId="{9CB6D81E-5A8B-4F92-8CBF-7E863CF8C006}" srcOrd="2" destOrd="0" presId="urn:microsoft.com/office/officeart/2018/5/layout/IconLeafLabelList"/>
    <dgm:cxn modelId="{89A99DF8-B91B-41B8-B5AB-03FF0D20B250}" type="presParOf" srcId="{C8D0E9ED-2B0B-4BC5-8960-C2F970134B62}" destId="{8CDA7F00-6BA7-453E-AFEB-063CD87329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C289-A5BA-44A6-935D-346374D2120F}">
      <dsp:nvSpPr>
        <dsp:cNvPr id="0" name=""/>
        <dsp:cNvSpPr/>
      </dsp:nvSpPr>
      <dsp:spPr>
        <a:xfrm>
          <a:off x="150787" y="631438"/>
          <a:ext cx="913700" cy="913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ABF3B-F43A-42A9-A6D4-FAD0DC21585A}">
      <dsp:nvSpPr>
        <dsp:cNvPr id="0" name=""/>
        <dsp:cNvSpPr/>
      </dsp:nvSpPr>
      <dsp:spPr>
        <a:xfrm>
          <a:off x="342664" y="823315"/>
          <a:ext cx="529946" cy="529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EF173-DE4D-4216-8500-2BAFD51DFF6A}">
      <dsp:nvSpPr>
        <dsp:cNvPr id="0" name=""/>
        <dsp:cNvSpPr/>
      </dsp:nvSpPr>
      <dsp:spPr>
        <a:xfrm>
          <a:off x="1260281" y="63143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No-code/low-code interface</a:t>
          </a:r>
        </a:p>
      </dsp:txBody>
      <dsp:txXfrm>
        <a:off x="1260281" y="631438"/>
        <a:ext cx="2153723" cy="913700"/>
      </dsp:txXfrm>
    </dsp:sp>
    <dsp:sp modelId="{57ECF06C-8A09-4635-803C-48EA46B0E439}">
      <dsp:nvSpPr>
        <dsp:cNvPr id="0" name=""/>
        <dsp:cNvSpPr/>
      </dsp:nvSpPr>
      <dsp:spPr>
        <a:xfrm>
          <a:off x="3789275" y="631438"/>
          <a:ext cx="913700" cy="913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5BBD4-6896-4BB8-BB2C-F88B4391AC12}">
      <dsp:nvSpPr>
        <dsp:cNvPr id="0" name=""/>
        <dsp:cNvSpPr/>
      </dsp:nvSpPr>
      <dsp:spPr>
        <a:xfrm>
          <a:off x="3981152" y="823315"/>
          <a:ext cx="529946" cy="529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C9ED3-CFAF-4A43-8E64-FBB1DC8827F7}">
      <dsp:nvSpPr>
        <dsp:cNvPr id="0" name=""/>
        <dsp:cNvSpPr/>
      </dsp:nvSpPr>
      <dsp:spPr>
        <a:xfrm>
          <a:off x="4898769" y="63143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Pre-built NLP (Natural Language Processing)</a:t>
          </a:r>
        </a:p>
      </dsp:txBody>
      <dsp:txXfrm>
        <a:off x="4898769" y="631438"/>
        <a:ext cx="2153723" cy="913700"/>
      </dsp:txXfrm>
    </dsp:sp>
    <dsp:sp modelId="{6D4ACDF3-C0EA-4F2A-A5E8-68E86A7E64F3}">
      <dsp:nvSpPr>
        <dsp:cNvPr id="0" name=""/>
        <dsp:cNvSpPr/>
      </dsp:nvSpPr>
      <dsp:spPr>
        <a:xfrm>
          <a:off x="150787" y="2178087"/>
          <a:ext cx="913700" cy="913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785C9-5D29-47DC-AF22-0C83D6FBF31E}">
      <dsp:nvSpPr>
        <dsp:cNvPr id="0" name=""/>
        <dsp:cNvSpPr/>
      </dsp:nvSpPr>
      <dsp:spPr>
        <a:xfrm>
          <a:off x="342664" y="2369964"/>
          <a:ext cx="529946" cy="529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D085B-BDDA-42C4-B828-7C08B8A7FD82}">
      <dsp:nvSpPr>
        <dsp:cNvPr id="0" name=""/>
        <dsp:cNvSpPr/>
      </dsp:nvSpPr>
      <dsp:spPr>
        <a:xfrm>
          <a:off x="1260281" y="2178087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Easily connects to APIs and web apps</a:t>
          </a:r>
        </a:p>
      </dsp:txBody>
      <dsp:txXfrm>
        <a:off x="1260281" y="2178087"/>
        <a:ext cx="2153723" cy="913700"/>
      </dsp:txXfrm>
    </dsp:sp>
    <dsp:sp modelId="{0E918816-24BC-466E-80FB-496955F7A4DA}">
      <dsp:nvSpPr>
        <dsp:cNvPr id="0" name=""/>
        <dsp:cNvSpPr/>
      </dsp:nvSpPr>
      <dsp:spPr>
        <a:xfrm>
          <a:off x="3789275" y="2178087"/>
          <a:ext cx="913700" cy="9137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3DB3C-9495-4079-9347-42B5AE5808F6}">
      <dsp:nvSpPr>
        <dsp:cNvPr id="0" name=""/>
        <dsp:cNvSpPr/>
      </dsp:nvSpPr>
      <dsp:spPr>
        <a:xfrm>
          <a:off x="3981152" y="2369964"/>
          <a:ext cx="529946" cy="529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90FE7-73F6-4C2B-B376-D9DE4F7584B6}">
      <dsp:nvSpPr>
        <dsp:cNvPr id="0" name=""/>
        <dsp:cNvSpPr/>
      </dsp:nvSpPr>
      <dsp:spPr>
        <a:xfrm>
          <a:off x="4898769" y="2178087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Scalable, reliable on IBM Cloud</a:t>
          </a:r>
        </a:p>
      </dsp:txBody>
      <dsp:txXfrm>
        <a:off x="4898769" y="2178087"/>
        <a:ext cx="2153723" cy="913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8344-346D-4DA4-BAE9-C3850EEF4027}">
      <dsp:nvSpPr>
        <dsp:cNvPr id="0" name=""/>
        <dsp:cNvSpPr/>
      </dsp:nvSpPr>
      <dsp:spPr>
        <a:xfrm>
          <a:off x="0" y="8176"/>
          <a:ext cx="4435078" cy="14864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IBM Watson Assistant for chat interface</a:t>
          </a:r>
        </a:p>
      </dsp:txBody>
      <dsp:txXfrm>
        <a:off x="72564" y="80740"/>
        <a:ext cx="4289950" cy="1341356"/>
      </dsp:txXfrm>
    </dsp:sp>
    <dsp:sp modelId="{312C23C3-B7D8-43C7-9E68-5FBCBE9568AC}">
      <dsp:nvSpPr>
        <dsp:cNvPr id="0" name=""/>
        <dsp:cNvSpPr/>
      </dsp:nvSpPr>
      <dsp:spPr>
        <a:xfrm>
          <a:off x="0" y="1575301"/>
          <a:ext cx="4435078" cy="1486484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IBM Cloud Functions to connect external APIs</a:t>
          </a:r>
        </a:p>
      </dsp:txBody>
      <dsp:txXfrm>
        <a:off x="72564" y="1647865"/>
        <a:ext cx="4289950" cy="1341356"/>
      </dsp:txXfrm>
    </dsp:sp>
    <dsp:sp modelId="{29192801-59F8-4585-8894-3503D38A12B0}">
      <dsp:nvSpPr>
        <dsp:cNvPr id="0" name=""/>
        <dsp:cNvSpPr/>
      </dsp:nvSpPr>
      <dsp:spPr>
        <a:xfrm>
          <a:off x="0" y="3142426"/>
          <a:ext cx="4435078" cy="1486484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Book database/API (Google Books, Open Library)</a:t>
          </a:r>
        </a:p>
      </dsp:txBody>
      <dsp:txXfrm>
        <a:off x="72564" y="3214990"/>
        <a:ext cx="4289950" cy="1341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2AE52-1A46-44F6-BE2C-23E5F143EC26}">
      <dsp:nvSpPr>
        <dsp:cNvPr id="0" name=""/>
        <dsp:cNvSpPr/>
      </dsp:nvSpPr>
      <dsp:spPr>
        <a:xfrm>
          <a:off x="2110" y="490306"/>
          <a:ext cx="1674200" cy="2343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27" tIns="330200" rIns="1305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Ask for favorite genres</a:t>
          </a:r>
        </a:p>
      </dsp:txBody>
      <dsp:txXfrm>
        <a:off x="2110" y="1380981"/>
        <a:ext cx="1674200" cy="1406328"/>
      </dsp:txXfrm>
    </dsp:sp>
    <dsp:sp modelId="{67EF573D-EFD9-4533-9AD5-C984651A7AC3}">
      <dsp:nvSpPr>
        <dsp:cNvPr id="0" name=""/>
        <dsp:cNvSpPr/>
      </dsp:nvSpPr>
      <dsp:spPr>
        <a:xfrm>
          <a:off x="487628" y="724694"/>
          <a:ext cx="703164" cy="70316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1" tIns="12700" rIns="5482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590604" y="827670"/>
        <a:ext cx="497212" cy="497212"/>
      </dsp:txXfrm>
    </dsp:sp>
    <dsp:sp modelId="{3E1586FA-CB02-40F3-9899-FDBF8FABE37D}">
      <dsp:nvSpPr>
        <dsp:cNvPr id="0" name=""/>
        <dsp:cNvSpPr/>
      </dsp:nvSpPr>
      <dsp:spPr>
        <a:xfrm>
          <a:off x="2110" y="2834115"/>
          <a:ext cx="1674200" cy="72"/>
        </a:xfrm>
        <a:prstGeom prst="rect">
          <a:avLst/>
        </a:prstGeom>
        <a:gradFill rotWithShape="0">
          <a:gsLst>
            <a:gs pos="0">
              <a:schemeClr val="accent2">
                <a:hueOff val="-484711"/>
                <a:satOff val="1598"/>
                <a:lumOff val="170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484711"/>
                <a:satOff val="1598"/>
                <a:lumOff val="170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484711"/>
                <a:satOff val="1598"/>
                <a:lumOff val="170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4711"/>
              <a:satOff val="1598"/>
              <a:lumOff val="170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0D98D8-02DD-444D-AE18-FFCD2DB7680C}">
      <dsp:nvSpPr>
        <dsp:cNvPr id="0" name=""/>
        <dsp:cNvSpPr/>
      </dsp:nvSpPr>
      <dsp:spPr>
        <a:xfrm>
          <a:off x="1843730" y="490306"/>
          <a:ext cx="1674200" cy="2343880"/>
        </a:xfrm>
        <a:prstGeom prst="rect">
          <a:avLst/>
        </a:prstGeom>
        <a:solidFill>
          <a:schemeClr val="accent2">
            <a:tint val="40000"/>
            <a:alpha val="90000"/>
            <a:hueOff val="-1397606"/>
            <a:satOff val="5601"/>
            <a:lumOff val="83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397606"/>
              <a:satOff val="5601"/>
              <a:lumOff val="8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27" tIns="330200" rIns="1305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Store preferences using IBM Cloudant</a:t>
          </a:r>
        </a:p>
      </dsp:txBody>
      <dsp:txXfrm>
        <a:off x="1843730" y="1380981"/>
        <a:ext cx="1674200" cy="1406328"/>
      </dsp:txXfrm>
    </dsp:sp>
    <dsp:sp modelId="{BCC86F21-5FA4-42BA-8E46-5A62A26C68CB}">
      <dsp:nvSpPr>
        <dsp:cNvPr id="0" name=""/>
        <dsp:cNvSpPr/>
      </dsp:nvSpPr>
      <dsp:spPr>
        <a:xfrm>
          <a:off x="2329248" y="724694"/>
          <a:ext cx="703164" cy="703164"/>
        </a:xfrm>
        <a:prstGeom prst="ellipse">
          <a:avLst/>
        </a:prstGeom>
        <a:gradFill rotWithShape="0">
          <a:gsLst>
            <a:gs pos="0">
              <a:schemeClr val="accent2">
                <a:hueOff val="-969422"/>
                <a:satOff val="3196"/>
                <a:lumOff val="341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969422"/>
                <a:satOff val="3196"/>
                <a:lumOff val="341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969422"/>
                <a:satOff val="3196"/>
                <a:lumOff val="341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69422"/>
              <a:satOff val="3196"/>
              <a:lumOff val="34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1" tIns="12700" rIns="5482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432224" y="827670"/>
        <a:ext cx="497212" cy="497212"/>
      </dsp:txXfrm>
    </dsp:sp>
    <dsp:sp modelId="{E35FF176-AD92-4A66-8F5D-7FA10B3ABF47}">
      <dsp:nvSpPr>
        <dsp:cNvPr id="0" name=""/>
        <dsp:cNvSpPr/>
      </dsp:nvSpPr>
      <dsp:spPr>
        <a:xfrm>
          <a:off x="1843730" y="2834115"/>
          <a:ext cx="1674200" cy="72"/>
        </a:xfrm>
        <a:prstGeom prst="rect">
          <a:avLst/>
        </a:prstGeom>
        <a:gradFill rotWithShape="0">
          <a:gsLst>
            <a:gs pos="0">
              <a:schemeClr val="accent2">
                <a:hueOff val="-1454132"/>
                <a:satOff val="4794"/>
                <a:lumOff val="512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454132"/>
                <a:satOff val="4794"/>
                <a:lumOff val="512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454132"/>
                <a:satOff val="4794"/>
                <a:lumOff val="512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54132"/>
              <a:satOff val="4794"/>
              <a:lumOff val="51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E3307F-6AAA-440F-95D2-7123F89A3E4F}">
      <dsp:nvSpPr>
        <dsp:cNvPr id="0" name=""/>
        <dsp:cNvSpPr/>
      </dsp:nvSpPr>
      <dsp:spPr>
        <a:xfrm>
          <a:off x="3685350" y="490306"/>
          <a:ext cx="1674200" cy="2343880"/>
        </a:xfrm>
        <a:prstGeom prst="rect">
          <a:avLst/>
        </a:prstGeom>
        <a:solidFill>
          <a:schemeClr val="accent2">
            <a:tint val="40000"/>
            <a:alpha val="90000"/>
            <a:hueOff val="-2795213"/>
            <a:satOff val="11203"/>
            <a:lumOff val="166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795213"/>
              <a:satOff val="11203"/>
              <a:lumOff val="16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27" tIns="330200" rIns="1305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Recommend based on past likes</a:t>
          </a:r>
        </a:p>
      </dsp:txBody>
      <dsp:txXfrm>
        <a:off x="3685350" y="1380981"/>
        <a:ext cx="1674200" cy="1406328"/>
      </dsp:txXfrm>
    </dsp:sp>
    <dsp:sp modelId="{11A8209C-F8CA-49D8-9AB0-188BC8A8522E}">
      <dsp:nvSpPr>
        <dsp:cNvPr id="0" name=""/>
        <dsp:cNvSpPr/>
      </dsp:nvSpPr>
      <dsp:spPr>
        <a:xfrm>
          <a:off x="4170868" y="724694"/>
          <a:ext cx="703164" cy="703164"/>
        </a:xfrm>
        <a:prstGeom prst="ellipse">
          <a:avLst/>
        </a:prstGeom>
        <a:gradFill rotWithShape="0">
          <a:gsLst>
            <a:gs pos="0">
              <a:schemeClr val="accent2">
                <a:hueOff val="-1938843"/>
                <a:satOff val="6391"/>
                <a:lumOff val="6835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938843"/>
                <a:satOff val="6391"/>
                <a:lumOff val="6835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938843"/>
                <a:satOff val="6391"/>
                <a:lumOff val="6835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938843"/>
              <a:satOff val="6391"/>
              <a:lumOff val="68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1" tIns="12700" rIns="5482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273844" y="827670"/>
        <a:ext cx="497212" cy="497212"/>
      </dsp:txXfrm>
    </dsp:sp>
    <dsp:sp modelId="{29EDD970-597B-431F-8F73-1073F0D9899F}">
      <dsp:nvSpPr>
        <dsp:cNvPr id="0" name=""/>
        <dsp:cNvSpPr/>
      </dsp:nvSpPr>
      <dsp:spPr>
        <a:xfrm>
          <a:off x="3685350" y="2834115"/>
          <a:ext cx="1674200" cy="72"/>
        </a:xfrm>
        <a:prstGeom prst="rect">
          <a:avLst/>
        </a:prstGeom>
        <a:gradFill rotWithShape="0">
          <a:gsLst>
            <a:gs pos="0">
              <a:schemeClr val="accent2">
                <a:hueOff val="-2423554"/>
                <a:satOff val="7989"/>
                <a:lumOff val="854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423554"/>
                <a:satOff val="7989"/>
                <a:lumOff val="854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423554"/>
                <a:satOff val="7989"/>
                <a:lumOff val="854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423554"/>
              <a:satOff val="7989"/>
              <a:lumOff val="85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7DC592-6760-4FD5-BB04-CFE79987F3A8}">
      <dsp:nvSpPr>
        <dsp:cNvPr id="0" name=""/>
        <dsp:cNvSpPr/>
      </dsp:nvSpPr>
      <dsp:spPr>
        <a:xfrm>
          <a:off x="5526970" y="490306"/>
          <a:ext cx="1674200" cy="2343880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527" tIns="330200" rIns="1305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Show popular books in user’s category</a:t>
          </a:r>
        </a:p>
      </dsp:txBody>
      <dsp:txXfrm>
        <a:off x="5526970" y="1380981"/>
        <a:ext cx="1674200" cy="1406328"/>
      </dsp:txXfrm>
    </dsp:sp>
    <dsp:sp modelId="{FC51925D-13DE-42BA-9400-4AD597ACB948}">
      <dsp:nvSpPr>
        <dsp:cNvPr id="0" name=""/>
        <dsp:cNvSpPr/>
      </dsp:nvSpPr>
      <dsp:spPr>
        <a:xfrm>
          <a:off x="6012488" y="724694"/>
          <a:ext cx="703164" cy="703164"/>
        </a:xfrm>
        <a:prstGeom prst="ellipse">
          <a:avLst/>
        </a:prstGeom>
        <a:gradFill rotWithShape="0">
          <a:gsLst>
            <a:gs pos="0">
              <a:schemeClr val="accent2">
                <a:hueOff val="-2908265"/>
                <a:satOff val="9587"/>
                <a:lumOff val="1025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908265"/>
                <a:satOff val="9587"/>
                <a:lumOff val="1025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908265"/>
                <a:satOff val="9587"/>
                <a:lumOff val="1025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08265"/>
              <a:satOff val="9587"/>
              <a:lumOff val="102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4821" tIns="12700" rIns="54821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115464" y="827670"/>
        <a:ext cx="497212" cy="497212"/>
      </dsp:txXfrm>
    </dsp:sp>
    <dsp:sp modelId="{AACC8694-D451-4909-A099-95FC09673D8E}">
      <dsp:nvSpPr>
        <dsp:cNvPr id="0" name=""/>
        <dsp:cNvSpPr/>
      </dsp:nvSpPr>
      <dsp:spPr>
        <a:xfrm>
          <a:off x="5526970" y="2834115"/>
          <a:ext cx="1674200" cy="72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13F1F-C1F4-42E2-9CE5-B1647FAAF22E}">
      <dsp:nvSpPr>
        <dsp:cNvPr id="0" name=""/>
        <dsp:cNvSpPr/>
      </dsp:nvSpPr>
      <dsp:spPr>
        <a:xfrm>
          <a:off x="608853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23839-4313-4BC0-B865-C98837669227}">
      <dsp:nvSpPr>
        <dsp:cNvPr id="0" name=""/>
        <dsp:cNvSpPr/>
      </dsp:nvSpPr>
      <dsp:spPr>
        <a:xfrm>
          <a:off x="20984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Intent = user's goal (e.g., #recommend_book)</a:t>
          </a:r>
        </a:p>
      </dsp:txBody>
      <dsp:txXfrm>
        <a:off x="20984" y="2131053"/>
        <a:ext cx="2137705" cy="720000"/>
      </dsp:txXfrm>
    </dsp:sp>
    <dsp:sp modelId="{F07BA788-DBE4-49E4-A407-01A0FEE94FDF}">
      <dsp:nvSpPr>
        <dsp:cNvPr id="0" name=""/>
        <dsp:cNvSpPr/>
      </dsp:nvSpPr>
      <dsp:spPr>
        <a:xfrm>
          <a:off x="3120656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04FE3-C8EF-4A6E-85A5-6C844716C87E}">
      <dsp:nvSpPr>
        <dsp:cNvPr id="0" name=""/>
        <dsp:cNvSpPr/>
      </dsp:nvSpPr>
      <dsp:spPr>
        <a:xfrm>
          <a:off x="2532787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Entity = specifics (e.g., @genre: thriller)</a:t>
          </a:r>
        </a:p>
      </dsp:txBody>
      <dsp:txXfrm>
        <a:off x="2532787" y="2131053"/>
        <a:ext cx="2137705" cy="720000"/>
      </dsp:txXfrm>
    </dsp:sp>
    <dsp:sp modelId="{4C8043A4-42E3-4ED7-ADB2-E960E1028E9B}">
      <dsp:nvSpPr>
        <dsp:cNvPr id="0" name=""/>
        <dsp:cNvSpPr/>
      </dsp:nvSpPr>
      <dsp:spPr>
        <a:xfrm>
          <a:off x="5632460" y="872173"/>
          <a:ext cx="961967" cy="9619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70A6F-388C-41F2-8B44-16DC9B80D244}">
      <dsp:nvSpPr>
        <dsp:cNvPr id="0" name=""/>
        <dsp:cNvSpPr/>
      </dsp:nvSpPr>
      <dsp:spPr>
        <a:xfrm>
          <a:off x="5044591" y="2131053"/>
          <a:ext cx="21377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Combine both for targeted responses</a:t>
          </a:r>
        </a:p>
      </dsp:txBody>
      <dsp:txXfrm>
        <a:off x="5044591" y="2131053"/>
        <a:ext cx="213770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5A2-3052-4FF0-8DD7-854C465C0307}">
      <dsp:nvSpPr>
        <dsp:cNvPr id="0" name=""/>
        <dsp:cNvSpPr/>
      </dsp:nvSpPr>
      <dsp:spPr>
        <a:xfrm>
          <a:off x="0" y="443123"/>
          <a:ext cx="4435078" cy="888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IBM Watson makes it easy to build smart chatbots</a:t>
          </a:r>
        </a:p>
      </dsp:txBody>
      <dsp:txXfrm>
        <a:off x="43350" y="486473"/>
        <a:ext cx="4348378" cy="801330"/>
      </dsp:txXfrm>
    </dsp:sp>
    <dsp:sp modelId="{5733D446-ECDA-4482-8A97-7DD6E7847FAB}">
      <dsp:nvSpPr>
        <dsp:cNvPr id="0" name=""/>
        <dsp:cNvSpPr/>
      </dsp:nvSpPr>
      <dsp:spPr>
        <a:xfrm>
          <a:off x="0" y="1397393"/>
          <a:ext cx="4435078" cy="88803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Start simple: focus on one use case</a:t>
          </a:r>
        </a:p>
      </dsp:txBody>
      <dsp:txXfrm>
        <a:off x="43350" y="1440743"/>
        <a:ext cx="4348378" cy="801330"/>
      </dsp:txXfrm>
    </dsp:sp>
    <dsp:sp modelId="{87696435-7AFF-4B19-8787-7ECCD90992A0}">
      <dsp:nvSpPr>
        <dsp:cNvPr id="0" name=""/>
        <dsp:cNvSpPr/>
      </dsp:nvSpPr>
      <dsp:spPr>
        <a:xfrm>
          <a:off x="0" y="2351664"/>
          <a:ext cx="4435078" cy="88803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Scale with features like API integration, memory, and feedback</a:t>
          </a:r>
        </a:p>
      </dsp:txBody>
      <dsp:txXfrm>
        <a:off x="43350" y="2395014"/>
        <a:ext cx="4348378" cy="801330"/>
      </dsp:txXfrm>
    </dsp:sp>
    <dsp:sp modelId="{25A6FE44-F16F-4FB0-9331-0ADB39E2656F}">
      <dsp:nvSpPr>
        <dsp:cNvPr id="0" name=""/>
        <dsp:cNvSpPr/>
      </dsp:nvSpPr>
      <dsp:spPr>
        <a:xfrm>
          <a:off x="0" y="3305934"/>
          <a:ext cx="4435078" cy="88803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Books + AI = Better reading experience!</a:t>
          </a:r>
        </a:p>
      </dsp:txBody>
      <dsp:txXfrm>
        <a:off x="43350" y="3349284"/>
        <a:ext cx="4348378" cy="8013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DC2AA-534A-452D-B3C2-223879DC9E2A}">
      <dsp:nvSpPr>
        <dsp:cNvPr id="0" name=""/>
        <dsp:cNvSpPr/>
      </dsp:nvSpPr>
      <dsp:spPr>
        <a:xfrm>
          <a:off x="689859" y="196613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115B6-B28A-4D78-B26E-71723D2310BB}">
      <dsp:nvSpPr>
        <dsp:cNvPr id="0" name=""/>
        <dsp:cNvSpPr/>
      </dsp:nvSpPr>
      <dsp:spPr>
        <a:xfrm>
          <a:off x="1113984" y="62073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E83B-3A12-4615-9152-AEA5C9A1DECC}">
      <dsp:nvSpPr>
        <dsp:cNvPr id="0" name=""/>
        <dsp:cNvSpPr/>
      </dsp:nvSpPr>
      <dsp:spPr>
        <a:xfrm>
          <a:off x="53671" y="280661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Thank You</a:t>
          </a:r>
        </a:p>
      </dsp:txBody>
      <dsp:txXfrm>
        <a:off x="53671" y="2806613"/>
        <a:ext cx="3262500" cy="720000"/>
      </dsp:txXfrm>
    </dsp:sp>
    <dsp:sp modelId="{ECF300F8-E2BC-472C-960E-F59EF47FCC63}">
      <dsp:nvSpPr>
        <dsp:cNvPr id="0" name=""/>
        <dsp:cNvSpPr/>
      </dsp:nvSpPr>
      <dsp:spPr>
        <a:xfrm>
          <a:off x="4523296" y="196613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88B64-3CC1-4DE0-8A0C-89EEFE9094A9}">
      <dsp:nvSpPr>
        <dsp:cNvPr id="0" name=""/>
        <dsp:cNvSpPr/>
      </dsp:nvSpPr>
      <dsp:spPr>
        <a:xfrm>
          <a:off x="4947421" y="62073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7F00-6BA7-453E-AFEB-063CD87329CD}">
      <dsp:nvSpPr>
        <dsp:cNvPr id="0" name=""/>
        <dsp:cNvSpPr/>
      </dsp:nvSpPr>
      <dsp:spPr>
        <a:xfrm>
          <a:off x="3887109" y="2806613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- (Contact or Q&amp;A placeholder)</a:t>
          </a:r>
        </a:p>
      </dsp:txBody>
      <dsp:txXfrm>
        <a:off x="3887109" y="2806613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0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4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89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6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2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7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colored book">
            <a:extLst>
              <a:ext uri="{FF2B5EF4-FFF2-40B4-BE49-F238E27FC236}">
                <a16:creationId xmlns:a16="http://schemas.microsoft.com/office/drawing/2014/main" id="{30A00306-B8A2-CA5C-DEF6-0E5786A00E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3123" r="7548" b="2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477" y="992221"/>
            <a:ext cx="4685481" cy="4873558"/>
          </a:xfrm>
        </p:spPr>
        <p:txBody>
          <a:bodyPr anchor="ctr">
            <a:normAutofit/>
          </a:bodyPr>
          <a:lstStyle/>
          <a:p>
            <a:r>
              <a:rPr lang="en-US" sz="3600"/>
              <a:t>Building a Book Recommendation Chatbot with IBM Watson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042" y="996610"/>
            <a:ext cx="2522925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/>
              <a:t>A smart, scalable way to suggest books using AI</a:t>
            </a:r>
          </a:p>
          <a:p>
            <a:pPr algn="r"/>
            <a:r>
              <a:rPr lang="en-US" sz="1700" dirty="0"/>
              <a:t>Mohammad aqif faridi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E761648-BEBD-E5F0-243B-D069B4D199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Storing User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- IBM Cloudant or Firebase to save preferences</a:t>
            </a:r>
          </a:p>
          <a:p>
            <a:r>
              <a:t>- Link chatbot with user account/email (optional)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Final Thoughts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17D61-8581-8906-5DD5-931298DC93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747482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3FD8FB-D2C0-6061-7FD5-3EC6E2260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38199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Why Use IBM Watson Assistant?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3126D67-EA52-B268-AC01-55B13A60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803059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p view of books with different cover colors">
            <a:extLst>
              <a:ext uri="{FF2B5EF4-FFF2-40B4-BE49-F238E27FC236}">
                <a16:creationId xmlns:a16="http://schemas.microsoft.com/office/drawing/2014/main" id="{42938043-9FA8-5E57-EFD0-7949BA2911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811" r="-2" b="10185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Use Case Overview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- Help users discover new books</a:t>
            </a:r>
          </a:p>
          <a:p>
            <a:r>
              <a:t>- Personalized suggestions by genre, mood, or author</a:t>
            </a:r>
          </a:p>
          <a:p>
            <a:r>
              <a:t>- Useful for libraries, book apps, and e-commerce sites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t>Tools You Need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309710-5E54-9081-5893-53DFEAB75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77066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colored book">
            <a:extLst>
              <a:ext uri="{FF2B5EF4-FFF2-40B4-BE49-F238E27FC236}">
                <a16:creationId xmlns:a16="http://schemas.microsoft.com/office/drawing/2014/main" id="{66181420-D1A1-32C1-21C8-2B5FFD82CF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123" r="7548" b="2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IN" sz="2700"/>
              <a:t>Bot Workflow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- User types: "Suggest a mystery book."</a:t>
            </a:r>
          </a:p>
          <a:p>
            <a:r>
              <a:t>- Watson detects intent: #recommend_book</a:t>
            </a:r>
          </a:p>
          <a:p>
            <a:r>
              <a:t>- Extracts entity: @genre: mystery</a:t>
            </a:r>
          </a:p>
          <a:p>
            <a:r>
              <a:t>- Sends genre to Cloud Function or lookup</a:t>
            </a:r>
          </a:p>
          <a:p>
            <a:r>
              <a:t>- Returns book suggestions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otebook">
            <a:extLst>
              <a:ext uri="{FF2B5EF4-FFF2-40B4-BE49-F238E27FC236}">
                <a16:creationId xmlns:a16="http://schemas.microsoft.com/office/drawing/2014/main" id="{773C1FBF-0D5A-3DF7-6319-47F2E949BC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Sample Dialog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rPr lang="en-US"/>
              <a:t>- User: Recommend a romantic novel.</a:t>
            </a:r>
          </a:p>
          <a:p>
            <a:r>
              <a:rPr lang="en-US"/>
              <a:t>- Bot: You might enjoy "The Notebook" by Nicholas Sparks. Want a summary?</a:t>
            </a:r>
          </a:p>
          <a:p>
            <a:r>
              <a:rPr lang="en-US"/>
              <a:t>- User: Yes</a:t>
            </a:r>
          </a:p>
          <a:p>
            <a:r>
              <a:rPr lang="en-US"/>
              <a:t>- Bot: A touching story of enduring love, set in the 1940s...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E14337B-3801-FFD4-A5FF-E652E534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t>How to Integrate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- Website: Use built-in web widget</a:t>
            </a:r>
          </a:p>
          <a:p>
            <a:r>
              <a:t>- Mobile app: Use SDK or API</a:t>
            </a:r>
          </a:p>
          <a:p>
            <a:r>
              <a:t>- WhatsApp/Telegram: Use webhooks</a:t>
            </a:r>
          </a:p>
          <a:p>
            <a:r>
              <a:t>- Backend: IBM Cloud Functions for processing logic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IN"/>
              <a:t>Personalization Tips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4BF368E-BCFF-E197-371C-421D3ABB4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612712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Using Intents and Entities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F534501-5FCE-C21E-F208-26736B4D5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10547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384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Building a Book Recommendation Chatbot with IBM Watson</vt:lpstr>
      <vt:lpstr>Why Use IBM Watson Assistant?</vt:lpstr>
      <vt:lpstr>Use Case Overview</vt:lpstr>
      <vt:lpstr>Tools You Need</vt:lpstr>
      <vt:lpstr>Bot Workflow</vt:lpstr>
      <vt:lpstr>Sample Dialog</vt:lpstr>
      <vt:lpstr>How to Integrate</vt:lpstr>
      <vt:lpstr>Personalization Tips</vt:lpstr>
      <vt:lpstr>Using Intents and Entities</vt:lpstr>
      <vt:lpstr>Storing User Data</vt:lpstr>
      <vt:lpstr>Final Thoughts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MOHD REHAN ALALM</dc:creator>
  <cp:keywords/>
  <dc:description>generated using python-pptx</dc:description>
  <cp:lastModifiedBy>MOHD REHAN ALALM</cp:lastModifiedBy>
  <cp:revision>3</cp:revision>
  <dcterms:created xsi:type="dcterms:W3CDTF">2013-01-27T09:14:16Z</dcterms:created>
  <dcterms:modified xsi:type="dcterms:W3CDTF">2025-08-02T08:01:07Z</dcterms:modified>
  <cp:category/>
</cp:coreProperties>
</file>