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9.xml" ContentType="application/vnd.openxmlformats-officedocument.presentationml.slide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59" r:id="rId4"/>
    <p:sldId id="258" r:id="rId5"/>
    <p:sldId id="287" r:id="rId6"/>
    <p:sldId id="260" r:id="rId7"/>
    <p:sldId id="301" r:id="rId8"/>
    <p:sldId id="283" r:id="rId9"/>
    <p:sldId id="295" r:id="rId10"/>
    <p:sldId id="261" r:id="rId11"/>
    <p:sldId id="274" r:id="rId12"/>
    <p:sldId id="271" r:id="rId13"/>
    <p:sldId id="272" r:id="rId14"/>
    <p:sldId id="276" r:id="rId15"/>
    <p:sldId id="296" r:id="rId16"/>
    <p:sldId id="298" r:id="rId17"/>
    <p:sldId id="299" r:id="rId18"/>
    <p:sldId id="300" r:id="rId19"/>
    <p:sldId id="302" r:id="rId20"/>
    <p:sldId id="294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4332" autoAdjust="0"/>
  </p:normalViewPr>
  <p:slideViewPr>
    <p:cSldViewPr snapToGrid="0" snapToObjects="1">
      <p:cViewPr varScale="1">
        <p:scale>
          <a:sx n="97" d="100"/>
          <a:sy n="97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09E79-BF95-C145-9DD9-F44BD7F3EBF5}" type="datetimeFigureOut">
              <a:rPr lang="en-US" smtClean="0"/>
              <a:pPr/>
              <a:t>4/15/10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5A96-62BA-0C4A-A629-154CAB955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B62F-0DF7-9D41-AF18-2A0DAFDFD138}" type="datetimeFigureOut">
              <a:rPr lang="en-US" smtClean="0"/>
              <a:pPr/>
              <a:t>4/15/10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41A12-1F9E-C04E-9973-B8B4B9F5C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感</a:t>
            </a:r>
            <a:r>
              <a:rPr lang="en-US" baseline="0" dirty="0" smtClean="0"/>
              <a:t>谢</a:t>
            </a:r>
            <a:r>
              <a:rPr lang="en-US" baseline="0" dirty="0" smtClean="0"/>
              <a:t>大家参加</a:t>
            </a:r>
            <a:endParaRPr lang="en-US" baseline="0" dirty="0" smtClean="0"/>
          </a:p>
          <a:p>
            <a:r>
              <a:rPr lang="en-US" baseline="0" dirty="0" smtClean="0"/>
              <a:t>可能比较无</a:t>
            </a:r>
            <a:r>
              <a:rPr lang="en-US" baseline="0" dirty="0" smtClean="0"/>
              <a:t>聊</a:t>
            </a:r>
            <a:r>
              <a:rPr lang="en-US" baseline="0" dirty="0" smtClean="0"/>
              <a:t>，希望对想学C的人有所帮助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不要使用extern，除非</a:t>
            </a:r>
            <a:endParaRPr lang="en-US" dirty="0" smtClean="0"/>
          </a:p>
          <a:p>
            <a:r>
              <a:rPr lang="en-US" dirty="0" err="1" smtClean="0"/>
              <a:t>用extern</a:t>
            </a:r>
            <a:r>
              <a:rPr lang="en-US" dirty="0" smtClean="0"/>
              <a:t> "C"告诉C++编译器按照C语言处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Junit/Nunit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Unittest</a:t>
            </a:r>
            <a:r>
              <a:rPr lang="en-US" dirty="0" smtClean="0"/>
              <a:t>++, </a:t>
            </a:r>
            <a:r>
              <a:rPr lang="en-US" dirty="0" err="1" smtClean="0"/>
              <a:t>testcpp</a:t>
            </a:r>
            <a:r>
              <a:rPr lang="en-US" dirty="0" smtClean="0"/>
              <a:t>; </a:t>
            </a:r>
            <a:r>
              <a:rPr lang="en-US" dirty="0" err="1" smtClean="0"/>
              <a:t>google</a:t>
            </a:r>
            <a:r>
              <a:rPr lang="en-US" dirty="0" smtClean="0"/>
              <a:t> test; </a:t>
            </a:r>
            <a:r>
              <a:rPr lang="en-US" dirty="0" err="1" smtClean="0"/>
              <a:t>cunit</a:t>
            </a:r>
            <a:r>
              <a:rPr lang="en-US" dirty="0" smtClean="0"/>
              <a:t>, </a:t>
            </a:r>
            <a:r>
              <a:rPr lang="en-US" dirty="0" err="1" smtClean="0"/>
              <a:t>cppUtest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Spring: </a:t>
            </a:r>
            <a:r>
              <a:rPr lang="en-US" dirty="0" err="1" smtClean="0"/>
              <a:t>Dependecy</a:t>
            </a:r>
            <a:r>
              <a:rPr lang="en-US" dirty="0" smtClean="0"/>
              <a:t> Injection</a:t>
            </a:r>
          </a:p>
          <a:p>
            <a:r>
              <a:rPr lang="en-US" dirty="0" err="1" smtClean="0"/>
              <a:t>EasyMock</a:t>
            </a:r>
            <a:endParaRPr lang="en-US" dirty="0" smtClean="0"/>
          </a:p>
          <a:p>
            <a:r>
              <a:rPr lang="en-US" dirty="0" err="1" smtClean="0"/>
              <a:t>Mockito：</a:t>
            </a:r>
            <a:endParaRPr lang="en-US" dirty="0" smtClean="0"/>
          </a:p>
          <a:p>
            <a:r>
              <a:rPr lang="en-US" dirty="0" err="1" smtClean="0"/>
              <a:t>PowerMock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Java/Ruby…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Spring: </a:t>
            </a:r>
            <a:r>
              <a:rPr lang="en-US" dirty="0" err="1" smtClean="0"/>
              <a:t>Dependecy</a:t>
            </a:r>
            <a:r>
              <a:rPr lang="en-US" dirty="0" smtClean="0"/>
              <a:t> Injection</a:t>
            </a:r>
          </a:p>
          <a:p>
            <a:r>
              <a:rPr lang="en-US" dirty="0" err="1" smtClean="0"/>
              <a:t>EasyMock</a:t>
            </a:r>
            <a:endParaRPr lang="en-US" dirty="0" smtClean="0"/>
          </a:p>
          <a:p>
            <a:r>
              <a:rPr lang="en-US" dirty="0" err="1" smtClean="0"/>
              <a:t>Mockito：</a:t>
            </a:r>
            <a:endParaRPr lang="en-US" dirty="0" smtClean="0"/>
          </a:p>
          <a:p>
            <a:r>
              <a:rPr lang="en-US" dirty="0" err="1" smtClean="0"/>
              <a:t>PowerMock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Seperation</a:t>
            </a:r>
            <a:r>
              <a:rPr lang="en-US" dirty="0" smtClean="0"/>
              <a:t> interface from</a:t>
            </a:r>
            <a:r>
              <a:rPr lang="en-US" baseline="0" dirty="0" smtClean="0"/>
              <a:t> implementation</a:t>
            </a:r>
            <a:endParaRPr lang="en-US" dirty="0" smtClean="0"/>
          </a:p>
          <a:p>
            <a:r>
              <a:rPr lang="en-US" dirty="0" err="1" smtClean="0"/>
              <a:t>LightScheduler</a:t>
            </a:r>
            <a:r>
              <a:rPr lang="en-US" dirty="0" smtClean="0"/>
              <a:t> is bound to production code implementation at link-time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Seperation</a:t>
            </a:r>
            <a:r>
              <a:rPr lang="en-US" dirty="0" smtClean="0"/>
              <a:t> interface from</a:t>
            </a:r>
            <a:r>
              <a:rPr lang="en-US" baseline="0" dirty="0" smtClean="0"/>
              <a:t> implementation</a:t>
            </a:r>
            <a:endParaRPr lang="en-US" dirty="0" smtClean="0"/>
          </a:p>
          <a:p>
            <a:r>
              <a:rPr lang="en-US" dirty="0" err="1" smtClean="0"/>
              <a:t>LightScheduler</a:t>
            </a:r>
            <a:r>
              <a:rPr lang="en-US" dirty="0" smtClean="0"/>
              <a:t> is bound to production code implementation at link-time</a:t>
            </a:r>
          </a:p>
          <a:p>
            <a:endParaRPr lang="en-US" dirty="0" smtClean="0"/>
          </a:p>
          <a:p>
            <a:r>
              <a:rPr lang="en-US" dirty="0" smtClean="0"/>
              <a:t>Do not mock every time: only when it’s of high</a:t>
            </a:r>
            <a:r>
              <a:rPr lang="en-US" baseline="0" dirty="0" smtClean="0"/>
              <a:t> cost if not mock.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Stomp_protocol_test.</a:t>
            </a:r>
            <a:r>
              <a:rPr lang="en-US" dirty="0" err="1" smtClean="0"/>
              <a:t>cpp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比较类似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, use unit test as </a:t>
            </a:r>
            <a:r>
              <a:rPr lang="en-US" dirty="0" err="1" smtClean="0"/>
              <a:t>safty</a:t>
            </a:r>
            <a:r>
              <a:rPr lang="en-US" dirty="0" smtClean="0"/>
              <a:t> net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thanks to:</a:t>
            </a:r>
          </a:p>
          <a:p>
            <a:r>
              <a:rPr lang="en-US" dirty="0" smtClean="0"/>
              <a:t>Fake </a:t>
            </a:r>
            <a:r>
              <a:rPr lang="en-US" dirty="0" err="1" smtClean="0"/>
              <a:t>Ren</a:t>
            </a:r>
            <a:endParaRPr lang="en-US" dirty="0" smtClean="0"/>
          </a:p>
          <a:p>
            <a:r>
              <a:rPr lang="en-US" dirty="0" err="1" smtClean="0"/>
              <a:t>Peng</a:t>
            </a:r>
            <a:r>
              <a:rPr lang="en-US" dirty="0" smtClean="0"/>
              <a:t> </a:t>
            </a:r>
            <a:r>
              <a:rPr lang="en-US" dirty="0" smtClean="0"/>
              <a:t>Xiao</a:t>
            </a:r>
          </a:p>
          <a:p>
            <a:r>
              <a:rPr lang="en-US" dirty="0" smtClean="0"/>
              <a:t>Li </a:t>
            </a:r>
            <a:r>
              <a:rPr lang="en-US" dirty="0" err="1" smtClean="0"/>
              <a:t>Guanglei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Yuan </a:t>
            </a:r>
            <a:r>
              <a:rPr lang="en-US" dirty="0" err="1" smtClean="0"/>
              <a:t>Yingjie/Zheng</a:t>
            </a:r>
            <a:r>
              <a:rPr lang="en-US" dirty="0" smtClean="0"/>
              <a:t> Ye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2010年4月份</a:t>
            </a:r>
            <a:r>
              <a:rPr lang="en-US" baseline="0" dirty="0" smtClean="0"/>
              <a:t>: </a:t>
            </a:r>
            <a:r>
              <a:rPr lang="zh-CN" altLang="en-US" baseline="0" dirty="0" smtClean="0"/>
              <a:t>时隔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年多，</a:t>
            </a:r>
            <a:r>
              <a:rPr lang="en-US" baseline="0" dirty="0" smtClean="0"/>
              <a:t>C重新排上语言排行榜第一名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Huawei</a:t>
            </a:r>
            <a:r>
              <a:rPr lang="en-US" dirty="0" smtClean="0"/>
              <a:t> has many </a:t>
            </a:r>
            <a:r>
              <a:rPr lang="en-US" dirty="0" err="1" smtClean="0"/>
              <a:t>c</a:t>
            </a:r>
            <a:r>
              <a:rPr lang="en-US" dirty="0" smtClean="0"/>
              <a:t> projects,</a:t>
            </a:r>
            <a:r>
              <a:rPr lang="en-US" baseline="0" dirty="0" smtClean="0"/>
              <a:t> however, only Yuan Ying/</a:t>
            </a:r>
            <a:r>
              <a:rPr lang="en-US" baseline="0" dirty="0" err="1" smtClean="0"/>
              <a:t>Zheng</a:t>
            </a:r>
            <a:r>
              <a:rPr lang="en-US" baseline="0" dirty="0" smtClean="0"/>
              <a:t> Ye/</a:t>
            </a:r>
            <a:r>
              <a:rPr lang="en-US" baseline="0" dirty="0" err="1" smtClean="0"/>
              <a:t>Guanglei</a:t>
            </a:r>
            <a:r>
              <a:rPr lang="en-US" baseline="0" dirty="0" smtClean="0"/>
              <a:t>…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对</a:t>
            </a:r>
            <a:r>
              <a:rPr lang="en-US" altLang="zh-CN" baseline="0" dirty="0" err="1" smtClean="0"/>
              <a:t>c</a:t>
            </a:r>
            <a:r>
              <a:rPr lang="zh-CN" altLang="en-US" baseline="0" dirty="0" smtClean="0"/>
              <a:t>的一些介绍，没有深入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subscribe </a:t>
            </a:r>
            <a:r>
              <a:rPr lang="en-US" baseline="0" dirty="0" smtClean="0"/>
              <a:t>to destination and then send/receive </a:t>
            </a:r>
            <a:r>
              <a:rPr lang="en-US" baseline="0" dirty="0" err="1" smtClean="0"/>
              <a:t>messasges</a:t>
            </a:r>
            <a:r>
              <a:rPr lang="en-US" baseline="0" dirty="0" smtClean="0"/>
              <a:t>;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support </a:t>
            </a:r>
            <a:r>
              <a:rPr lang="en-US" baseline="0" dirty="0" smtClean="0"/>
              <a:t>transaction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协议只有3页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Socket</a:t>
            </a:r>
            <a:r>
              <a:rPr lang="en-US" baseline="0" dirty="0" smtClean="0"/>
              <a:t> Programming: </a:t>
            </a:r>
            <a:r>
              <a:rPr lang="en-US" baseline="0" dirty="0" smtClean="0"/>
              <a:t>自己接受字节流，自己解析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Michael: setup(2009.12.18)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Zheng</a:t>
            </a:r>
            <a:r>
              <a:rPr lang="en-US" dirty="0" smtClean="0"/>
              <a:t>: Write make file(2009.12.18)</a:t>
            </a:r>
          </a:p>
          <a:p>
            <a:r>
              <a:rPr lang="en-US" dirty="0" smtClean="0"/>
              <a:t>Liang Huang: start developing(2010.01.20)</a:t>
            </a:r>
          </a:p>
          <a:p>
            <a:r>
              <a:rPr lang="en-US" dirty="0" smtClean="0"/>
              <a:t>Zhang </a:t>
            </a:r>
            <a:r>
              <a:rPr lang="en-US" dirty="0" err="1" smtClean="0"/>
              <a:t>Xiaoqing</a:t>
            </a:r>
            <a:r>
              <a:rPr lang="en-US" dirty="0" smtClean="0"/>
              <a:t>: Start developing(2010.02.01)</a:t>
            </a:r>
          </a:p>
          <a:p>
            <a:r>
              <a:rPr lang="en-US" dirty="0" err="1" smtClean="0"/>
              <a:t>Stompc</a:t>
            </a:r>
            <a:r>
              <a:rPr lang="en-US" dirty="0" smtClean="0"/>
              <a:t> Works: 2010.03.08</a:t>
            </a:r>
          </a:p>
          <a:p>
            <a:endParaRPr lang="en-US" dirty="0" smtClean="0"/>
          </a:p>
          <a:p>
            <a:r>
              <a:rPr lang="en-US" dirty="0" err="1" smtClean="0"/>
              <a:t>Xiong</a:t>
            </a:r>
            <a:r>
              <a:rPr lang="en-US" dirty="0" smtClean="0"/>
              <a:t> </a:t>
            </a:r>
            <a:r>
              <a:rPr lang="en-US" dirty="0" err="1" smtClean="0"/>
              <a:t>Jie</a:t>
            </a:r>
            <a:r>
              <a:rPr lang="en-US" dirty="0" smtClean="0"/>
              <a:t>: </a:t>
            </a:r>
            <a:r>
              <a:rPr lang="en-US" dirty="0" err="1" smtClean="0"/>
              <a:t>stomperl</a:t>
            </a:r>
            <a:r>
              <a:rPr lang="en-US" dirty="0" smtClean="0"/>
              <a:t>,</a:t>
            </a:r>
            <a:r>
              <a:rPr lang="en-US" baseline="0" dirty="0" smtClean="0"/>
              <a:t> 1week spare time</a:t>
            </a:r>
          </a:p>
          <a:p>
            <a:r>
              <a:rPr lang="en-US" baseline="0" dirty="0" err="1" smtClean="0"/>
              <a:t>Stompc</a:t>
            </a:r>
            <a:r>
              <a:rPr lang="en-US" baseline="0" dirty="0" smtClean="0"/>
              <a:t>: 1 month spare time</a:t>
            </a:r>
          </a:p>
          <a:p>
            <a:endParaRPr lang="en-US" baseline="0" dirty="0" smtClean="0"/>
          </a:p>
          <a:p>
            <a:r>
              <a:rPr lang="en-US" dirty="0" smtClean="0"/>
              <a:t>Transactional support</a:t>
            </a:r>
          </a:p>
          <a:p>
            <a:r>
              <a:rPr lang="en-US" dirty="0" smtClean="0"/>
              <a:t>Selector support</a:t>
            </a:r>
          </a:p>
          <a:p>
            <a:r>
              <a:rPr lang="en-US" dirty="0" smtClean="0"/>
              <a:t>Functional Test</a:t>
            </a:r>
          </a:p>
          <a:p>
            <a:r>
              <a:rPr lang="en-US" dirty="0" smtClean="0"/>
              <a:t>Performance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面向对象的封装、继承、多态</a:t>
            </a:r>
            <a:endParaRPr lang="en-US" altLang="zh-CN" dirty="0" smtClean="0"/>
          </a:p>
          <a:p>
            <a:r>
              <a:rPr lang="en-US" altLang="zh-CN" dirty="0" smtClean="0"/>
              <a:t>SOLID</a:t>
            </a:r>
            <a:r>
              <a:rPr lang="zh-CN" altLang="en-US" dirty="0" smtClean="0"/>
              <a:t>五原则</a:t>
            </a:r>
            <a:endParaRPr lang="en-US" altLang="zh-CN" dirty="0" smtClean="0"/>
          </a:p>
          <a:p>
            <a:r>
              <a:rPr lang="en-US" dirty="0" smtClean="0"/>
              <a:t>Testable C</a:t>
            </a:r>
          </a:p>
          <a:p>
            <a:r>
              <a:rPr lang="en-US" dirty="0" smtClean="0"/>
              <a:t>──</a:t>
            </a:r>
            <a:r>
              <a:rPr lang="zh-CN" altLang="en-US" dirty="0" smtClean="0"/>
              <a:t>很多经验可以借鉴到</a:t>
            </a:r>
            <a:r>
              <a:rPr lang="en-US" altLang="zh-CN" dirty="0" smtClean="0"/>
              <a:t>C，</a:t>
            </a:r>
            <a:r>
              <a:rPr lang="zh-CN" altLang="en-US" dirty="0" smtClean="0"/>
              <a:t>这其中</a:t>
            </a:r>
            <a:r>
              <a:rPr lang="en-US" altLang="zh-CN" dirty="0" smtClean="0"/>
              <a:t>Modular C</a:t>
            </a:r>
            <a:r>
              <a:rPr lang="zh-CN" altLang="en-US" dirty="0" smtClean="0"/>
              <a:t>是关键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smtClean="0"/>
              <a:t>Example: </a:t>
            </a:r>
            <a:r>
              <a:rPr lang="en-US" dirty="0" err="1" smtClean="0"/>
              <a:t>scs.h</a:t>
            </a:r>
            <a:r>
              <a:rPr lang="en-US" dirty="0" smtClean="0"/>
              <a:t>, </a:t>
            </a:r>
            <a:r>
              <a:rPr lang="en-US" dirty="0" err="1" smtClean="0"/>
              <a:t>scs.c</a:t>
            </a:r>
            <a:r>
              <a:rPr lang="en-US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Bad</a:t>
            </a:r>
            <a:r>
              <a:rPr lang="en-US" baseline="0" dirty="0" smtClean="0"/>
              <a:t> example: stomp-</a:t>
            </a:r>
            <a:r>
              <a:rPr lang="en-US" baseline="0" dirty="0" err="1" smtClean="0"/>
              <a:t>frame.h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scs.h</a:t>
            </a:r>
            <a:endParaRPr lang="en-US" dirty="0" smtClean="0"/>
          </a:p>
          <a:p>
            <a:r>
              <a:rPr lang="en-US" dirty="0" smtClean="0"/>
              <a:t>Bad example: </a:t>
            </a:r>
            <a:r>
              <a:rPr lang="en-US" dirty="0" err="1" smtClean="0"/>
              <a:t>stomp_frame.h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 scope:</a:t>
            </a:r>
          </a:p>
          <a:p>
            <a:pPr marL="228600" indent="-228600">
              <a:buAutoNum type="arabicPeriod"/>
            </a:pPr>
            <a:r>
              <a:rPr lang="en-US" dirty="0" smtClean="0"/>
              <a:t>Define as late as possible</a:t>
            </a:r>
          </a:p>
          <a:p>
            <a:pPr marL="228600" indent="-228600">
              <a:buAutoNum type="arabicPeriod"/>
            </a:pPr>
            <a:r>
              <a:rPr lang="en-US" dirty="0" smtClean="0"/>
              <a:t>Define</a:t>
            </a:r>
            <a:r>
              <a:rPr lang="en-US" baseline="0" dirty="0" smtClean="0"/>
              <a:t> static within 1 function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1A12-1F9E-C04E-9973-B8B4B9F5CA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0F9180A-0B1E-874D-AC48-2AEA65EB65AF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B9FC-302C-2A49-B1C8-FA62414663C5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6F89-B9D3-2548-B5E9-31F20ACDEACC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0F90-B726-2743-A7E1-47048E8E1F9D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53F7-BB8E-3542-873E-ADB5E05C6D3A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5B08-A5ED-3249-A126-911EC56A3246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A259-F921-3640-BC6E-D46321FD762C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9A5D-0876-2D4A-A7D8-BED510FA8AA2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C8BC-1528-A142-8B15-5664DA98159B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F063-41C8-004C-9D6F-D9BC2A178D40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2E89-5993-C543-B010-7FA0E764203F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9665-D282-064E-86C1-C2D1619D2F47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BC65-9027-DA47-ACA5-CB4FD5009C3C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8C4486AC-2E7A-2F43-9844-1EDA062B4D82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4C1-835A-764C-B1A5-AD1780D1026A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599D-0B82-DA44-81D0-2D8850823C79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C844-F760-EF4D-A36A-9A80AA289187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BDC-60D0-354D-9047-4A21EB582AE9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13F4-9B10-DF43-A007-25A4E19BE4DC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EC8-A6CC-594E-9F12-8EC737DBE2E1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0CAC25D-C342-8049-A397-EDBF39C66686}" type="datetime1">
              <a:rPr lang="zh-CN" altLang="en-US" smtClean="0"/>
              <a:pPr/>
              <a:t>4/15/10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5051D1A0-89AF-D24A-B978-B2C1DBC9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3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hyperlink" Target="http://github.com/mechiland/stompc" TargetMode="External"/><Relationship Id="rId4" Type="http://schemas.openxmlformats.org/officeDocument/2006/relationships/hyperlink" Target="http://www.nighttale.net/resources/stomp-and-js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tomp.codehaus.org/Home" TargetMode="External"/><Relationship Id="rId5" Type="http://schemas.openxmlformats.org/officeDocument/2006/relationships/hyperlink" Target="http://www.infoq.com/cn/articles/stomperl-messaging-middlewar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6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Stompc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Zhang </a:t>
            </a:r>
            <a:r>
              <a:rPr lang="en-US" dirty="0" err="1" smtClean="0"/>
              <a:t>Xiaoqing</a:t>
            </a:r>
            <a:endParaRPr lang="en-US" dirty="0" smtClean="0"/>
          </a:p>
          <a:p>
            <a:pPr algn="r"/>
            <a:r>
              <a:rPr lang="en-US" sz="1800" dirty="0" smtClean="0"/>
              <a:t>2010.04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5294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en-US" dirty="0" smtClean="0"/>
              <a:t>-Modular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 err="1" smtClean="0"/>
              <a:t>Convension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Prefix method name with module data type name.</a:t>
            </a:r>
          </a:p>
          <a:p>
            <a:r>
              <a:rPr lang="en-US" dirty="0" smtClean="0"/>
              <a:t>Static </a:t>
            </a:r>
            <a:r>
              <a:rPr lang="en-US" dirty="0" smtClean="0"/>
              <a:t>over public/private</a:t>
            </a:r>
          </a:p>
          <a:p>
            <a:pPr lvl="1">
              <a:buNone/>
            </a:pPr>
            <a:r>
              <a:rPr lang="en-US" dirty="0" smtClean="0"/>
              <a:t>#define public</a:t>
            </a:r>
          </a:p>
          <a:p>
            <a:pPr lvl="1">
              <a:buNone/>
            </a:pPr>
            <a:r>
              <a:rPr lang="en-US" dirty="0" smtClean="0"/>
              <a:t>#define private </a:t>
            </a:r>
            <a:r>
              <a:rPr lang="en-US" dirty="0" smtClean="0"/>
              <a:t>static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2976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Double(Mock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TDD&amp;Refactor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681" y="2892947"/>
            <a:ext cx="2444305" cy="3055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7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pic>
        <p:nvPicPr>
          <p:cNvPr id="5" name="Content Placeholder 4" descr="modul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11238" r="-11238"/>
          <a:stretch>
            <a:fillRect/>
          </a:stretch>
        </p:blipFill>
        <p:spPr>
          <a:xfrm>
            <a:off x="4705348" y="2424276"/>
            <a:ext cx="4614447" cy="3006485"/>
          </a:xfrm>
        </p:spPr>
      </p:pic>
      <p:pic>
        <p:nvPicPr>
          <p:cNvPr id="4" name="Picture 3" descr="multiple_layer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8" y="2424276"/>
            <a:ext cx="4714704" cy="30064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123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Double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339900"/>
            <a:ext cx="6743700" cy="38227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1384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Link-Time substitution</a:t>
            </a:r>
          </a:p>
          <a:p>
            <a:r>
              <a:rPr lang="en-US" dirty="0" smtClean="0"/>
              <a:t>Function pointer substitution</a:t>
            </a:r>
          </a:p>
          <a:p>
            <a:r>
              <a:rPr lang="en-US" dirty="0" smtClean="0"/>
              <a:t>Preprocessor substitution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424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Link-Time substitution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pic>
        <p:nvPicPr>
          <p:cNvPr id="5" name="Picture 4" descr="图片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13" y="1470592"/>
            <a:ext cx="7200000" cy="5079365"/>
          </a:xfrm>
          <a:prstGeom prst="rect">
            <a:avLst/>
          </a:prstGeom>
        </p:spPr>
      </p:pic>
    </p:spTree>
  </p:cSld>
  <p:clrMapOvr>
    <a:masterClrMapping/>
  </p:clrMapOvr>
  <p:transition advTm="113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Link-Time substitution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pic>
        <p:nvPicPr>
          <p:cNvPr id="7" name="Picture 6" descr="图片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82" y="1279941"/>
            <a:ext cx="6771742" cy="5480769"/>
          </a:xfrm>
          <a:prstGeom prst="rect">
            <a:avLst/>
          </a:prstGeom>
        </p:spPr>
      </p:pic>
    </p:spTree>
  </p:cSld>
  <p:clrMapOvr>
    <a:masterClrMapping/>
  </p:clrMapOvr>
  <p:transition advTm="186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Link-Time substitution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pic>
        <p:nvPicPr>
          <p:cNvPr id="6" name="Picture 5" descr="图片 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57" y="1318675"/>
            <a:ext cx="6627091" cy="5427359"/>
          </a:xfrm>
          <a:prstGeom prst="rect">
            <a:avLst/>
          </a:prstGeom>
        </p:spPr>
      </p:pic>
    </p:spTree>
  </p:cSld>
  <p:clrMapOvr>
    <a:masterClrMapping/>
  </p:clrMapOvr>
  <p:transition advTm="412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pointer substitution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56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r>
              <a:rPr lang="en-US" dirty="0" smtClean="0"/>
              <a:t> </a:t>
            </a:r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Stompc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</p:cSld>
  <p:clrMapOvr>
    <a:masterClrMapping/>
  </p:clrMapOvr>
  <p:transition advTm="172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Refactor&amp;&amp;TDD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Remove duplication code</a:t>
            </a:r>
          </a:p>
          <a:p>
            <a:pPr lvl="1">
              <a:buNone/>
            </a:pPr>
            <a:r>
              <a:rPr lang="en-US" dirty="0" smtClean="0"/>
              <a:t>Short method</a:t>
            </a:r>
          </a:p>
          <a:p>
            <a:pPr lvl="1">
              <a:buNone/>
            </a:pPr>
            <a:r>
              <a:rPr lang="en-US" dirty="0" smtClean="0"/>
              <a:t>Descriptive name</a:t>
            </a:r>
          </a:p>
          <a:p>
            <a:pPr lvl="1">
              <a:buNone/>
            </a:pPr>
            <a:r>
              <a:rPr lang="en-US" dirty="0" smtClean="0"/>
              <a:t>Remove unused </a:t>
            </a:r>
            <a:r>
              <a:rPr lang="en-US" dirty="0" smtClean="0"/>
              <a:t>comments</a:t>
            </a:r>
            <a:endParaRPr lang="en-US" dirty="0" smtClean="0"/>
          </a:p>
          <a:p>
            <a:r>
              <a:rPr lang="en-US" dirty="0" smtClean="0"/>
              <a:t>Copy/Paste</a:t>
            </a:r>
          </a:p>
          <a:p>
            <a:r>
              <a:rPr lang="en-US" dirty="0" smtClean="0"/>
              <a:t>Small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Thoughtworks</a:t>
            </a:r>
            <a:r>
              <a:rPr lang="en-US" dirty="0" smtClean="0"/>
              <a:t> Beijing</a:t>
            </a:r>
            <a:endParaRPr lang="en-US" dirty="0"/>
          </a:p>
        </p:txBody>
      </p:sp>
    </p:spTree>
  </p:cSld>
  <p:clrMapOvr>
    <a:masterClrMapping/>
  </p:clrMapOvr>
  <p:transition advTm="336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http://stomp.codehaus.org/Home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http://www.nighttale.net/resources/stomp-and-json.html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http://www.infoq.com/cn/articles/stomperl-messaging-middleware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http://github.com/mechiland/stompc</a:t>
            </a:r>
            <a:endParaRPr lang="en-US" dirty="0" smtClean="0"/>
          </a:p>
          <a:p>
            <a:r>
              <a:rPr lang="en-US" dirty="0" smtClean="0"/>
              <a:t>Modular C</a:t>
            </a:r>
          </a:p>
          <a:p>
            <a:r>
              <a:rPr lang="en-US" dirty="0" smtClean="0"/>
              <a:t>Test Driven Development for Embedded 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9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4591600"/>
          </a:xfrm>
        </p:spPr>
        <p:txBody>
          <a:bodyPr/>
          <a:lstStyle/>
          <a:p>
            <a:r>
              <a:rPr lang="en-US" dirty="0" smtClean="0"/>
              <a:t>QA?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8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Stompc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C language</a:t>
            </a:r>
          </a:p>
          <a:p>
            <a:r>
              <a:rPr lang="en-US" dirty="0" smtClean="0"/>
              <a:t>TDD and Refactoring of C</a:t>
            </a:r>
          </a:p>
          <a:p>
            <a:r>
              <a:rPr lang="en-US" dirty="0" smtClean="0"/>
              <a:t>Well/Not well tools</a:t>
            </a:r>
          </a:p>
          <a:p>
            <a:r>
              <a:rPr lang="en-US" dirty="0" smtClean="0"/>
              <a:t>Sum up best practices of C language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6908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0560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Stomp</a:t>
            </a:r>
          </a:p>
          <a:p>
            <a:pPr marL="804863" lvl="2" indent="-463550">
              <a:spcBef>
                <a:spcPts val="2000"/>
              </a:spcBef>
              <a:buNone/>
            </a:pPr>
            <a:r>
              <a:rPr lang="en-US" dirty="0" smtClean="0"/>
              <a:t>a simple text oriented messaging </a:t>
            </a:r>
            <a:r>
              <a:rPr lang="en-US" dirty="0" smtClean="0"/>
              <a:t>protocol</a:t>
            </a:r>
          </a:p>
          <a:p>
            <a:pPr marL="804863" lvl="2" indent="-463550">
              <a:spcBef>
                <a:spcPts val="2000"/>
              </a:spcBef>
              <a:buNone/>
            </a:pPr>
            <a:endParaRPr lang="en-US" dirty="0" smtClean="0"/>
          </a:p>
          <a:p>
            <a:pPr marL="804863" lvl="2" indent="-463550">
              <a:spcBef>
                <a:spcPts val="2000"/>
              </a:spcBef>
              <a:buNone/>
            </a:pPr>
            <a:endParaRPr lang="en-US" dirty="0" smtClean="0"/>
          </a:p>
          <a:p>
            <a:pPr marL="804863" lvl="2" indent="-463550">
              <a:spcBef>
                <a:spcPts val="2000"/>
              </a:spcBef>
              <a:buNone/>
            </a:pPr>
            <a:endParaRPr lang="en-US" dirty="0" smtClean="0"/>
          </a:p>
          <a:p>
            <a:pPr marL="804863" lvl="2" indent="-463550">
              <a:spcBef>
                <a:spcPts val="2000"/>
              </a:spcBef>
              <a:buNone/>
            </a:pPr>
            <a:endParaRPr lang="en-US" dirty="0" smtClean="0"/>
          </a:p>
          <a:p>
            <a:r>
              <a:rPr lang="en-US" dirty="0" smtClean="0"/>
              <a:t>Commands</a:t>
            </a:r>
          </a:p>
          <a:p>
            <a:pPr lvl="1">
              <a:buNone/>
            </a:pPr>
            <a:r>
              <a:rPr lang="en-US" sz="2000" dirty="0" smtClean="0"/>
              <a:t>CONNECT DISCONNECT</a:t>
            </a:r>
          </a:p>
          <a:p>
            <a:pPr lvl="1">
              <a:buNone/>
            </a:pPr>
            <a:r>
              <a:rPr lang="en-US" sz="2000" dirty="0" smtClean="0"/>
              <a:t>SEND SUBSCRIBE UNSUBSCRIBE</a:t>
            </a:r>
          </a:p>
          <a:p>
            <a:pPr lvl="1">
              <a:buNone/>
            </a:pPr>
            <a:r>
              <a:rPr lang="en-US" sz="2000" dirty="0" smtClean="0"/>
              <a:t>BEGIN COMMIT ABORT ACK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Thoughtworks</a:t>
            </a:r>
            <a:r>
              <a:rPr lang="en-US" dirty="0" smtClean="0"/>
              <a:t> Beijing</a:t>
            </a:r>
            <a:endParaRPr lang="en-US" dirty="0"/>
          </a:p>
        </p:txBody>
      </p:sp>
      <p:pic>
        <p:nvPicPr>
          <p:cNvPr id="8" name="Picture 7" descr="stomp_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21" y="2694264"/>
            <a:ext cx="3682537" cy="16366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89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Stomp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altLang="zh-CN" dirty="0" smtClean="0"/>
              <a:t>sages</a:t>
            </a:r>
          </a:p>
          <a:p>
            <a:pPr lvl="1">
              <a:buNone/>
            </a:pPr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Practice Language</a:t>
            </a:r>
          </a:p>
          <a:p>
            <a:r>
              <a:rPr lang="en-US" dirty="0" smtClean="0"/>
              <a:t>Challenges</a:t>
            </a:r>
          </a:p>
          <a:p>
            <a:pPr lvl="1">
              <a:buNone/>
            </a:pPr>
            <a:r>
              <a:rPr lang="en-US" dirty="0" smtClean="0"/>
              <a:t>Socket Programming</a:t>
            </a:r>
          </a:p>
          <a:p>
            <a:pPr lvl="1">
              <a:buNone/>
            </a:pPr>
            <a:r>
              <a:rPr lang="en-US" dirty="0" smtClean="0"/>
              <a:t>Multiple threads</a:t>
            </a:r>
          </a:p>
          <a:p>
            <a:pPr lvl="1">
              <a:buNone/>
            </a:pPr>
            <a:r>
              <a:rPr lang="en-US" dirty="0" smtClean="0"/>
              <a:t>Performance</a:t>
            </a:r>
          </a:p>
        </p:txBody>
      </p:sp>
    </p:spTree>
  </p:cSld>
  <p:clrMapOvr>
    <a:masterClrMapping/>
  </p:clrMapOvr>
  <p:transition advTm="7483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Thoughtworks</a:t>
            </a:r>
            <a:r>
              <a:rPr lang="en-US" dirty="0" smtClean="0"/>
              <a:t> Beijing</a:t>
            </a:r>
            <a:endParaRPr lang="en-US" dirty="0"/>
          </a:p>
        </p:txBody>
      </p:sp>
      <p:pic>
        <p:nvPicPr>
          <p:cNvPr id="8" name="Picture 7" descr="xiaope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10" y="2596864"/>
            <a:ext cx="889000" cy="1016000"/>
          </a:xfrm>
          <a:prstGeom prst="rect">
            <a:avLst/>
          </a:prstGeom>
        </p:spPr>
      </p:pic>
      <p:pic>
        <p:nvPicPr>
          <p:cNvPr id="9" name="Picture 8" descr="xiongj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66" y="2596864"/>
            <a:ext cx="889000" cy="1016000"/>
          </a:xfrm>
          <a:prstGeom prst="rect">
            <a:avLst/>
          </a:prstGeom>
        </p:spPr>
      </p:pic>
      <p:pic>
        <p:nvPicPr>
          <p:cNvPr id="10" name="Picture 9" descr="zhengy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047" y="2621276"/>
            <a:ext cx="889000" cy="1016000"/>
          </a:xfrm>
          <a:prstGeom prst="rect">
            <a:avLst/>
          </a:prstGeom>
        </p:spPr>
      </p:pic>
      <p:pic>
        <p:nvPicPr>
          <p:cNvPr id="11" name="Picture 10" descr="michae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80" y="2621276"/>
            <a:ext cx="889000" cy="1016000"/>
          </a:xfrm>
          <a:prstGeom prst="rect">
            <a:avLst/>
          </a:prstGeom>
        </p:spPr>
      </p:pic>
      <p:pic>
        <p:nvPicPr>
          <p:cNvPr id="13" name="Content Placeholder 12" descr="huangliang.png"/>
          <p:cNvPicPr>
            <a:picLocks noGrp="1" noChangeAspect="1"/>
          </p:cNvPicPr>
          <p:nvPr>
            <p:ph idx="1"/>
          </p:nvPr>
        </p:nvPicPr>
        <p:blipFill>
          <a:blip r:embed="rId8"/>
          <a:srcRect l="-53036" r="-53036"/>
          <a:stretch>
            <a:fillRect/>
          </a:stretch>
        </p:blipFill>
        <p:spPr>
          <a:xfrm>
            <a:off x="959770" y="2621276"/>
            <a:ext cx="1831981" cy="1016000"/>
          </a:xfrm>
        </p:spPr>
      </p:pic>
      <p:pic>
        <p:nvPicPr>
          <p:cNvPr id="14" name="Picture 13" descr="xiaoqin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710" y="2621276"/>
            <a:ext cx="889000" cy="101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3725" y="4622194"/>
            <a:ext cx="449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 smtClean="0"/>
              <a:t>Stomperl</a:t>
            </a:r>
            <a:r>
              <a:rPr lang="en-US" dirty="0" smtClean="0"/>
              <a:t>: 1week</a:t>
            </a:r>
          </a:p>
          <a:p>
            <a:pPr marL="0" lvl="1"/>
            <a:r>
              <a:rPr lang="en-US" dirty="0" err="1" smtClean="0"/>
              <a:t>Stompc</a:t>
            </a:r>
            <a:r>
              <a:rPr lang="en-US" dirty="0" smtClean="0"/>
              <a:t>: &gt;1month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623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Maintainable</a:t>
            </a:r>
          </a:p>
          <a:p>
            <a:pPr lvl="1">
              <a:buNone/>
            </a:pPr>
            <a:r>
              <a:rPr lang="en-US" dirty="0" smtClean="0"/>
              <a:t>Unit test</a:t>
            </a:r>
          </a:p>
          <a:p>
            <a:pPr lvl="1">
              <a:buNone/>
            </a:pPr>
            <a:r>
              <a:rPr lang="en-US" dirty="0" smtClean="0"/>
              <a:t>Mock</a:t>
            </a:r>
          </a:p>
          <a:p>
            <a:pPr lvl="1">
              <a:buNone/>
            </a:pPr>
            <a:r>
              <a:rPr lang="en-US" dirty="0" err="1" smtClean="0"/>
              <a:t>Encapulate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All In One: Modular </a:t>
            </a:r>
            <a:r>
              <a:rPr lang="en-US" dirty="0" smtClean="0"/>
              <a:t>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286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Practice-Modular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Moduler</a:t>
            </a:r>
            <a:r>
              <a:rPr lang="en-US" dirty="0" smtClean="0"/>
              <a:t> C</a:t>
            </a:r>
          </a:p>
          <a:p>
            <a:pPr lvl="1"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opetations</a:t>
            </a:r>
            <a:r>
              <a:rPr lang="en-US" dirty="0" smtClean="0"/>
              <a:t> of a data type within 1 module</a:t>
            </a:r>
          </a:p>
          <a:p>
            <a:pPr lvl="1">
              <a:buNone/>
            </a:pPr>
            <a:r>
              <a:rPr lang="en-US" dirty="0" err="1" smtClean="0"/>
              <a:t>Encapulate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Module over Function </a:t>
            </a:r>
            <a:r>
              <a:rPr lang="en-US" dirty="0" smtClean="0"/>
              <a:t>Module</a:t>
            </a:r>
          </a:p>
          <a:p>
            <a:r>
              <a:rPr lang="en-US" dirty="0" err="1" smtClean="0"/>
              <a:t>Encapulate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483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en-US" dirty="0" smtClean="0"/>
              <a:t>-Modular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706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Header file describe interface</a:t>
            </a:r>
          </a:p>
          <a:p>
            <a:pPr lvl="1">
              <a:buNone/>
            </a:pPr>
            <a:r>
              <a:rPr lang="en-US" dirty="0" smtClean="0"/>
              <a:t>Hide </a:t>
            </a:r>
            <a:r>
              <a:rPr lang="en-US" dirty="0" err="1" smtClean="0"/>
              <a:t>implementaion</a:t>
            </a:r>
            <a:r>
              <a:rPr lang="en-US" dirty="0" smtClean="0"/>
              <a:t> details in source file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Use </a:t>
            </a:r>
            <a:r>
              <a:rPr lang="en-US" dirty="0" smtClean="0"/>
              <a:t>static to hide private functions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Never use extern except …</a:t>
            </a:r>
          </a:p>
          <a:p>
            <a:r>
              <a:rPr lang="en-US" dirty="0" smtClean="0"/>
              <a:t>Variable: </a:t>
            </a:r>
          </a:p>
          <a:p>
            <a:pPr marL="804863" lvl="2" indent="-463550">
              <a:spcBef>
                <a:spcPts val="2000"/>
              </a:spcBef>
              <a:buNone/>
            </a:pPr>
            <a:r>
              <a:rPr lang="en-US" dirty="0" smtClean="0"/>
              <a:t>Define it as late as possible to limit visibility/scope</a:t>
            </a:r>
          </a:p>
          <a:p>
            <a:pPr marL="804863" lvl="2" indent="-463550">
              <a:spcBef>
                <a:spcPts val="2000"/>
              </a:spcBef>
              <a:buNone/>
            </a:pPr>
            <a:r>
              <a:rPr lang="en-US" dirty="0" smtClean="0"/>
              <a:t>Use static to hide information</a:t>
            </a:r>
            <a:endParaRPr lang="en-US" dirty="0" smtClean="0"/>
          </a:p>
          <a:p>
            <a:r>
              <a:rPr lang="en-US" dirty="0" smtClean="0"/>
              <a:t>Abstract Data </a:t>
            </a:r>
            <a:r>
              <a:rPr lang="en-US" dirty="0" smtClean="0"/>
              <a:t>Type</a:t>
            </a:r>
          </a:p>
          <a:p>
            <a:pPr lvl="1">
              <a:buNone/>
            </a:pPr>
            <a:r>
              <a:rPr lang="en-US" dirty="0" smtClean="0"/>
              <a:t>In header: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*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Thoughtworks Beijing</a:t>
            </a:r>
            <a:endParaRPr lang="en-US"/>
          </a:p>
        </p:txBody>
      </p:sp>
    </p:spTree>
  </p:cSld>
  <p:clrMapOvr>
    <a:masterClrMapping/>
  </p:clrMapOvr>
  <p:transition advTm="136433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9.3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1.:|0.6|8.7|6.4|4.5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4"/>
</p:tagLst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2365</TotalTime>
  <Words>790</Words>
  <Application>Microsoft Macintosh PowerPoint</Application>
  <PresentationFormat>On-screen Show (4:3)</PresentationFormat>
  <Paragraphs>210</Paragraphs>
  <Slides>22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Inkwell</vt:lpstr>
      <vt:lpstr>Introduction to Stompc</vt:lpstr>
      <vt:lpstr>Why Stompc</vt:lpstr>
      <vt:lpstr>Why Stompc</vt:lpstr>
      <vt:lpstr>What is Stomp</vt:lpstr>
      <vt:lpstr>What is Stomp</vt:lpstr>
      <vt:lpstr>Project Progress</vt:lpstr>
      <vt:lpstr>Practice in C</vt:lpstr>
      <vt:lpstr>Practice-Modular C</vt:lpstr>
      <vt:lpstr>Practice-Modular C</vt:lpstr>
      <vt:lpstr>Practice-Modular C</vt:lpstr>
      <vt:lpstr>Practice-UT</vt:lpstr>
      <vt:lpstr>Practice-UT</vt:lpstr>
      <vt:lpstr>Practice-UT</vt:lpstr>
      <vt:lpstr>Practice-UT</vt:lpstr>
      <vt:lpstr>Practice-UT</vt:lpstr>
      <vt:lpstr>Practice-UT</vt:lpstr>
      <vt:lpstr>Practice-UT</vt:lpstr>
      <vt:lpstr>Practice-UT</vt:lpstr>
      <vt:lpstr>Practice-UT</vt:lpstr>
      <vt:lpstr>Practice-UT</vt:lpstr>
      <vt:lpstr>Resources</vt:lpstr>
      <vt:lpstr>QA?</vt:lpstr>
    </vt:vector>
  </TitlesOfParts>
  <Company>ThoughtWorks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Stompc</dc:title>
  <dc:creator>TWer</dc:creator>
  <cp:lastModifiedBy>TWer</cp:lastModifiedBy>
  <cp:revision>469</cp:revision>
  <dcterms:created xsi:type="dcterms:W3CDTF">2010-04-15T01:31:43Z</dcterms:created>
  <dcterms:modified xsi:type="dcterms:W3CDTF">2010-04-15T14:23:20Z</dcterms:modified>
</cp:coreProperties>
</file>