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8"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E3F2"/>
    <a:srgbClr val="F2EBE5"/>
    <a:srgbClr val="F2E9DD"/>
    <a:srgbClr val="996633"/>
    <a:srgbClr val="0000FF"/>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49" autoAdjust="0"/>
    <p:restoredTop sz="76471" autoAdjust="0"/>
  </p:normalViewPr>
  <p:slideViewPr>
    <p:cSldViewPr snapToGrid="0" snapToObjects="1">
      <p:cViewPr varScale="1">
        <p:scale>
          <a:sx n="72" d="100"/>
          <a:sy n="72" d="100"/>
        </p:scale>
        <p:origin x="-1608"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65EEEE-E405-9843-903A-2B04AB7EFE4C}" type="datetimeFigureOut">
              <a:rPr lang="en-US" smtClean="0"/>
              <a:pPr/>
              <a:t>12/6/12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99E60D-3BF6-5148-94EA-D325657446BB}" type="slidenum">
              <a:rPr lang="en-US" smtClean="0"/>
              <a:pPr/>
              <a:t>‹#›</a:t>
            </a:fld>
            <a:endParaRPr lang="en-US"/>
          </a:p>
        </p:txBody>
      </p:sp>
    </p:spTree>
    <p:extLst>
      <p:ext uri="{BB962C8B-B14F-4D97-AF65-F5344CB8AC3E}">
        <p14:creationId xmlns:p14="http://schemas.microsoft.com/office/powerpoint/2010/main" val="26416476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2" name="Picture 11" descr="green double lines.eps"/>
          <p:cNvPicPr>
            <a:picLocks noChangeAspect="1"/>
          </p:cNvPicPr>
          <p:nvPr/>
        </p:nvPicPr>
        <p:blipFill>
          <a:blip r:embed="rId2"/>
          <a:stretch>
            <a:fillRect/>
          </a:stretch>
        </p:blipFill>
        <p:spPr>
          <a:xfrm>
            <a:off x="372412" y="6288218"/>
            <a:ext cx="8423275" cy="133350"/>
          </a:xfrm>
          <a:prstGeom prst="rect">
            <a:avLst/>
          </a:prstGeom>
        </p:spPr>
      </p:pic>
      <p:pic>
        <p:nvPicPr>
          <p:cNvPr id="9" name="Picture 8" descr="green title page block.eps"/>
          <p:cNvPicPr>
            <a:picLocks noChangeAspect="1"/>
          </p:cNvPicPr>
          <p:nvPr/>
        </p:nvPicPr>
        <p:blipFill>
          <a:blip r:embed="rId3"/>
          <a:stretch>
            <a:fillRect/>
          </a:stretch>
        </p:blipFill>
        <p:spPr>
          <a:xfrm>
            <a:off x="1976657" y="2238082"/>
            <a:ext cx="5190686" cy="1399032"/>
          </a:xfrm>
          <a:prstGeom prst="rect">
            <a:avLst/>
          </a:prstGeom>
        </p:spPr>
      </p:pic>
      <p:sp>
        <p:nvSpPr>
          <p:cNvPr id="3074" name="Rectangle 2"/>
          <p:cNvSpPr>
            <a:spLocks noGrp="1" noChangeArrowheads="1"/>
          </p:cNvSpPr>
          <p:nvPr>
            <p:ph type="ctrTitle"/>
          </p:nvPr>
        </p:nvSpPr>
        <p:spPr>
          <a:xfrm>
            <a:off x="1485900" y="2755899"/>
            <a:ext cx="6172200" cy="703580"/>
          </a:xfrm>
        </p:spPr>
        <p:txBody>
          <a:bodyPr wrap="square" lIns="91440" tIns="45720" rIns="91440" bIns="45720" anchor="ctr"/>
          <a:lstStyle>
            <a:lvl1pPr algn="ctr">
              <a:defRPr sz="2600">
                <a:solidFill>
                  <a:srgbClr val="313231"/>
                </a:solidFill>
                <a:latin typeface="Georgia"/>
                <a:cs typeface="Georgia"/>
              </a:defRPr>
            </a:lvl1pPr>
          </a:lstStyle>
          <a:p>
            <a:r>
              <a:rPr lang="en-US" smtClean="0"/>
              <a:t>Click to edit Master title style</a:t>
            </a:r>
            <a:endParaRPr lang="en-US" dirty="0"/>
          </a:p>
        </p:txBody>
      </p:sp>
      <p:pic>
        <p:nvPicPr>
          <p:cNvPr id="8" name="Picture 7" descr="tw_master logo.png"/>
          <p:cNvPicPr>
            <a:picLocks noChangeAspect="1"/>
          </p:cNvPicPr>
          <p:nvPr/>
        </p:nvPicPr>
        <p:blipFill>
          <a:blip r:embed="rId4"/>
          <a:stretch>
            <a:fillRect/>
          </a:stretch>
        </p:blipFill>
        <p:spPr>
          <a:xfrm>
            <a:off x="3271668" y="1523947"/>
            <a:ext cx="2600667" cy="48201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pic>
        <p:nvPicPr>
          <p:cNvPr id="2" name="Picture 1" descr="tw_master logo.jpg"/>
          <p:cNvPicPr>
            <a:picLocks noChangeAspect="1"/>
          </p:cNvPicPr>
          <p:nvPr userDrawn="1"/>
        </p:nvPicPr>
        <p:blipFill>
          <a:blip r:embed="rId2"/>
          <a:stretch>
            <a:fillRect/>
          </a:stretch>
        </p:blipFill>
        <p:spPr>
          <a:xfrm>
            <a:off x="7228418" y="6286059"/>
            <a:ext cx="1566333" cy="29031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ign_off + image">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794808" y="3883660"/>
            <a:ext cx="4099984" cy="3454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p:nvSpPr>
        <p:spPr>
          <a:xfrm>
            <a:off x="558800" y="1653592"/>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6" name="Rectangle 5"/>
          <p:cNvSpPr/>
          <p:nvPr/>
        </p:nvSpPr>
        <p:spPr>
          <a:xfrm>
            <a:off x="515938" y="6383570"/>
            <a:ext cx="4572000" cy="123111"/>
          </a:xfrm>
          <a:prstGeom prst="rect">
            <a:avLst/>
          </a:prstGeom>
        </p:spPr>
        <p:txBody>
          <a:bodyPr lIns="0" tIns="0" rIns="0" bIns="0">
            <a:spAutoFit/>
          </a:bodyPr>
          <a:lstStyle/>
          <a:p>
            <a:pPr>
              <a:tabLst>
                <a:tab pos="88900" algn="l"/>
              </a:tabLst>
            </a:pPr>
            <a:r>
              <a:rPr lang="en-US" sz="800" dirty="0" smtClean="0"/>
              <a:t>Private and Confidential.  © 2012 </a:t>
            </a:r>
            <a:r>
              <a:rPr lang="en-US" sz="800" dirty="0" err="1" smtClean="0"/>
              <a:t>ThoughtWorks</a:t>
            </a:r>
            <a:r>
              <a:rPr lang="en-US" sz="800" dirty="0" smtClean="0"/>
              <a:t>.  All rights reserved.</a:t>
            </a:r>
            <a:endParaRPr lang="en-US" sz="800" dirty="0"/>
          </a:p>
        </p:txBody>
      </p:sp>
      <p:sp>
        <p:nvSpPr>
          <p:cNvPr id="11" name="Text Placeholder 10"/>
          <p:cNvSpPr>
            <a:spLocks noGrp="1"/>
          </p:cNvSpPr>
          <p:nvPr>
            <p:ph type="body" sz="quarter" idx="10" hasCustomPrompt="1"/>
          </p:nvPr>
        </p:nvSpPr>
        <p:spPr>
          <a:xfrm>
            <a:off x="1268148" y="4318637"/>
            <a:ext cx="3153304" cy="1561464"/>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p:nvPicPr>
        <p:blipFill>
          <a:blip r:embed="rId2"/>
          <a:stretch>
            <a:fillRect/>
          </a:stretch>
        </p:blipFill>
        <p:spPr>
          <a:xfrm>
            <a:off x="372412" y="6003739"/>
            <a:ext cx="8423275" cy="133350"/>
          </a:xfrm>
          <a:prstGeom prst="rect">
            <a:avLst/>
          </a:prstGeom>
        </p:spPr>
      </p:pic>
      <p:sp>
        <p:nvSpPr>
          <p:cNvPr id="9" name="Picture Placeholder 10"/>
          <p:cNvSpPr>
            <a:spLocks noGrp="1"/>
          </p:cNvSpPr>
          <p:nvPr>
            <p:ph type="pic" sz="quarter" idx="12"/>
          </p:nvPr>
        </p:nvSpPr>
        <p:spPr>
          <a:xfrm rot="708531">
            <a:off x="5397705" y="1295229"/>
            <a:ext cx="4879922" cy="3862278"/>
          </a:xfrm>
          <a:effectLst>
            <a:outerShdw blurRad="101600" dist="38100" dir="8100000">
              <a:srgbClr val="000000">
                <a:alpha val="50000"/>
              </a:srgbClr>
            </a:outerShdw>
          </a:effectLst>
        </p:spPr>
        <p:txBody>
          <a:bodyPr/>
          <a:lstStyle/>
          <a:p>
            <a:r>
              <a:rPr lang="en-US" smtClean="0"/>
              <a:t>Click icon to add picture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gn_off">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794808" y="3883660"/>
            <a:ext cx="4099984" cy="3454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p:nvSpPr>
        <p:spPr>
          <a:xfrm>
            <a:off x="558800" y="1653592"/>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6" name="Rectangle 5"/>
          <p:cNvSpPr/>
          <p:nvPr/>
        </p:nvSpPr>
        <p:spPr>
          <a:xfrm>
            <a:off x="515938" y="6383570"/>
            <a:ext cx="4572000" cy="123111"/>
          </a:xfrm>
          <a:prstGeom prst="rect">
            <a:avLst/>
          </a:prstGeom>
        </p:spPr>
        <p:txBody>
          <a:bodyPr lIns="0" tIns="0" rIns="0" bIns="0">
            <a:spAutoFit/>
          </a:bodyPr>
          <a:lstStyle/>
          <a:p>
            <a:pPr>
              <a:tabLst>
                <a:tab pos="88900" algn="l"/>
              </a:tabLst>
            </a:pPr>
            <a:r>
              <a:rPr lang="en-US" sz="800" dirty="0" smtClean="0"/>
              <a:t>Private and Confidential.  © 2012 </a:t>
            </a:r>
            <a:r>
              <a:rPr lang="en-US" sz="800" dirty="0" err="1" smtClean="0"/>
              <a:t>ThoughtWorks</a:t>
            </a:r>
            <a:r>
              <a:rPr lang="en-US" sz="800" dirty="0" smtClean="0"/>
              <a:t>.  All rights reserved.</a:t>
            </a:r>
            <a:endParaRPr lang="en-US" sz="800" dirty="0"/>
          </a:p>
        </p:txBody>
      </p:sp>
      <p:sp>
        <p:nvSpPr>
          <p:cNvPr id="11" name="Text Placeholder 10"/>
          <p:cNvSpPr>
            <a:spLocks noGrp="1"/>
          </p:cNvSpPr>
          <p:nvPr>
            <p:ph type="body" sz="quarter" idx="10" hasCustomPrompt="1"/>
          </p:nvPr>
        </p:nvSpPr>
        <p:spPr>
          <a:xfrm>
            <a:off x="1268148" y="4318637"/>
            <a:ext cx="3153304" cy="1561464"/>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p:nvPicPr>
        <p:blipFill>
          <a:blip r:embed="rId2"/>
          <a:stretch>
            <a:fillRect/>
          </a:stretch>
        </p:blipFill>
        <p:spPr>
          <a:xfrm>
            <a:off x="372412" y="6003739"/>
            <a:ext cx="8423275" cy="1333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image">
    <p:spTree>
      <p:nvGrpSpPr>
        <p:cNvPr id="1" name=""/>
        <p:cNvGrpSpPr/>
        <p:nvPr/>
      </p:nvGrpSpPr>
      <p:grpSpPr>
        <a:xfrm>
          <a:off x="0" y="0"/>
          <a:ext cx="0" cy="0"/>
          <a:chOff x="0" y="0"/>
          <a:chExt cx="0" cy="0"/>
        </a:xfrm>
      </p:grpSpPr>
      <p:pic>
        <p:nvPicPr>
          <p:cNvPr id="12" name="Picture 11" descr="green double lines.eps"/>
          <p:cNvPicPr>
            <a:picLocks noChangeAspect="1"/>
          </p:cNvPicPr>
          <p:nvPr/>
        </p:nvPicPr>
        <p:blipFill>
          <a:blip r:embed="rId2"/>
          <a:stretch>
            <a:fillRect/>
          </a:stretch>
        </p:blipFill>
        <p:spPr>
          <a:xfrm>
            <a:off x="372412" y="6288218"/>
            <a:ext cx="8423275" cy="133350"/>
          </a:xfrm>
          <a:prstGeom prst="rect">
            <a:avLst/>
          </a:prstGeom>
        </p:spPr>
      </p:pic>
      <p:pic>
        <p:nvPicPr>
          <p:cNvPr id="9" name="Picture 8" descr="green title page block.eps"/>
          <p:cNvPicPr>
            <a:picLocks noChangeAspect="1"/>
          </p:cNvPicPr>
          <p:nvPr/>
        </p:nvPicPr>
        <p:blipFill>
          <a:blip r:embed="rId3"/>
          <a:stretch>
            <a:fillRect/>
          </a:stretch>
        </p:blipFill>
        <p:spPr>
          <a:xfrm>
            <a:off x="1976657" y="2238082"/>
            <a:ext cx="5190686" cy="1399032"/>
          </a:xfrm>
          <a:prstGeom prst="rect">
            <a:avLst/>
          </a:prstGeom>
        </p:spPr>
      </p:pic>
      <p:sp>
        <p:nvSpPr>
          <p:cNvPr id="3074" name="Rectangle 2"/>
          <p:cNvSpPr>
            <a:spLocks noGrp="1" noChangeArrowheads="1"/>
          </p:cNvSpPr>
          <p:nvPr>
            <p:ph type="ctrTitle"/>
          </p:nvPr>
        </p:nvSpPr>
        <p:spPr>
          <a:xfrm>
            <a:off x="1485900" y="2755899"/>
            <a:ext cx="6172200" cy="703580"/>
          </a:xfrm>
        </p:spPr>
        <p:txBody>
          <a:bodyPr wrap="square" lIns="91440" tIns="45720" rIns="91440" bIns="45720" anchor="ctr"/>
          <a:lstStyle>
            <a:lvl1pPr algn="ctr">
              <a:defRPr sz="2600">
                <a:solidFill>
                  <a:srgbClr val="313231"/>
                </a:solidFill>
                <a:latin typeface="Georgia"/>
                <a:cs typeface="Georgia"/>
              </a:defRPr>
            </a:lvl1pPr>
          </a:lstStyle>
          <a:p>
            <a:r>
              <a:rPr lang="en-US" smtClean="0"/>
              <a:t>Click to edit Master title style</a:t>
            </a:r>
            <a:endParaRPr lang="en-US" dirty="0"/>
          </a:p>
        </p:txBody>
      </p:sp>
      <p:pic>
        <p:nvPicPr>
          <p:cNvPr id="8" name="Picture 7" descr="tw_master logo.png"/>
          <p:cNvPicPr>
            <a:picLocks noChangeAspect="1"/>
          </p:cNvPicPr>
          <p:nvPr/>
        </p:nvPicPr>
        <p:blipFill>
          <a:blip r:embed="rId4"/>
          <a:stretch>
            <a:fillRect/>
          </a:stretch>
        </p:blipFill>
        <p:spPr>
          <a:xfrm>
            <a:off x="3271668" y="1523947"/>
            <a:ext cx="2600667" cy="482017"/>
          </a:xfrm>
          <a:prstGeom prst="rect">
            <a:avLst/>
          </a:prstGeom>
        </p:spPr>
      </p:pic>
      <p:sp>
        <p:nvSpPr>
          <p:cNvPr id="11" name="Picture Placeholder 10"/>
          <p:cNvSpPr>
            <a:spLocks noGrp="1"/>
          </p:cNvSpPr>
          <p:nvPr>
            <p:ph type="pic" sz="quarter" idx="12"/>
          </p:nvPr>
        </p:nvSpPr>
        <p:spPr>
          <a:xfrm rot="708531">
            <a:off x="5418871" y="3898730"/>
            <a:ext cx="4879922" cy="3862278"/>
          </a:xfrm>
          <a:effectLst>
            <a:outerShdw blurRad="101600" dist="38100" dir="8100000">
              <a:srgbClr val="000000">
                <a:alpha val="50000"/>
              </a:srgbClr>
            </a:outerShdw>
          </a:effectLst>
        </p:spPr>
        <p:txBody>
          <a:bodyPr/>
          <a:lstStyle/>
          <a:p>
            <a:r>
              <a:rPr lang="en-US" smtClean="0"/>
              <a:t>Click icon to add picture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eorgia"/>
                <a:cs typeface="Georgia"/>
              </a:defRPr>
            </a:lvl1pPr>
            <a:lvl2pPr>
              <a:buSzPct val="100000"/>
              <a:buFontTx/>
              <a:buBlip>
                <a:blip r:embed="rId2"/>
              </a:buBlip>
              <a:defRPr>
                <a:latin typeface="Georgia"/>
                <a:cs typeface="Georgia"/>
              </a:defRPr>
            </a:lvl2pPr>
            <a:lvl3pPr>
              <a:defRPr>
                <a:latin typeface="Georgia"/>
                <a:cs typeface="Georgia"/>
              </a:defRPr>
            </a:lvl3pPr>
            <a:lvl4pPr>
              <a:defRPr>
                <a:latin typeface="Georgia"/>
                <a:cs typeface="Georgia"/>
              </a:defRPr>
            </a:lvl4pPr>
            <a:lvl5pPr>
              <a:defRPr>
                <a:latin typeface="Georgia"/>
                <a:cs typeface="Georgi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green double lines.eps"/>
          <p:cNvPicPr>
            <a:picLocks noChangeAspect="1"/>
          </p:cNvPicPr>
          <p:nvPr/>
        </p:nvPicPr>
        <p:blipFill>
          <a:blip r:embed="rId3"/>
          <a:stretch>
            <a:fillRect/>
          </a:stretch>
        </p:blipFill>
        <p:spPr>
          <a:xfrm>
            <a:off x="372412" y="6003739"/>
            <a:ext cx="8423275" cy="1333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 content_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1188" y="1981200"/>
            <a:ext cx="3657600" cy="4000500"/>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75213" y="1981200"/>
            <a:ext cx="3657600" cy="4013200"/>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green double lines.eps"/>
          <p:cNvPicPr>
            <a:picLocks noChangeAspect="1"/>
          </p:cNvPicPr>
          <p:nvPr/>
        </p:nvPicPr>
        <p:blipFill>
          <a:blip r:embed="rId4"/>
          <a:stretch>
            <a:fillRect/>
          </a:stretch>
        </p:blipFill>
        <p:spPr>
          <a:xfrm>
            <a:off x="372412" y="6003739"/>
            <a:ext cx="8423275" cy="13335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Picture Placeholder 3"/>
          <p:cNvSpPr>
            <a:spLocks noGrp="1"/>
          </p:cNvSpPr>
          <p:nvPr>
            <p:ph type="pic" sz="quarter" idx="10"/>
          </p:nvPr>
        </p:nvSpPr>
        <p:spPr>
          <a:xfrm>
            <a:off x="611188" y="1295400"/>
            <a:ext cx="7926387" cy="4711066"/>
          </a:xfrm>
        </p:spPr>
        <p:txBody>
          <a:bodyPr/>
          <a:lstStyle/>
          <a:p>
            <a:r>
              <a:rPr lang="en-US" smtClean="0"/>
              <a:t>Click icon to add picture</a:t>
            </a:r>
            <a:endParaRPr lang="en-US"/>
          </a:p>
        </p:txBody>
      </p:sp>
      <p:pic>
        <p:nvPicPr>
          <p:cNvPr id="6" name="Picture 5" descr="green double lines.eps"/>
          <p:cNvPicPr>
            <a:picLocks noChangeAspect="1"/>
          </p:cNvPicPr>
          <p:nvPr/>
        </p:nvPicPr>
        <p:blipFill>
          <a:blip r:embed="rId2"/>
          <a:stretch>
            <a:fillRect/>
          </a:stretch>
        </p:blipFill>
        <p:spPr>
          <a:xfrm>
            <a:off x="372412" y="6003739"/>
            <a:ext cx="8423275" cy="13335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_imag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Picture Placeholder 3"/>
          <p:cNvSpPr>
            <a:spLocks noGrp="1"/>
          </p:cNvSpPr>
          <p:nvPr>
            <p:ph type="pic" sz="quarter" idx="10"/>
          </p:nvPr>
        </p:nvSpPr>
        <p:spPr>
          <a:xfrm>
            <a:off x="611188" y="1295400"/>
            <a:ext cx="7926387" cy="3771900"/>
          </a:xfrm>
        </p:spPr>
        <p:txBody>
          <a:bodyPr/>
          <a:lstStyle/>
          <a:p>
            <a:r>
              <a:rPr lang="en-US" smtClean="0"/>
              <a:t>Click icon to add picture</a:t>
            </a:r>
            <a:endParaRPr lang="en-US"/>
          </a:p>
        </p:txBody>
      </p:sp>
      <p:sp>
        <p:nvSpPr>
          <p:cNvPr id="7" name="Content Placeholder 6"/>
          <p:cNvSpPr>
            <a:spLocks noGrp="1"/>
          </p:cNvSpPr>
          <p:nvPr>
            <p:ph sz="quarter" idx="11"/>
          </p:nvPr>
        </p:nvSpPr>
        <p:spPr>
          <a:xfrm>
            <a:off x="611188" y="5219700"/>
            <a:ext cx="7926387" cy="914400"/>
          </a:xfrm>
        </p:spPr>
        <p:txBody>
          <a:bodyPr/>
          <a:lstStyle>
            <a:lvl1pPr>
              <a:buFont typeface="Arial"/>
              <a:buNone/>
              <a:defRPr sz="1200" i="1">
                <a:latin typeface="Arial"/>
                <a:cs typeface="Arial"/>
              </a:defRPr>
            </a:lvl1pPr>
            <a:lvl2pPr>
              <a:buFont typeface="Arial"/>
              <a:buNone/>
              <a:defRPr sz="1200" i="1">
                <a:latin typeface="Arial"/>
                <a:cs typeface="Arial"/>
              </a:defRPr>
            </a:lvl2pPr>
            <a:lvl3pPr>
              <a:buNone/>
              <a:defRPr sz="1200" i="1">
                <a:latin typeface="Arial"/>
                <a:cs typeface="Arial"/>
              </a:defRPr>
            </a:lvl3pPr>
            <a:lvl4pPr>
              <a:buNone/>
              <a:defRPr sz="1200" i="1">
                <a:latin typeface="Arial"/>
                <a:cs typeface="Arial"/>
              </a:defRPr>
            </a:lvl4pPr>
            <a:lvl5pPr>
              <a:buNone/>
              <a:defRPr sz="1200" i="1">
                <a:latin typeface="Arial"/>
                <a:cs typeface="Arial"/>
              </a:defRPr>
            </a:lvl5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_Computer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5" name="Picture 4" descr="tw_HDTV.jpg"/>
          <p:cNvPicPr>
            <a:picLocks noChangeAspect="1"/>
          </p:cNvPicPr>
          <p:nvPr/>
        </p:nvPicPr>
        <p:blipFill>
          <a:blip r:embed="rId2"/>
          <a:stretch>
            <a:fillRect/>
          </a:stretch>
        </p:blipFill>
        <p:spPr>
          <a:xfrm>
            <a:off x="609957" y="1371598"/>
            <a:ext cx="7927618" cy="4711699"/>
          </a:xfrm>
          <a:prstGeom prst="rect">
            <a:avLst/>
          </a:prstGeom>
        </p:spPr>
      </p:pic>
      <p:sp>
        <p:nvSpPr>
          <p:cNvPr id="8" name="Content Placeholder 7"/>
          <p:cNvSpPr>
            <a:spLocks noGrp="1"/>
          </p:cNvSpPr>
          <p:nvPr>
            <p:ph sz="quarter" idx="10" hasCustomPrompt="1"/>
          </p:nvPr>
        </p:nvSpPr>
        <p:spPr>
          <a:xfrm>
            <a:off x="1163638" y="1967866"/>
            <a:ext cx="6731000" cy="3646170"/>
          </a:xfrm>
        </p:spPr>
        <p:txBody>
          <a:bodyPr/>
          <a:lstStyle>
            <a:lvl1pPr>
              <a:buFont typeface="Arial"/>
              <a:buNone/>
              <a:defRPr sz="1000" baseline="0">
                <a:solidFill>
                  <a:srgbClr val="C6D742"/>
                </a:solidFill>
                <a:latin typeface="Arial"/>
                <a:cs typeface="Arial"/>
              </a:defRPr>
            </a:lvl1pPr>
            <a:lvl2pPr>
              <a:buFont typeface="Arial"/>
              <a:buNone/>
              <a:defRPr sz="1000">
                <a:solidFill>
                  <a:srgbClr val="C6D742"/>
                </a:solidFill>
                <a:latin typeface="Arial"/>
                <a:cs typeface="Arial"/>
              </a:defRPr>
            </a:lvl2pPr>
            <a:lvl3pPr>
              <a:buNone/>
              <a:defRPr sz="1000">
                <a:solidFill>
                  <a:srgbClr val="C6D742"/>
                </a:solidFill>
                <a:latin typeface="Arial"/>
                <a:cs typeface="Arial"/>
              </a:defRPr>
            </a:lvl3pPr>
            <a:lvl4pPr>
              <a:buNone/>
              <a:defRPr sz="1000">
                <a:solidFill>
                  <a:srgbClr val="C6D742"/>
                </a:solidFill>
                <a:latin typeface="Arial"/>
                <a:cs typeface="Arial"/>
              </a:defRPr>
            </a:lvl4pPr>
            <a:lvl5pPr>
              <a:buNone/>
              <a:defRPr sz="1000">
                <a:solidFill>
                  <a:srgbClr val="C6D742"/>
                </a:solidFill>
                <a:latin typeface="Arial"/>
                <a:cs typeface="Arial"/>
              </a:defRPr>
            </a:lvl5pPr>
          </a:lstStyle>
          <a:p>
            <a:pPr lvl="0"/>
            <a:r>
              <a:rPr lang="en-GB" dirty="0" smtClean="0"/>
              <a:t>…space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uter Screen">
    <p:spTree>
      <p:nvGrpSpPr>
        <p:cNvPr id="1" name=""/>
        <p:cNvGrpSpPr/>
        <p:nvPr/>
      </p:nvGrpSpPr>
      <p:grpSpPr>
        <a:xfrm>
          <a:off x="0" y="0"/>
          <a:ext cx="0" cy="0"/>
          <a:chOff x="0" y="0"/>
          <a:chExt cx="0" cy="0"/>
        </a:xfrm>
      </p:grpSpPr>
      <p:pic>
        <p:nvPicPr>
          <p:cNvPr id="4" name="Picture 3" descr="tw_HDTV.jpg"/>
          <p:cNvPicPr>
            <a:picLocks noChangeAspect="1"/>
          </p:cNvPicPr>
          <p:nvPr/>
        </p:nvPicPr>
        <p:blipFill>
          <a:blip r:embed="rId2"/>
          <a:stretch>
            <a:fillRect/>
          </a:stretch>
        </p:blipFill>
        <p:spPr>
          <a:xfrm>
            <a:off x="0" y="0"/>
            <a:ext cx="9144000" cy="6858000"/>
          </a:xfrm>
          <a:prstGeom prst="rect">
            <a:avLst/>
          </a:prstGeom>
        </p:spPr>
      </p:pic>
      <p:sp>
        <p:nvSpPr>
          <p:cNvPr id="7" name="Content Placeholder 6"/>
          <p:cNvSpPr>
            <a:spLocks noGrp="1"/>
          </p:cNvSpPr>
          <p:nvPr>
            <p:ph sz="quarter" idx="10" hasCustomPrompt="1"/>
          </p:nvPr>
        </p:nvSpPr>
        <p:spPr>
          <a:xfrm>
            <a:off x="611189" y="802005"/>
            <a:ext cx="7926387" cy="5375274"/>
          </a:xfrm>
        </p:spPr>
        <p:txBody>
          <a:bodyPr/>
          <a:lstStyle>
            <a:lvl1pPr>
              <a:buFont typeface="Arial"/>
              <a:buNone/>
              <a:defRPr sz="1600" baseline="0">
                <a:solidFill>
                  <a:srgbClr val="C6D742"/>
                </a:solidFill>
                <a:latin typeface="Arial"/>
                <a:cs typeface="Arial"/>
              </a:defRPr>
            </a:lvl1pPr>
            <a:lvl2pPr>
              <a:buFont typeface="Arial"/>
              <a:buNone/>
              <a:defRPr sz="1600">
                <a:solidFill>
                  <a:srgbClr val="C6D742"/>
                </a:solidFill>
                <a:latin typeface="Arial"/>
                <a:cs typeface="Arial"/>
              </a:defRPr>
            </a:lvl2pPr>
            <a:lvl3pPr>
              <a:buNone/>
              <a:defRPr sz="1600">
                <a:solidFill>
                  <a:srgbClr val="C6D742"/>
                </a:solidFill>
                <a:latin typeface="Arial"/>
                <a:cs typeface="Arial"/>
              </a:defRPr>
            </a:lvl3pPr>
            <a:lvl4pPr>
              <a:buNone/>
              <a:defRPr sz="1600">
                <a:solidFill>
                  <a:srgbClr val="C6D742"/>
                </a:solidFill>
                <a:latin typeface="Arial"/>
                <a:cs typeface="Arial"/>
              </a:defRPr>
            </a:lvl4pPr>
            <a:lvl5pPr>
              <a:buNone/>
              <a:defRPr sz="1600">
                <a:solidFill>
                  <a:srgbClr val="C6D742"/>
                </a:solidFill>
                <a:latin typeface="Arial"/>
                <a:cs typeface="Arial"/>
              </a:defRPr>
            </a:lvl5pPr>
          </a:lstStyle>
          <a:p>
            <a:pPr lvl="0"/>
            <a:r>
              <a:rPr lang="en-GB" dirty="0" smtClean="0"/>
              <a:t>… 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 logo">
    <p:spTree>
      <p:nvGrpSpPr>
        <p:cNvPr id="1" name=""/>
        <p:cNvGrpSpPr/>
        <p:nvPr/>
      </p:nvGrpSpPr>
      <p:grpSpPr>
        <a:xfrm>
          <a:off x="0" y="0"/>
          <a:ext cx="0" cy="0"/>
          <a:chOff x="0" y="0"/>
          <a:chExt cx="0" cy="0"/>
        </a:xfrm>
      </p:grpSpPr>
      <p:pic>
        <p:nvPicPr>
          <p:cNvPr id="2" name="Picture 1" descr="tw_master logo.jpg"/>
          <p:cNvPicPr>
            <a:picLocks noChangeAspect="1"/>
          </p:cNvPicPr>
          <p:nvPr/>
        </p:nvPicPr>
        <p:blipFill>
          <a:blip r:embed="rId2"/>
          <a:stretch>
            <a:fillRect/>
          </a:stretch>
        </p:blipFill>
        <p:spPr>
          <a:xfrm>
            <a:off x="7228418" y="6286059"/>
            <a:ext cx="1566333" cy="290310"/>
          </a:xfrm>
          <a:prstGeom prst="rect">
            <a:avLst/>
          </a:prstGeom>
        </p:spPr>
      </p:pic>
      <p:pic>
        <p:nvPicPr>
          <p:cNvPr id="3" name="Picture 2" descr="green line.eps"/>
          <p:cNvPicPr>
            <a:picLocks noChangeAspect="1"/>
          </p:cNvPicPr>
          <p:nvPr/>
        </p:nvPicPr>
        <p:blipFill>
          <a:blip r:embed="rId3"/>
          <a:stretch>
            <a:fillRect/>
          </a:stretch>
        </p:blipFill>
        <p:spPr>
          <a:xfrm>
            <a:off x="372412" y="1115060"/>
            <a:ext cx="8423275" cy="13335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5" Type="http://schemas.openxmlformats.org/officeDocument/2006/relationships/image" Target="../media/image2.emf"/><Relationship Id="rId16" Type="http://schemas.openxmlformats.org/officeDocument/2006/relationships/image" Target="../media/image3.emf"/><Relationship Id="rId17" Type="http://schemas.openxmlformats.org/officeDocument/2006/relationships/image" Target="../media/image4.jpeg"/><Relationship Id="rId18"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green line.eps"/>
          <p:cNvPicPr>
            <a:picLocks noChangeAspect="1"/>
          </p:cNvPicPr>
          <p:nvPr/>
        </p:nvPicPr>
        <p:blipFill>
          <a:blip r:embed="rId14"/>
          <a:stretch>
            <a:fillRect/>
          </a:stretch>
        </p:blipFill>
        <p:spPr>
          <a:xfrm>
            <a:off x="372412" y="1115060"/>
            <a:ext cx="8423275" cy="133350"/>
          </a:xfrm>
          <a:prstGeom prst="rect">
            <a:avLst/>
          </a:prstGeom>
        </p:spPr>
      </p:pic>
      <p:sp>
        <p:nvSpPr>
          <p:cNvPr id="1026" name="Rectangle 2"/>
          <p:cNvSpPr>
            <a:spLocks noGrp="1" noChangeArrowheads="1"/>
          </p:cNvSpPr>
          <p:nvPr>
            <p:ph type="title"/>
          </p:nvPr>
        </p:nvSpPr>
        <p:spPr bwMode="auto">
          <a:xfrm>
            <a:off x="533401" y="483553"/>
            <a:ext cx="8007349" cy="966787"/>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lvl="0"/>
            <a:r>
              <a:rPr lang="en-US" smtClean="0"/>
              <a:t>Click to edit Master title style</a:t>
            </a:r>
            <a:endParaRPr lang="en-US" dirty="0"/>
          </a:p>
        </p:txBody>
      </p:sp>
      <p:sp>
        <p:nvSpPr>
          <p:cNvPr id="1027" name="Rectangle 3"/>
          <p:cNvSpPr>
            <a:spLocks noGrp="1" noChangeArrowheads="1"/>
          </p:cNvSpPr>
          <p:nvPr>
            <p:ph type="body" idx="1"/>
          </p:nvPr>
        </p:nvSpPr>
        <p:spPr bwMode="auto">
          <a:xfrm>
            <a:off x="611189" y="1981200"/>
            <a:ext cx="7929561" cy="3937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TW logo white.eps"/>
          <p:cNvPicPr>
            <a:picLocks noChangeAspect="1"/>
          </p:cNvPicPr>
          <p:nvPr/>
        </p:nvPicPr>
        <p:blipFill>
          <a:blip r:embed="rId15"/>
          <a:stretch>
            <a:fillRect/>
          </a:stretch>
        </p:blipFill>
        <p:spPr>
          <a:xfrm>
            <a:off x="7234768" y="6324605"/>
            <a:ext cx="1549400" cy="289560"/>
          </a:xfrm>
          <a:prstGeom prst="rect">
            <a:avLst/>
          </a:prstGeom>
        </p:spPr>
      </p:pic>
      <p:pic>
        <p:nvPicPr>
          <p:cNvPr id="8" name="Picture 7" descr="TW_Logo_noTag_black.eps"/>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518745" y="6415852"/>
            <a:ext cx="1276942" cy="1983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3200">
          <a:solidFill>
            <a:srgbClr val="313231"/>
          </a:solidFill>
          <a:latin typeface="Arial"/>
          <a:ea typeface="+mj-ea"/>
          <a:cs typeface="Arial"/>
        </a:defRPr>
      </a:lvl1pPr>
      <a:lvl2pPr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2pPr>
      <a:lvl3pPr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3pPr>
      <a:lvl4pPr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4pPr>
      <a:lvl5pPr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5pPr>
      <a:lvl6pPr marL="457200"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6pPr>
      <a:lvl7pPr marL="914400"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7pPr>
      <a:lvl8pPr marL="1371600"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8pPr>
      <a:lvl9pPr marL="1828800" algn="l" rtl="0" eaLnBrk="1" fontAlgn="base" hangingPunct="1">
        <a:spcBef>
          <a:spcPct val="0"/>
        </a:spcBef>
        <a:spcAft>
          <a:spcPct val="0"/>
        </a:spcAft>
        <a:defRPr sz="4000">
          <a:solidFill>
            <a:srgbClr val="474746"/>
          </a:solidFill>
          <a:latin typeface="Marydale" charset="0"/>
          <a:ea typeface="ＭＳ Ｐゴシック" charset="-128"/>
          <a:cs typeface="ＭＳ Ｐゴシック" charset="-128"/>
        </a:defRPr>
      </a:lvl9pPr>
    </p:titleStyle>
    <p:bodyStyle>
      <a:lvl1pPr marL="377825" indent="-377825" algn="l" rtl="0" eaLnBrk="1" fontAlgn="base" hangingPunct="1">
        <a:spcBef>
          <a:spcPct val="20000"/>
        </a:spcBef>
        <a:spcAft>
          <a:spcPct val="0"/>
        </a:spcAft>
        <a:buSzPct val="100000"/>
        <a:buFontTx/>
        <a:buBlip>
          <a:blip r:embed="rId17"/>
        </a:buBlip>
        <a:defRPr sz="2000">
          <a:solidFill>
            <a:schemeClr val="tx1"/>
          </a:solidFill>
          <a:latin typeface="Georgia"/>
          <a:ea typeface="+mn-ea"/>
          <a:cs typeface="Georgia"/>
        </a:defRPr>
      </a:lvl1pPr>
      <a:lvl2pPr marL="763588" indent="-384175" algn="l" rtl="0" eaLnBrk="1" fontAlgn="base" hangingPunct="1">
        <a:spcBef>
          <a:spcPct val="20000"/>
        </a:spcBef>
        <a:spcAft>
          <a:spcPct val="0"/>
        </a:spcAft>
        <a:buSzPct val="100000"/>
        <a:buFontTx/>
        <a:buBlip>
          <a:blip r:embed="rId18"/>
        </a:buBlip>
        <a:defRPr sz="2000">
          <a:solidFill>
            <a:schemeClr val="tx1"/>
          </a:solidFill>
          <a:latin typeface="Georgia"/>
          <a:ea typeface="+mn-ea"/>
          <a:cs typeface="Georgia"/>
        </a:defRPr>
      </a:lvl2pPr>
      <a:lvl3pPr marL="1141413" indent="-376238" algn="l" rtl="0" eaLnBrk="1" fontAlgn="base" hangingPunct="1">
        <a:spcBef>
          <a:spcPct val="20000"/>
        </a:spcBef>
        <a:spcAft>
          <a:spcPct val="0"/>
        </a:spcAft>
        <a:buClr>
          <a:srgbClr val="C6D742"/>
        </a:buClr>
        <a:buFont typeface="Wingdings" charset="2"/>
        <a:buChar char="§"/>
        <a:defRPr sz="2000">
          <a:solidFill>
            <a:schemeClr val="tx1"/>
          </a:solidFill>
          <a:latin typeface="Georgia"/>
          <a:ea typeface="+mn-ea"/>
          <a:cs typeface="Georgia"/>
        </a:defRPr>
      </a:lvl3pPr>
      <a:lvl4pPr marL="1519238" indent="-376238" algn="l" rtl="0" eaLnBrk="1" fontAlgn="base" hangingPunct="1">
        <a:spcBef>
          <a:spcPct val="20000"/>
        </a:spcBef>
        <a:spcAft>
          <a:spcPct val="0"/>
        </a:spcAft>
        <a:buChar char="–"/>
        <a:defRPr sz="2000">
          <a:solidFill>
            <a:schemeClr val="tx1"/>
          </a:solidFill>
          <a:latin typeface="Georgia"/>
          <a:ea typeface="+mn-ea"/>
          <a:cs typeface="Georgia"/>
        </a:defRPr>
      </a:lvl4pPr>
      <a:lvl5pPr marL="1905000" indent="-384175" algn="l" rtl="0" eaLnBrk="1" fontAlgn="base" hangingPunct="1">
        <a:spcBef>
          <a:spcPct val="20000"/>
        </a:spcBef>
        <a:spcAft>
          <a:spcPct val="0"/>
        </a:spcAft>
        <a:buChar char="»"/>
        <a:defRPr sz="2000">
          <a:solidFill>
            <a:schemeClr val="tx1"/>
          </a:solidFill>
          <a:latin typeface="Georgia"/>
          <a:ea typeface="+mn-ea"/>
          <a:cs typeface="Georgia"/>
        </a:defRPr>
      </a:lvl5pPr>
      <a:lvl6pPr marL="2362200" indent="-384175" algn="l" rtl="0" eaLnBrk="1" fontAlgn="base" hangingPunct="1">
        <a:spcBef>
          <a:spcPct val="20000"/>
        </a:spcBef>
        <a:spcAft>
          <a:spcPct val="0"/>
        </a:spcAft>
        <a:buChar char="»"/>
        <a:defRPr sz="2000">
          <a:solidFill>
            <a:schemeClr val="tx1"/>
          </a:solidFill>
          <a:latin typeface="+mn-lt"/>
          <a:ea typeface="+mn-ea"/>
        </a:defRPr>
      </a:lvl6pPr>
      <a:lvl7pPr marL="2819400" indent="-384175" algn="l" rtl="0" eaLnBrk="1" fontAlgn="base" hangingPunct="1">
        <a:spcBef>
          <a:spcPct val="20000"/>
        </a:spcBef>
        <a:spcAft>
          <a:spcPct val="0"/>
        </a:spcAft>
        <a:buChar char="»"/>
        <a:defRPr sz="2000">
          <a:solidFill>
            <a:schemeClr val="tx1"/>
          </a:solidFill>
          <a:latin typeface="+mn-lt"/>
          <a:ea typeface="+mn-ea"/>
        </a:defRPr>
      </a:lvl7pPr>
      <a:lvl8pPr marL="3276600" indent="-384175" algn="l" rtl="0" eaLnBrk="1" fontAlgn="base" hangingPunct="1">
        <a:spcBef>
          <a:spcPct val="20000"/>
        </a:spcBef>
        <a:spcAft>
          <a:spcPct val="0"/>
        </a:spcAft>
        <a:buChar char="»"/>
        <a:defRPr sz="2000">
          <a:solidFill>
            <a:schemeClr val="tx1"/>
          </a:solidFill>
          <a:latin typeface="+mn-lt"/>
          <a:ea typeface="+mn-ea"/>
        </a:defRPr>
      </a:lvl8pPr>
      <a:lvl9pPr marL="3733800" indent="-384175"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latin typeface="Adobe 黑体 Std R"/>
                <a:ea typeface="Adobe 黑体 Std R"/>
                <a:cs typeface="Adobe 黑体 Std R"/>
              </a:rPr>
              <a:t>Memcache</a:t>
            </a:r>
            <a:r>
              <a:rPr lang="en-US" altLang="zh-CN" dirty="0" smtClean="0">
                <a:latin typeface="Adobe 黑体 Std R"/>
                <a:ea typeface="Adobe 黑体 Std R"/>
                <a:cs typeface="Adobe 黑体 Std R"/>
              </a:rPr>
              <a:t> Introduction</a:t>
            </a:r>
            <a:endParaRPr lang="en-US" dirty="0">
              <a:latin typeface="Adobe 黑体 Std R"/>
              <a:ea typeface="Adobe 黑体 Std R"/>
              <a:cs typeface="Adobe 黑体 Std R"/>
            </a:endParaRPr>
          </a:p>
        </p:txBody>
      </p:sp>
    </p:spTree>
    <p:extLst>
      <p:ext uri="{BB962C8B-B14F-4D97-AF65-F5344CB8AC3E}">
        <p14:creationId xmlns:p14="http://schemas.microsoft.com/office/powerpoint/2010/main" val="330315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9742" y="483556"/>
            <a:ext cx="8007349" cy="966787"/>
          </a:xfrm>
        </p:spPr>
        <p:txBody>
          <a:bodyPr/>
          <a:lstStyle/>
          <a:p>
            <a:r>
              <a:rPr lang="en-US" dirty="0" smtClean="0">
                <a:latin typeface="Adobe 黑体 Std R"/>
                <a:ea typeface="Adobe 黑体 Std R"/>
                <a:cs typeface="Adobe 黑体 Std R"/>
              </a:rPr>
              <a:t>Agenda</a:t>
            </a:r>
            <a:endParaRPr lang="en-US" dirty="0">
              <a:latin typeface="Adobe 黑体 Std R"/>
              <a:ea typeface="Adobe 黑体 Std R"/>
              <a:cs typeface="Adobe 黑体 Std R"/>
            </a:endParaRPr>
          </a:p>
        </p:txBody>
      </p:sp>
      <p:sp>
        <p:nvSpPr>
          <p:cNvPr id="3" name="Cloud Callout 2"/>
          <p:cNvSpPr/>
          <p:nvPr/>
        </p:nvSpPr>
        <p:spPr bwMode="auto">
          <a:xfrm>
            <a:off x="1446459" y="1834681"/>
            <a:ext cx="5591798" cy="3140126"/>
          </a:xfrm>
          <a:prstGeom prst="cloud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539001475"/>
      </p:ext>
    </p:extLst>
  </p:cSld>
  <p:clrMapOvr>
    <a:masterClrMapping/>
  </p:clrMapOvr>
</p:sld>
</file>

<file path=ppt/theme/theme1.xml><?xml version="1.0" encoding="utf-8"?>
<a:theme xmlns:a="http://schemas.openxmlformats.org/drawingml/2006/main" name="1_Master Marydal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Marydale"/>
        <a:ea typeface="ＭＳ Ｐゴシック"/>
        <a:cs typeface="ＭＳ Ｐゴシック"/>
      </a:majorFont>
      <a:minorFont>
        <a:latin typeface="FrnkGothITC Bk BT"/>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22759</TotalTime>
  <Words>3</Words>
  <Application>Microsoft Macintosh PowerPoint</Application>
  <PresentationFormat>On-screen Show (4:3)</PresentationFormat>
  <Paragraphs>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1_Master Marydale</vt:lpstr>
      <vt:lpstr>Memcache Introduction</vt:lpstr>
      <vt:lpstr>Agenda</vt:lpstr>
    </vt:vector>
  </TitlesOfParts>
  <Company>TW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Quality and QA</dc:title>
  <dc:creator>Kang</dc:creator>
  <cp:lastModifiedBy>twer</cp:lastModifiedBy>
  <cp:revision>196</cp:revision>
  <dcterms:created xsi:type="dcterms:W3CDTF">2012-11-20T04:51:39Z</dcterms:created>
  <dcterms:modified xsi:type="dcterms:W3CDTF">2012-12-06T03:28:41Z</dcterms:modified>
</cp:coreProperties>
</file>