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D66CD-56A6-84F7-8DD0-2718C5A4D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92860A-DFB5-FD42-7CDC-A941AF8D1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43278-5D60-F772-3A47-BCD1516F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5181-3461-4E37-9A67-CF5C982F71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2BB4A-E9DF-8EBB-118A-F2FC4380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6BDEF-7E41-8490-BF82-AB08D1A0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ED1B-F6F2-4A38-B57E-B96BA8993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3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D7104-13B7-9803-B9DB-8ACC681A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AF266-5E6B-1E3C-A482-7AE6AE25C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585EF-7085-41FF-D9D2-9ECA9499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5181-3461-4E37-9A67-CF5C982F71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C1DBC-DAB3-FBF4-5321-C3707482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C2E64-1016-0461-9D4D-4A4B63A6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ED1B-F6F2-4A38-B57E-B96BA8993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1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E8263E-D31F-EDCA-E143-78082A2F9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B8045-CBB7-B04B-4CC6-6FE1399D4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55EB0-AE67-D83E-F584-418F3547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5181-3461-4E37-9A67-CF5C982F71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ADA1A-F972-D984-A0E4-53769304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0DA9E-8376-2A48-9C6A-F86DA485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ED1B-F6F2-4A38-B57E-B96BA8993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4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34C29-5D64-C1E3-BD50-1F58D566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06CBE-71A1-31A1-2211-8807CA416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00B84-6370-8404-2EFB-DC8212F2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5181-3461-4E37-9A67-CF5C982F71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A2093-6F4D-8581-AE33-96B719EB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4904B-9A1D-2F47-B02D-51CED610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ED1B-F6F2-4A38-B57E-B96BA8993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19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B0C4B-51AD-B276-248F-0590588B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56C47-85B2-A61B-20EB-B2EE037E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608F3-90BC-3E87-A053-6B7A7323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5181-3461-4E37-9A67-CF5C982F71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2A657-B2E6-71CA-547C-0C1A9444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065DAC-475D-EDF1-6938-67D19BA1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ED1B-F6F2-4A38-B57E-B96BA8993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45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F2082-6A9F-9F00-4565-D10A6416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40136-E344-8122-4C69-216B2ED0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09F4FB-C567-4458-AA34-044E4232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866CF4-FB44-FDD8-E8A9-F0626F03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5181-3461-4E37-9A67-CF5C982F71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39C4D3-BBC2-7588-7EBC-9A7C8614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95DFB3-BDA9-44D3-C83D-81EE0326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ED1B-F6F2-4A38-B57E-B96BA8993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2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1EBE0-6CCB-A7D3-0AB8-2D80B175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25A0F3-F975-B949-E80E-D9040227F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222DF7-360A-A55E-5D8D-FC53FF1D6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4E11A5-53D4-6AB2-A3A2-D68F2CC63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6C2F2F-32DF-FF8B-B5B6-3F9D38ECB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40F1C7-4C22-50C5-9B88-D6803D07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5181-3461-4E37-9A67-CF5C982F71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BA30BA-C88B-108C-F28B-F516AC82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1CEFD5-A622-4777-0012-BD812B6B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ED1B-F6F2-4A38-B57E-B96BA8993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86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4D108-D1FA-C099-2D02-BB196F02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C3014B-879E-2585-8431-08C330D7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5181-3461-4E37-9A67-CF5C982F71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600133-4857-953C-CBDE-061FD5C0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E4ED08-BC30-2B7F-C572-09127E8E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ED1B-F6F2-4A38-B57E-B96BA8993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9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52D22A-CD25-F6D2-0F49-B0E08D33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5181-3461-4E37-9A67-CF5C982F71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3580CD-4680-F00F-B710-1B49D48B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4A3E9C-FF17-1832-D617-10F361A0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ED1B-F6F2-4A38-B57E-B96BA8993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8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B6D27-48C1-4E86-9279-F70012A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80DC6-2894-5A3E-54E2-75F654086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8681D1-618B-F13C-3025-86DD16AB4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64381-1F16-223C-C110-8A1729F4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5181-3461-4E37-9A67-CF5C982F71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7FBF1-0EED-990A-4CAF-4BC447E2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09C8F-E442-EC38-70FB-DECFB0EE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ED1B-F6F2-4A38-B57E-B96BA8993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8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D510A-2FEF-D80F-2E73-363F2BF2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914087-8E7D-FBC4-5A27-4760A231B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CFC09-5891-6EFF-CA37-FA6ED0FEB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8FE7A-64F3-BFAA-3BB9-F5A68469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5181-3461-4E37-9A67-CF5C982F71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FF692F-3F14-A413-A59F-03AF1DCC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0B6CD6-609A-B64A-61B8-D874392C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ED1B-F6F2-4A38-B57E-B96BA8993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26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7749C6-8227-5C24-6BB4-E53F8E4C2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335185-EA76-F5EF-3F9C-E1D9DD316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2801E-AB23-8442-4253-A2C287D1B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C5181-3461-4E37-9A67-CF5C982F71B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98ABE-ED4C-9098-1E32-7EEF2A8CA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72F7F-8AD4-D457-E8BB-86F1EACB4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ED1B-F6F2-4A38-B57E-B96BA8993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51CCCF-90C5-8D69-F937-B005C48B68AE}"/>
              </a:ext>
            </a:extLst>
          </p:cNvPr>
          <p:cNvSpPr txBox="1"/>
          <p:nvPr/>
        </p:nvSpPr>
        <p:spPr>
          <a:xfrm>
            <a:off x="616989" y="143650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Detections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F647F6D-0795-72AC-7C67-77AACD2F1B31}"/>
              </a:ext>
            </a:extLst>
          </p:cNvPr>
          <p:cNvSpPr/>
          <p:nvPr/>
        </p:nvSpPr>
        <p:spPr>
          <a:xfrm>
            <a:off x="5075382" y="1043895"/>
            <a:ext cx="1801091" cy="115454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IOU Match</a:t>
            </a:r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523930A-E8C6-B176-2FC5-4A4A16B708AA}"/>
              </a:ext>
            </a:extLst>
          </p:cNvPr>
          <p:cNvSpPr/>
          <p:nvPr/>
        </p:nvSpPr>
        <p:spPr>
          <a:xfrm>
            <a:off x="2498519" y="2719647"/>
            <a:ext cx="1801091" cy="115454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Kalman Filter Predict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60F2AC2-5A99-47FD-FEF3-AAE8802C3B97}"/>
              </a:ext>
            </a:extLst>
          </p:cNvPr>
          <p:cNvSpPr/>
          <p:nvPr/>
        </p:nvSpPr>
        <p:spPr>
          <a:xfrm>
            <a:off x="2498518" y="4582960"/>
            <a:ext cx="1801091" cy="115454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Kalman Filter</a:t>
            </a:r>
          </a:p>
          <a:p>
            <a:pPr algn="ctr"/>
            <a:r>
              <a:rPr lang="en-US" altLang="zh-CN"/>
              <a:t>Update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01842FA-7C17-A9A7-DC17-24370249DDC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54828" y="1621168"/>
            <a:ext cx="3220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B84ECAB-FC29-A46C-A34F-0D410657935F}"/>
              </a:ext>
            </a:extLst>
          </p:cNvPr>
          <p:cNvSpPr txBox="1"/>
          <p:nvPr/>
        </p:nvSpPr>
        <p:spPr>
          <a:xfrm>
            <a:off x="616989" y="311225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Tracks</a:t>
            </a: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430315-7136-CB5C-CF95-5CF15C9440A1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1423620" y="3296919"/>
            <a:ext cx="10748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1387D013-0457-D859-EC4F-1AD65AA6F3CF}"/>
              </a:ext>
            </a:extLst>
          </p:cNvPr>
          <p:cNvCxnSpPr>
            <a:stCxn id="6" idx="3"/>
            <a:endCxn id="5" idx="2"/>
          </p:cNvCxnSpPr>
          <p:nvPr/>
        </p:nvCxnSpPr>
        <p:spPr>
          <a:xfrm flipV="1">
            <a:off x="4299610" y="2198440"/>
            <a:ext cx="1676318" cy="1098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27B1A955-82BC-EB5B-1997-D519E57B2C6C}"/>
              </a:ext>
            </a:extLst>
          </p:cNvPr>
          <p:cNvSpPr/>
          <p:nvPr/>
        </p:nvSpPr>
        <p:spPr>
          <a:xfrm>
            <a:off x="7162800" y="258080"/>
            <a:ext cx="365760" cy="27261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A5AB1F9-D8AC-569A-388C-7B64399B7915}"/>
              </a:ext>
            </a:extLst>
          </p:cNvPr>
          <p:cNvSpPr txBox="1"/>
          <p:nvPr/>
        </p:nvSpPr>
        <p:spPr>
          <a:xfrm>
            <a:off x="7528560" y="25808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Unmatched Tracks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BDC7CE2-1B38-4D87-DF4E-7245837DF634}"/>
              </a:ext>
            </a:extLst>
          </p:cNvPr>
          <p:cNvSpPr txBox="1"/>
          <p:nvPr/>
        </p:nvSpPr>
        <p:spPr>
          <a:xfrm>
            <a:off x="7528560" y="1345198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Unmatched Dections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E6C389E-AC64-4C7E-D54B-A90FE9756BDD}"/>
              </a:ext>
            </a:extLst>
          </p:cNvPr>
          <p:cNvSpPr txBox="1"/>
          <p:nvPr/>
        </p:nvSpPr>
        <p:spPr>
          <a:xfrm>
            <a:off x="7665616" y="243231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Matched Tracks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4BC5461-BADE-77E5-20C5-56CE06326D7B}"/>
              </a:ext>
            </a:extLst>
          </p:cNvPr>
          <p:cNvSpPr txBox="1"/>
          <p:nvPr/>
        </p:nvSpPr>
        <p:spPr>
          <a:xfrm>
            <a:off x="10176705" y="2520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Delete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F29008A-C121-B67B-46AC-E54671CA25F1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 flipV="1">
            <a:off x="9543855" y="436666"/>
            <a:ext cx="632850" cy="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3E61F4C4-9E4C-1386-028A-0B25A5A0DA3C}"/>
              </a:ext>
            </a:extLst>
          </p:cNvPr>
          <p:cNvCxnSpPr>
            <a:stCxn id="29" idx="2"/>
            <a:endCxn id="7" idx="3"/>
          </p:cNvCxnSpPr>
          <p:nvPr/>
        </p:nvCxnSpPr>
        <p:spPr>
          <a:xfrm rot="5400000">
            <a:off x="5238616" y="1862641"/>
            <a:ext cx="2358585" cy="4236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EE0A5B62-23BF-8C16-1F74-53EFEFCC9283}"/>
              </a:ext>
            </a:extLst>
          </p:cNvPr>
          <p:cNvCxnSpPr>
            <a:cxnSpLocks/>
            <a:stCxn id="28" idx="3"/>
            <a:endCxn id="12" idx="2"/>
          </p:cNvCxnSpPr>
          <p:nvPr/>
        </p:nvCxnSpPr>
        <p:spPr>
          <a:xfrm flipH="1">
            <a:off x="1020305" y="1529864"/>
            <a:ext cx="8762398" cy="1951721"/>
          </a:xfrm>
          <a:prstGeom prst="bentConnector4">
            <a:avLst>
              <a:gd name="adj1" fmla="val -2609"/>
              <a:gd name="adj2" fmla="val 251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2158F58-C936-F927-479A-6B6E4C84C19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1020304" y="5160232"/>
            <a:ext cx="14782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FDFE9327-BE82-CDC6-4796-74ACF5E1C2B4}"/>
              </a:ext>
            </a:extLst>
          </p:cNvPr>
          <p:cNvSpPr txBox="1"/>
          <p:nvPr/>
        </p:nvSpPr>
        <p:spPr>
          <a:xfrm>
            <a:off x="10017760" y="4277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New Tracks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55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727B66-6820-C68F-F3BD-28059FEF2A04}"/>
              </a:ext>
            </a:extLst>
          </p:cNvPr>
          <p:cNvSpPr txBox="1"/>
          <p:nvPr/>
        </p:nvSpPr>
        <p:spPr>
          <a:xfrm>
            <a:off x="1125639" y="1930433"/>
            <a:ext cx="1039664" cy="325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Detections</a:t>
            </a:r>
            <a:endParaRPr lang="zh-CN" altLang="en-US" sz="120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28BAC2C-225C-7F8B-5ED4-AAE3E675F496}"/>
              </a:ext>
            </a:extLst>
          </p:cNvPr>
          <p:cNvSpPr/>
          <p:nvPr/>
        </p:nvSpPr>
        <p:spPr>
          <a:xfrm>
            <a:off x="3281770" y="1772145"/>
            <a:ext cx="1159190" cy="61688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Matching Cascade</a:t>
            </a:r>
            <a:endParaRPr lang="zh-CN" altLang="en-US" sz="12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EB1C27E-54AE-81ED-0938-8986AA33A26D}"/>
              </a:ext>
            </a:extLst>
          </p:cNvPr>
          <p:cNvSpPr/>
          <p:nvPr/>
        </p:nvSpPr>
        <p:spPr>
          <a:xfrm>
            <a:off x="1303981" y="2855052"/>
            <a:ext cx="1262659" cy="73831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Kalman Filter Predict</a:t>
            </a:r>
            <a:endParaRPr lang="zh-CN" altLang="en-US" sz="12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A63C488-E3C8-71FF-7855-1805B7EC482E}"/>
              </a:ext>
            </a:extLst>
          </p:cNvPr>
          <p:cNvSpPr/>
          <p:nvPr/>
        </p:nvSpPr>
        <p:spPr>
          <a:xfrm>
            <a:off x="3085821" y="4254197"/>
            <a:ext cx="1316890" cy="8441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Kalman Filter</a:t>
            </a:r>
          </a:p>
          <a:p>
            <a:pPr algn="ctr"/>
            <a:r>
              <a:rPr lang="en-US" altLang="zh-CN" sz="1200"/>
              <a:t>Update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18E18B-A851-28CE-2239-D7E4BB2E718E}"/>
              </a:ext>
            </a:extLst>
          </p:cNvPr>
          <p:cNvSpPr txBox="1"/>
          <p:nvPr/>
        </p:nvSpPr>
        <p:spPr>
          <a:xfrm>
            <a:off x="293341" y="3065737"/>
            <a:ext cx="758949" cy="325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Tracks</a:t>
            </a:r>
            <a:endParaRPr lang="zh-CN" altLang="en-US" sz="120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4DB49AED-244D-E008-AEF1-FE15AB276FAA}"/>
              </a:ext>
            </a:extLst>
          </p:cNvPr>
          <p:cNvSpPr/>
          <p:nvPr/>
        </p:nvSpPr>
        <p:spPr>
          <a:xfrm>
            <a:off x="4479209" y="1092008"/>
            <a:ext cx="267430" cy="1993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6E46915-4510-B67F-9C6A-674FD8850E14}"/>
              </a:ext>
            </a:extLst>
          </p:cNvPr>
          <p:cNvSpPr txBox="1"/>
          <p:nvPr/>
        </p:nvSpPr>
        <p:spPr>
          <a:xfrm>
            <a:off x="4746638" y="1092008"/>
            <a:ext cx="1649680" cy="325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Unmatched Tracks</a:t>
            </a:r>
            <a:endParaRPr lang="zh-CN" altLang="en-US" sz="12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66C42B-239A-8362-28F2-DA98FF455A5F}"/>
              </a:ext>
            </a:extLst>
          </p:cNvPr>
          <p:cNvSpPr txBox="1"/>
          <p:nvPr/>
        </p:nvSpPr>
        <p:spPr>
          <a:xfrm>
            <a:off x="4746638" y="1917917"/>
            <a:ext cx="1836072" cy="325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Unmatched Dections</a:t>
            </a:r>
            <a:endParaRPr lang="zh-CN" altLang="en-US" sz="12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78E34AB-2E96-17FF-FD7C-4E595C985935}"/>
              </a:ext>
            </a:extLst>
          </p:cNvPr>
          <p:cNvSpPr txBox="1"/>
          <p:nvPr/>
        </p:nvSpPr>
        <p:spPr>
          <a:xfrm>
            <a:off x="4846849" y="2681727"/>
            <a:ext cx="1433161" cy="325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Matched Tracks</a:t>
            </a:r>
            <a:endParaRPr lang="zh-CN" altLang="en-US" sz="120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7230DD6-DE23-BC3A-962D-5B7B7258AD30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84712" y="4676277"/>
            <a:ext cx="230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FDD27FE-23D8-AFF0-2E4C-47099D9A033C}"/>
              </a:ext>
            </a:extLst>
          </p:cNvPr>
          <p:cNvSpPr/>
          <p:nvPr/>
        </p:nvSpPr>
        <p:spPr>
          <a:xfrm>
            <a:off x="6831866" y="1658508"/>
            <a:ext cx="979876" cy="8441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IOU Match</a:t>
            </a:r>
            <a:endParaRPr lang="zh-CN" altLang="en-US" sz="120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0D48280-6000-DE3F-EDD7-E5F9E345CAE6}"/>
              </a:ext>
            </a:extLst>
          </p:cNvPr>
          <p:cNvCxnSpPr>
            <a:cxnSpLocks/>
            <a:stCxn id="19" idx="3"/>
            <a:endCxn id="58" idx="1"/>
          </p:cNvCxnSpPr>
          <p:nvPr/>
        </p:nvCxnSpPr>
        <p:spPr>
          <a:xfrm>
            <a:off x="6582710" y="2080588"/>
            <a:ext cx="249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CD603EC3-AEC9-8A29-7071-23DFDD744BD9}"/>
              </a:ext>
            </a:extLst>
          </p:cNvPr>
          <p:cNvCxnSpPr>
            <a:cxnSpLocks/>
            <a:stCxn id="18" idx="3"/>
            <a:endCxn id="58" idx="0"/>
          </p:cNvCxnSpPr>
          <p:nvPr/>
        </p:nvCxnSpPr>
        <p:spPr>
          <a:xfrm>
            <a:off x="6396318" y="1254679"/>
            <a:ext cx="925486" cy="403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左大括号 65">
            <a:extLst>
              <a:ext uri="{FF2B5EF4-FFF2-40B4-BE49-F238E27FC236}">
                <a16:creationId xmlns:a16="http://schemas.microsoft.com/office/drawing/2014/main" id="{0FE07014-C442-D29F-B037-F20C43ADE390}"/>
              </a:ext>
            </a:extLst>
          </p:cNvPr>
          <p:cNvSpPr/>
          <p:nvPr/>
        </p:nvSpPr>
        <p:spPr>
          <a:xfrm>
            <a:off x="2647133" y="2750434"/>
            <a:ext cx="231044" cy="919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F7438A3-4CC7-917C-55DC-4E5563245882}"/>
              </a:ext>
            </a:extLst>
          </p:cNvPr>
          <p:cNvSpPr txBox="1"/>
          <p:nvPr/>
        </p:nvSpPr>
        <p:spPr>
          <a:xfrm>
            <a:off x="2781278" y="2788738"/>
            <a:ext cx="962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Confirmed</a:t>
            </a:r>
            <a:endParaRPr lang="zh-CN" altLang="en-US" sz="120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380E6DD-6283-7C3A-8E9A-C7FF4B815971}"/>
              </a:ext>
            </a:extLst>
          </p:cNvPr>
          <p:cNvSpPr txBox="1"/>
          <p:nvPr/>
        </p:nvSpPr>
        <p:spPr>
          <a:xfrm>
            <a:off x="2781278" y="3334843"/>
            <a:ext cx="130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Unconfirmed</a:t>
            </a:r>
          </a:p>
          <a:p>
            <a:r>
              <a:rPr lang="en-US" altLang="zh-CN" sz="1200"/>
              <a:t>  (tentative)</a:t>
            </a:r>
            <a:endParaRPr lang="zh-CN" altLang="en-US" sz="120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7AF89E3-4C83-16A8-B124-C30BDCC7033D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1052290" y="3224212"/>
            <a:ext cx="251691" cy="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222E3EE5-29B1-62B0-1D5B-9844040CF6DB}"/>
              </a:ext>
            </a:extLst>
          </p:cNvPr>
          <p:cNvCxnSpPr>
            <a:cxnSpLocks/>
            <a:stCxn id="69" idx="3"/>
            <a:endCxn id="3" idx="2"/>
          </p:cNvCxnSpPr>
          <p:nvPr/>
        </p:nvCxnSpPr>
        <p:spPr>
          <a:xfrm flipV="1">
            <a:off x="3743621" y="2389031"/>
            <a:ext cx="117744" cy="538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789D043B-4174-EAB0-9014-30CA935B7210}"/>
              </a:ext>
            </a:extLst>
          </p:cNvPr>
          <p:cNvCxnSpPr>
            <a:cxnSpLocks/>
            <a:stCxn id="70" idx="3"/>
            <a:endCxn id="58" idx="2"/>
          </p:cNvCxnSpPr>
          <p:nvPr/>
        </p:nvCxnSpPr>
        <p:spPr>
          <a:xfrm flipV="1">
            <a:off x="4091174" y="2502668"/>
            <a:ext cx="3230630" cy="10630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左大括号 146">
            <a:extLst>
              <a:ext uri="{FF2B5EF4-FFF2-40B4-BE49-F238E27FC236}">
                <a16:creationId xmlns:a16="http://schemas.microsoft.com/office/drawing/2014/main" id="{8FAA4011-2730-038D-A7EC-DE87F3A1C535}"/>
              </a:ext>
            </a:extLst>
          </p:cNvPr>
          <p:cNvSpPr/>
          <p:nvPr/>
        </p:nvSpPr>
        <p:spPr>
          <a:xfrm>
            <a:off x="7888511" y="1092008"/>
            <a:ext cx="267430" cy="1993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4CBCFD7-AC89-1058-47B2-B3D826F42747}"/>
              </a:ext>
            </a:extLst>
          </p:cNvPr>
          <p:cNvSpPr txBox="1"/>
          <p:nvPr/>
        </p:nvSpPr>
        <p:spPr>
          <a:xfrm>
            <a:off x="8155940" y="1092008"/>
            <a:ext cx="1649680" cy="325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Unmatched Tracks</a:t>
            </a:r>
            <a:endParaRPr lang="zh-CN" altLang="en-US" sz="120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05528E5-1EA5-CADE-DEFF-AC3E2E087E3A}"/>
              </a:ext>
            </a:extLst>
          </p:cNvPr>
          <p:cNvSpPr txBox="1"/>
          <p:nvPr/>
        </p:nvSpPr>
        <p:spPr>
          <a:xfrm>
            <a:off x="8212042" y="1947450"/>
            <a:ext cx="1836072" cy="325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Unmatched Dections</a:t>
            </a:r>
            <a:endParaRPr lang="zh-CN" altLang="en-US" sz="120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B28B33B-A096-8377-0E31-D3D661472617}"/>
              </a:ext>
            </a:extLst>
          </p:cNvPr>
          <p:cNvSpPr txBox="1"/>
          <p:nvPr/>
        </p:nvSpPr>
        <p:spPr>
          <a:xfrm>
            <a:off x="8256151" y="2681727"/>
            <a:ext cx="1433161" cy="325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Matched Tracks</a:t>
            </a:r>
            <a:endParaRPr lang="zh-CN" altLang="en-US" sz="1200"/>
          </a:p>
        </p:txBody>
      </p:sp>
      <p:sp>
        <p:nvSpPr>
          <p:cNvPr id="153" name="左大括号 152">
            <a:extLst>
              <a:ext uri="{FF2B5EF4-FFF2-40B4-BE49-F238E27FC236}">
                <a16:creationId xmlns:a16="http://schemas.microsoft.com/office/drawing/2014/main" id="{EFCDBB96-8675-94A8-F36D-E9DE22952130}"/>
              </a:ext>
            </a:extLst>
          </p:cNvPr>
          <p:cNvSpPr/>
          <p:nvPr/>
        </p:nvSpPr>
        <p:spPr>
          <a:xfrm>
            <a:off x="9513989" y="756540"/>
            <a:ext cx="231044" cy="919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75CD766B-9E0E-FD75-787F-4798A08C9484}"/>
              </a:ext>
            </a:extLst>
          </p:cNvPr>
          <p:cNvSpPr txBox="1"/>
          <p:nvPr/>
        </p:nvSpPr>
        <p:spPr>
          <a:xfrm>
            <a:off x="9648134" y="794844"/>
            <a:ext cx="1118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UnConfirmed</a:t>
            </a:r>
            <a:endParaRPr lang="zh-CN" altLang="en-US" sz="120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DBB0CB7D-80AC-9E4C-250D-6F9109E49CDA}"/>
              </a:ext>
            </a:extLst>
          </p:cNvPr>
          <p:cNvSpPr txBox="1"/>
          <p:nvPr/>
        </p:nvSpPr>
        <p:spPr>
          <a:xfrm>
            <a:off x="9648134" y="1340949"/>
            <a:ext cx="1309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Confirmed</a:t>
            </a:r>
            <a:endParaRPr lang="zh-CN" altLang="en-US" sz="120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2638AC89-0EED-CEBB-358E-11CB587D9B2B}"/>
              </a:ext>
            </a:extLst>
          </p:cNvPr>
          <p:cNvSpPr txBox="1"/>
          <p:nvPr/>
        </p:nvSpPr>
        <p:spPr>
          <a:xfrm>
            <a:off x="10958030" y="799389"/>
            <a:ext cx="1118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Deleted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7107585C-696A-1EC1-1366-49952182C767}"/>
              </a:ext>
            </a:extLst>
          </p:cNvPr>
          <p:cNvSpPr txBox="1"/>
          <p:nvPr/>
        </p:nvSpPr>
        <p:spPr>
          <a:xfrm>
            <a:off x="10520586" y="1236413"/>
            <a:ext cx="1309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&gt;max_age</a:t>
            </a:r>
            <a:endParaRPr lang="zh-CN" altLang="en-US" sz="120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9C44453C-A4C3-B686-4514-3C5866618C6C}"/>
              </a:ext>
            </a:extLst>
          </p:cNvPr>
          <p:cNvSpPr txBox="1"/>
          <p:nvPr/>
        </p:nvSpPr>
        <p:spPr>
          <a:xfrm>
            <a:off x="10504071" y="1521397"/>
            <a:ext cx="1309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&lt;max_age</a:t>
            </a:r>
            <a:endParaRPr lang="zh-CN" altLang="en-US" sz="120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53B5DAD5-BFA3-796B-3A9F-0A32887B1F77}"/>
              </a:ext>
            </a:extLst>
          </p:cNvPr>
          <p:cNvSpPr txBox="1"/>
          <p:nvPr/>
        </p:nvSpPr>
        <p:spPr>
          <a:xfrm>
            <a:off x="9377389" y="342900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/>
              <a:t>New Tracks</a:t>
            </a:r>
          </a:p>
          <a:p>
            <a:pPr algn="ctr"/>
            <a:r>
              <a:rPr lang="en-US" altLang="zh-CN" sz="1200"/>
              <a:t>(tentative)</a:t>
            </a:r>
            <a:endParaRPr lang="zh-CN" altLang="en-US" sz="120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89AC26AD-93E5-64DA-C12F-E81AC92849C5}"/>
              </a:ext>
            </a:extLst>
          </p:cNvPr>
          <p:cNvSpPr txBox="1"/>
          <p:nvPr/>
        </p:nvSpPr>
        <p:spPr>
          <a:xfrm>
            <a:off x="2223228" y="5248063"/>
            <a:ext cx="3192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3 consecutive hits: Tentative-&gt;Confirmed</a:t>
            </a:r>
            <a:endParaRPr lang="zh-CN" altLang="en-US" sz="1200"/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910B15B4-FB42-53EE-8861-60B43C478813}"/>
              </a:ext>
            </a:extLst>
          </p:cNvPr>
          <p:cNvCxnSpPr>
            <a:stCxn id="154" idx="3"/>
          </p:cNvCxnSpPr>
          <p:nvPr/>
        </p:nvCxnSpPr>
        <p:spPr>
          <a:xfrm flipV="1">
            <a:off x="10767060" y="933343"/>
            <a:ext cx="1909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左大括号 161">
            <a:extLst>
              <a:ext uri="{FF2B5EF4-FFF2-40B4-BE49-F238E27FC236}">
                <a16:creationId xmlns:a16="http://schemas.microsoft.com/office/drawing/2014/main" id="{29C91B2D-6421-147E-0978-866B39010526}"/>
              </a:ext>
            </a:extLst>
          </p:cNvPr>
          <p:cNvSpPr/>
          <p:nvPr/>
        </p:nvSpPr>
        <p:spPr>
          <a:xfrm>
            <a:off x="10485120" y="1254679"/>
            <a:ext cx="70933" cy="5174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B7544E97-93AC-730C-F915-82C8FE844959}"/>
              </a:ext>
            </a:extLst>
          </p:cNvPr>
          <p:cNvCxnSpPr>
            <a:cxnSpLocks/>
            <a:stCxn id="150" idx="2"/>
            <a:endCxn id="10" idx="3"/>
          </p:cNvCxnSpPr>
          <p:nvPr/>
        </p:nvCxnSpPr>
        <p:spPr>
          <a:xfrm rot="5400000">
            <a:off x="5853118" y="1556663"/>
            <a:ext cx="1669208" cy="4570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19C5CE2A-DDF9-EFE1-41DE-F12A644C8DD5}"/>
              </a:ext>
            </a:extLst>
          </p:cNvPr>
          <p:cNvCxnSpPr>
            <a:cxnSpLocks/>
          </p:cNvCxnSpPr>
          <p:nvPr/>
        </p:nvCxnSpPr>
        <p:spPr>
          <a:xfrm flipH="1">
            <a:off x="787721" y="2120281"/>
            <a:ext cx="9375298" cy="1280958"/>
          </a:xfrm>
          <a:prstGeom prst="bentConnector4">
            <a:avLst>
              <a:gd name="adj1" fmla="val -2438"/>
              <a:gd name="adj2" fmla="val 320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CE1C2FEF-8E8E-A405-6FF9-41F1BBE7FCF8}"/>
              </a:ext>
            </a:extLst>
          </p:cNvPr>
          <p:cNvCxnSpPr>
            <a:stCxn id="20" idx="2"/>
          </p:cNvCxnSpPr>
          <p:nvPr/>
        </p:nvCxnSpPr>
        <p:spPr>
          <a:xfrm flipH="1">
            <a:off x="5563429" y="3007069"/>
            <a:ext cx="1" cy="166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374F6BA6-ABBC-8C78-DC61-A9FFC0560E57}"/>
              </a:ext>
            </a:extLst>
          </p:cNvPr>
          <p:cNvCxnSpPr>
            <a:cxnSpLocks/>
            <a:stCxn id="164" idx="2"/>
          </p:cNvCxnSpPr>
          <p:nvPr/>
        </p:nvCxnSpPr>
        <p:spPr>
          <a:xfrm rot="5400000">
            <a:off x="8830614" y="3354205"/>
            <a:ext cx="3884214" cy="772597"/>
          </a:xfrm>
          <a:prstGeom prst="bentConnector3">
            <a:avLst>
              <a:gd name="adj1" fmla="val 113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94114949-40E2-97EF-8FBD-6736A0C9AFB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165303" y="2080588"/>
            <a:ext cx="1116467" cy="1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F5250D9-5F26-AA07-0BC8-B549FF011E7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80049" y="1167327"/>
            <a:ext cx="1909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D36DA53-615C-7E76-4B5F-FCCCF17CCE51}"/>
              </a:ext>
            </a:extLst>
          </p:cNvPr>
          <p:cNvSpPr txBox="1"/>
          <p:nvPr/>
        </p:nvSpPr>
        <p:spPr>
          <a:xfrm>
            <a:off x="6218782" y="93617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time_since_update=1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15746DF-9CD3-F4AE-E5AD-54C36AF8AEBC}"/>
              </a:ext>
            </a:extLst>
          </p:cNvPr>
          <p:cNvSpPr/>
          <p:nvPr/>
        </p:nvSpPr>
        <p:spPr>
          <a:xfrm>
            <a:off x="129765" y="4193422"/>
            <a:ext cx="1316890" cy="8441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删去状态为</a:t>
            </a:r>
            <a:r>
              <a:rPr lang="en-US" altLang="zh-CN" sz="1200"/>
              <a:t>Deleted</a:t>
            </a:r>
            <a:endParaRPr lang="zh-CN" altLang="en-US" sz="1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F58C77-CC83-1E76-F016-C7B6595A372B}"/>
              </a:ext>
            </a:extLst>
          </p:cNvPr>
          <p:cNvSpPr txBox="1"/>
          <p:nvPr/>
        </p:nvSpPr>
        <p:spPr>
          <a:xfrm>
            <a:off x="2184254" y="17854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提取</a:t>
            </a:r>
            <a:r>
              <a:rPr lang="en-US" altLang="zh-CN" sz="1200"/>
              <a:t>reid</a:t>
            </a:r>
            <a:r>
              <a:rPr lang="zh-CN" altLang="en-US" sz="1200"/>
              <a:t>特征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5346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86</Words>
  <Application>Microsoft Office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nan zhouxin</dc:creator>
  <cp:lastModifiedBy>nan zhouxin</cp:lastModifiedBy>
  <cp:revision>84</cp:revision>
  <dcterms:created xsi:type="dcterms:W3CDTF">2023-11-05T07:31:16Z</dcterms:created>
  <dcterms:modified xsi:type="dcterms:W3CDTF">2023-11-09T12:55:00Z</dcterms:modified>
</cp:coreProperties>
</file>