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33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86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D38F9-0B48-843D-40B8-4DE01355AE34}"/>
              </a:ext>
            </a:extLst>
          </p:cNvPr>
          <p:cNvSpPr txBox="1"/>
          <p:nvPr/>
        </p:nvSpPr>
        <p:spPr>
          <a:xfrm>
            <a:off x="1000760" y="3174215"/>
            <a:ext cx="714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Members: Abdul Qadir Khan, Fathima Saina Ajumal, Bolerao Ramya, Pooja Jaiswal, Harshitha Kommareddy, Santosh Kumar, Mitali Sharma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Tools Used: Excel | SQL | Tableau |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DB539-69BD-EBE5-E52E-748624F5E2AA}"/>
              </a:ext>
            </a:extLst>
          </p:cNvPr>
          <p:cNvSpPr txBox="1"/>
          <p:nvPr/>
        </p:nvSpPr>
        <p:spPr>
          <a:xfrm>
            <a:off x="1371600" y="477520"/>
            <a:ext cx="586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Crowdfunding Kickstarter Data Analysis &amp; Dashboard</a:t>
            </a:r>
          </a:p>
          <a:p>
            <a:pPr algn="ctr"/>
            <a:endParaRPr lang="en-US" sz="3200" dirty="0"/>
          </a:p>
        </p:txBody>
      </p:sp>
      <p:pic>
        <p:nvPicPr>
          <p:cNvPr id="8" name="Picture 7" descr="A white letter in a green circle&#10;&#10;AI-generated content may be incorrect.">
            <a:extLst>
              <a:ext uri="{FF2B5EF4-FFF2-40B4-BE49-F238E27FC236}">
                <a16:creationId xmlns:a16="http://schemas.microsoft.com/office/drawing/2014/main" id="{98B74742-3BF6-ED00-DF5F-F1FA4512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320345"/>
            <a:ext cx="1544320" cy="1569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76A94-E51B-F910-069C-38262D4AD253}"/>
              </a:ext>
            </a:extLst>
          </p:cNvPr>
          <p:cNvSpPr txBox="1"/>
          <p:nvPr/>
        </p:nvSpPr>
        <p:spPr>
          <a:xfrm>
            <a:off x="1000760" y="2706703"/>
            <a:ext cx="15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Three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313813"/>
            <a:ext cx="6347713" cy="591574"/>
          </a:xfrm>
        </p:spPr>
        <p:txBody>
          <a:bodyPr>
            <a:normAutofit fontScale="90000"/>
          </a:bodyPr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 Percentage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1411-8211-FE66-C325-7DA28346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0000"/>
            <a:ext cx="4016477" cy="241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2D7D0-B11B-00D3-CB5C-5327C6AB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25" y="1270002"/>
            <a:ext cx="4300955" cy="241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C59D5-7B84-DB47-8C6A-CA489A46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755923"/>
            <a:ext cx="8514080" cy="3021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54" y="437863"/>
            <a:ext cx="4876801" cy="690880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SQL &amp; DAX Highlights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5D4A4-B629-091E-449F-B6397466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2342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D5D74-C445-09C2-B0D1-1E8CBD10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3820"/>
            <a:ext cx="2777613" cy="24164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C3556E-00E9-4F52-55F3-BD55263B28A6}"/>
              </a:ext>
            </a:extLst>
          </p:cNvPr>
          <p:cNvCxnSpPr>
            <a:cxnSpLocks/>
          </p:cNvCxnSpPr>
          <p:nvPr/>
        </p:nvCxnSpPr>
        <p:spPr>
          <a:xfrm>
            <a:off x="3372465" y="5211097"/>
            <a:ext cx="1700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FCD3909-FC51-FEAA-3888-B80E1DC3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713" y="4002859"/>
            <a:ext cx="3377087" cy="2427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279" y="436880"/>
            <a:ext cx="3068321" cy="721360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A39BC-B515-BEB3-B490-C8DDBC75ED95}"/>
              </a:ext>
            </a:extLst>
          </p:cNvPr>
          <p:cNvSpPr txBox="1"/>
          <p:nvPr/>
        </p:nvSpPr>
        <p:spPr>
          <a:xfrm>
            <a:off x="701040" y="1656080"/>
            <a:ext cx="767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Top Project categories: Product Design, Tabletop Games, Video Games, Hardware, Technology, Shorts, Documentary, Gadgets, Music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Higher rates for projects with goals under $10K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Lower rates for projects with goals above or equal to $500K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Highest number of projects observed in the United States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Lowest number of projects observed in the Togo, Seychelles,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São Tomé and Príncipe</a:t>
            </a:r>
            <a:endParaRPr lang="en-US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Seasonal trend: Most projects Created in Q3 (July–September)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Highest number of successful projects observed in Q1 (January–March)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Lowest project success rate recorded in Q4 (October–December)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reveals key drivers of crowdfunding success</a:t>
            </a:r>
          </a:p>
          <a:p>
            <a:pPr marL="0" indent="0">
              <a:buNone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Deploy dashboards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Automate currency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Integrate live data APIs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59" y="386080"/>
            <a:ext cx="2621281" cy="741680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Dashboard</a:t>
            </a: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32CF8-97B7-7637-3B89-31B79FEC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" y="1351280"/>
            <a:ext cx="8760543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C24B7-ADFE-5820-53EA-D43D1EE5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06400"/>
            <a:ext cx="86664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FA9D9-EBBE-4920-ACE5-1B1CEC64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430161"/>
            <a:ext cx="8406580" cy="59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3332-F6B7-0D21-760A-FA4152B8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03123"/>
            <a:ext cx="6347713" cy="6027173"/>
          </a:xfrm>
        </p:spPr>
        <p:txBody>
          <a:bodyPr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70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79" y="640080"/>
            <a:ext cx="6746241" cy="772160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Business Problem &amp;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AB374-2127-35C8-5DFF-4D077F9600CD}"/>
              </a:ext>
            </a:extLst>
          </p:cNvPr>
          <p:cNvSpPr txBox="1"/>
          <p:nvPr/>
        </p:nvSpPr>
        <p:spPr>
          <a:xfrm>
            <a:off x="1076960" y="2306320"/>
            <a:ext cx="6553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Business Problem: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Crowdfunding platforms generate large amounts of raw data (Epoch timestamps, currencies) that make trend analysis difficult.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clean, model, and visualize crowdfunding data for insights into project success, funding amounts, and backer engagement.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799" y="375920"/>
            <a:ext cx="2946401" cy="762000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9E0D4-6E91-E01B-0CB9-5B6C1B32F693}"/>
              </a:ext>
            </a:extLst>
          </p:cNvPr>
          <p:cNvSpPr txBox="1"/>
          <p:nvPr/>
        </p:nvSpPr>
        <p:spPr>
          <a:xfrm>
            <a:off x="965200" y="1361440"/>
            <a:ext cx="707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Projects.xlsx – Details of all crowdfunding projects (goal, amount raised, dates).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Category.xlsx – Project categories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Location.xlsx – Geographic location data for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Creator.xlsx – Information about project creators.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Projects.sql- SQL file containing project database setup or queries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3A48B-8A9E-9331-F4DF-EFB938E9DB2D}"/>
              </a:ext>
            </a:extLst>
          </p:cNvPr>
          <p:cNvSpPr txBox="1"/>
          <p:nvPr/>
        </p:nvSpPr>
        <p:spPr>
          <a:xfrm>
            <a:off x="965200" y="3115766"/>
            <a:ext cx="6929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Excel – Data cleaning and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 BI – Dashboard building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 – Data visualization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SQL – Data querying and joins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759" y="508000"/>
            <a:ext cx="5110481" cy="721360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Preparation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16F03-9CC1-2C01-688C-49E7C6A8310B}"/>
              </a:ext>
            </a:extLst>
          </p:cNvPr>
          <p:cNvSpPr txBox="1"/>
          <p:nvPr/>
        </p:nvSpPr>
        <p:spPr>
          <a:xfrm>
            <a:off x="853440" y="1818640"/>
            <a:ext cx="6103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Convert Epoch time → Natural date</a:t>
            </a:r>
          </a:p>
          <a:p>
            <a:pPr>
              <a:defRPr sz="1800"/>
            </a:pP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Build Calendar table with fiscal metrics</a:t>
            </a:r>
          </a:p>
          <a:p>
            <a:pPr>
              <a:defRPr sz="1800"/>
            </a:pP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Create data model linking all files</a:t>
            </a:r>
          </a:p>
          <a:p>
            <a:pPr>
              <a:defRPr sz="1800"/>
            </a:pP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Convert Goal to USD using static rate</a:t>
            </a:r>
          </a:p>
          <a:p>
            <a:pPr>
              <a:defRPr sz="1800"/>
            </a:pP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5. Build KPIs in Power BI/Tableau</a:t>
            </a:r>
          </a:p>
          <a:p>
            <a:pPr>
              <a:defRPr sz="1800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6FF-24FF-7145-BD1A-80C4B155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297" y="254308"/>
            <a:ext cx="6189406" cy="1225498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transformation epoch to natural time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3CE20-AFD1-FE08-3C46-8BBB926D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0136"/>
            <a:ext cx="3967316" cy="508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420ED-C5B7-F276-616B-9F5EFA25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40" y="1500136"/>
            <a:ext cx="3817951" cy="5083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CC9909-901B-8726-A198-6B89B2F54BD2}"/>
              </a:ext>
            </a:extLst>
          </p:cNvPr>
          <p:cNvCxnSpPr>
            <a:cxnSpLocks/>
          </p:cNvCxnSpPr>
          <p:nvPr/>
        </p:nvCxnSpPr>
        <p:spPr>
          <a:xfrm>
            <a:off x="4572000" y="3972232"/>
            <a:ext cx="24580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0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4903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Calendar Table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F8EAF-D823-1015-922D-6E271199C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47020"/>
            <a:ext cx="6348413" cy="47293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951" y="430413"/>
            <a:ext cx="2300097" cy="615749"/>
          </a:xfrm>
        </p:spPr>
        <p:txBody>
          <a:bodyPr>
            <a:normAutofit fontScale="90000"/>
          </a:bodyPr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B087-29AF-EA92-0DF3-FF690842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024680"/>
            <a:ext cx="8310880" cy="55894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362756"/>
            <a:ext cx="3159762" cy="553006"/>
          </a:xfrm>
        </p:spPr>
        <p:txBody>
          <a:bodyPr>
            <a:normAutofit fontScale="90000"/>
          </a:bodyPr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KPIs &amp; Insights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EECB4E-394B-35A0-01ED-B2A3C097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0028"/>
            <a:ext cx="8197432" cy="749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0D808-D597-C479-8F2B-E10AFE4A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8" y="1520933"/>
            <a:ext cx="8304124" cy="855406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F0D3E668-F2DE-233D-8D4B-B649CD50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10" y="3742498"/>
            <a:ext cx="4171122" cy="3020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DE66F3-94D7-D0C7-E06E-C756C3406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42497"/>
            <a:ext cx="3878826" cy="3020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A1C71-1FF4-4D3D-7308-9CE470BCDB47}"/>
              </a:ext>
            </a:extLst>
          </p:cNvPr>
          <p:cNvSpPr txBox="1"/>
          <p:nvPr/>
        </p:nvSpPr>
        <p:spPr>
          <a:xfrm>
            <a:off x="419938" y="1116806"/>
            <a:ext cx="25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KPIs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77C8C-E195-44CA-1D5B-53CCB3D72EAB}"/>
              </a:ext>
            </a:extLst>
          </p:cNvPr>
          <p:cNvSpPr txBox="1"/>
          <p:nvPr/>
        </p:nvSpPr>
        <p:spPr>
          <a:xfrm>
            <a:off x="419938" y="2449634"/>
            <a:ext cx="33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Projects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285135"/>
            <a:ext cx="6347713" cy="648929"/>
          </a:xfrm>
        </p:spPr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Performing 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C81FA-7F57-CA3F-1EC5-5F47FC95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06" y="1347584"/>
            <a:ext cx="4208207" cy="54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5DFBB-CB8C-272E-A974-FFAFA184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9" y="1347584"/>
            <a:ext cx="4021394" cy="540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391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PowerPoint Presentation</vt:lpstr>
      <vt:lpstr>Business Problem &amp; Objective</vt:lpstr>
      <vt:lpstr>Data Sources</vt:lpstr>
      <vt:lpstr>Data Preparation Steps</vt:lpstr>
      <vt:lpstr>Data transformation epoch to natural time Example</vt:lpstr>
      <vt:lpstr>Calendar Table Example</vt:lpstr>
      <vt:lpstr>Data Model</vt:lpstr>
      <vt:lpstr>KPIs &amp; Insights</vt:lpstr>
      <vt:lpstr>Top Performing Projects</vt:lpstr>
      <vt:lpstr>Success Percentage Analysis</vt:lpstr>
      <vt:lpstr>SQL &amp; DAX Highlights</vt:lpstr>
      <vt:lpstr>Key Findings</vt:lpstr>
      <vt:lpstr>Conclusion &amp; Next Steps</vt:lpstr>
      <vt:lpstr>Dashboard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abdul qadir khan</dc:creator>
  <cp:keywords/>
  <dc:description>generated using python-pptx</dc:description>
  <cp:lastModifiedBy>abdul qadir khan</cp:lastModifiedBy>
  <cp:revision>16</cp:revision>
  <dcterms:created xsi:type="dcterms:W3CDTF">2013-01-27T09:14:16Z</dcterms:created>
  <dcterms:modified xsi:type="dcterms:W3CDTF">2025-10-14T08:38:25Z</dcterms:modified>
  <cp:category/>
</cp:coreProperties>
</file>