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4"/>
    <p:sldMasterId id="2147483991" r:id="rId5"/>
  </p:sldMasterIdLst>
  <p:notesMasterIdLst>
    <p:notesMasterId r:id="rId15"/>
  </p:notesMasterIdLst>
  <p:handoutMasterIdLst>
    <p:handoutMasterId r:id="rId16"/>
  </p:handoutMasterIdLst>
  <p:sldIdLst>
    <p:sldId id="5838" r:id="rId6"/>
    <p:sldId id="5802" r:id="rId7"/>
    <p:sldId id="5811" r:id="rId8"/>
    <p:sldId id="5812" r:id="rId9"/>
    <p:sldId id="5813" r:id="rId10"/>
    <p:sldId id="5866" r:id="rId11"/>
    <p:sldId id="5875" r:id="rId12"/>
    <p:sldId id="5858" r:id="rId13"/>
    <p:sldId id="755" r:id="rId14"/>
  </p:sldIdLst>
  <p:sldSz cx="10972800" cy="6172200"/>
  <p:notesSz cx="7010400" cy="9296400"/>
  <p:defaultTextStyle>
    <a:defPPr>
      <a:defRPr lang="en-U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3050">
          <p15:clr>
            <a:srgbClr val="A4A3A4"/>
          </p15:clr>
        </p15:guide>
        <p15:guide id="3" orient="horz" pos="3189">
          <p15:clr>
            <a:srgbClr val="A4A3A4"/>
          </p15:clr>
        </p15:guide>
        <p15:guide id="4" pos="5455">
          <p15:clr>
            <a:srgbClr val="A4A3A4"/>
          </p15:clr>
        </p15:guide>
        <p15:guide id="5" orient="horz" pos="975">
          <p15:clr>
            <a:srgbClr val="A4A3A4"/>
          </p15:clr>
        </p15:guide>
        <p15:guide id="6" pos="3457">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FF"/>
    <a:srgbClr val="B3B3B3"/>
    <a:srgbClr val="6E6E6E"/>
    <a:srgbClr val="0071C5"/>
    <a:srgbClr val="4A4A4A"/>
    <a:srgbClr val="0C34BD"/>
    <a:srgbClr val="5D1682"/>
    <a:srgbClr val="008564"/>
    <a:srgbClr val="4D4D4D"/>
    <a:srgbClr val="45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9855" autoAdjust="0"/>
  </p:normalViewPr>
  <p:slideViewPr>
    <p:cSldViewPr snapToGrid="0">
      <p:cViewPr varScale="1">
        <p:scale>
          <a:sx n="125" d="100"/>
          <a:sy n="125" d="100"/>
        </p:scale>
        <p:origin x="462" y="45"/>
      </p:cViewPr>
      <p:guideLst>
        <p:guide orient="horz" pos="1457"/>
        <p:guide orient="horz" pos="3050"/>
        <p:guide orient="horz" pos="3189"/>
        <p:guide pos="5455"/>
        <p:guide orient="horz" pos="975"/>
        <p:guide pos="345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028"/>
    </p:cViewPr>
  </p:sorterViewPr>
  <p:notesViewPr>
    <p:cSldViewPr snapToGrid="0">
      <p:cViewPr varScale="1">
        <p:scale>
          <a:sx n="55" d="100"/>
          <a:sy n="55" d="100"/>
        </p:scale>
        <p:origin x="1963" y="17"/>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5434520" y="8767094"/>
            <a:ext cx="1083012" cy="200064"/>
            <a:chOff x="8775700" y="3552825"/>
            <a:chExt cx="5156200" cy="952500"/>
          </a:xfrm>
        </p:grpSpPr>
        <p:sp>
          <p:nvSpPr>
            <p:cNvPr id="5" name="Freeform 4"/>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58398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30565" y="8831580"/>
            <a:ext cx="3037840" cy="464820"/>
          </a:xfrm>
          <a:prstGeom prst="rect">
            <a:avLst/>
          </a:prstGeom>
        </p:spPr>
        <p:txBody>
          <a:bodyPr vert="horz" lIns="93177" tIns="46589" rIns="93177" bIns="46589" rtlCol="0" anchor="ctr"/>
          <a:lstStyle>
            <a:lvl1pPr algn="l">
              <a:defRPr sz="1100">
                <a:latin typeface="Trebuchet MS" pitchFamily="34" charset="0"/>
                <a:ea typeface="ＭＳ Ｐゴシック" pitchFamily="-16" charset="-128"/>
                <a:cs typeface="+mn-cs"/>
              </a:defRPr>
            </a:lvl1pPr>
          </a:lstStyle>
          <a:p>
            <a:pPr>
              <a:defRPr/>
            </a:pPr>
            <a:fld id="{0EFD2D7F-A763-4126-9B71-A7F863137437}" type="datetimeFigureOut">
              <a:rPr lang="en-US" smtClean="0"/>
              <a:pPr>
                <a:defRPr/>
              </a:pPr>
              <a:t>10/7/2020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3663170" y="8829967"/>
            <a:ext cx="3037840" cy="464820"/>
          </a:xfrm>
          <a:prstGeom prst="rect">
            <a:avLst/>
          </a:prstGeom>
        </p:spPr>
        <p:txBody>
          <a:bodyPr vert="horz" lIns="93177" tIns="46589" rIns="93177" bIns="46589" rtlCol="0" anchor="ctr"/>
          <a:lstStyle>
            <a:lvl1pPr algn="r">
              <a:defRPr sz="1100">
                <a:latin typeface="Trebuchet MS" pitchFamily="34" charset="0"/>
                <a:ea typeface="ＭＳ Ｐゴシック" pitchFamily="-16" charset="-128"/>
                <a:cs typeface="+mn-cs"/>
              </a:defRPr>
            </a:lvl1pPr>
          </a:lstStyle>
          <a:p>
            <a:pPr>
              <a:defRPr/>
            </a:pPr>
            <a:fld id="{E02D639A-AF38-4D9A-897E-57859A70BDEB}" type="slidenum">
              <a:rPr lang="en-US" smtClean="0"/>
              <a:pPr>
                <a:defRPr/>
              </a:pPr>
              <a:t>‹#›</a:t>
            </a:fld>
            <a:endParaRPr lang="en-US" dirty="0"/>
          </a:p>
        </p:txBody>
      </p:sp>
      <p:grpSp>
        <p:nvGrpSpPr>
          <p:cNvPr id="8" name="Group 7"/>
          <p:cNvGrpSpPr/>
          <p:nvPr/>
        </p:nvGrpSpPr>
        <p:grpSpPr>
          <a:xfrm>
            <a:off x="5528649" y="308894"/>
            <a:ext cx="1083012" cy="200064"/>
            <a:chOff x="8775700" y="3552825"/>
            <a:chExt cx="5156200" cy="952500"/>
          </a:xfrm>
        </p:grpSpPr>
        <p:sp>
          <p:nvSpPr>
            <p:cNvPr id="9" name="Freeform 8"/>
            <p:cNvSpPr>
              <a:spLocks noEditPoints="1"/>
            </p:cNvSpPr>
            <p:nvPr/>
          </p:nvSpPr>
          <p:spPr bwMode="auto">
            <a:xfrm>
              <a:off x="13817600" y="4265613"/>
              <a:ext cx="114300" cy="111125"/>
            </a:xfrm>
            <a:custGeom>
              <a:avLst/>
              <a:gdLst>
                <a:gd name="T0" fmla="*/ 59 w 144"/>
                <a:gd name="T1" fmla="*/ 63 h 139"/>
                <a:gd name="T2" fmla="*/ 79 w 144"/>
                <a:gd name="T3" fmla="*/ 63 h 139"/>
                <a:gd name="T4" fmla="*/ 85 w 144"/>
                <a:gd name="T5" fmla="*/ 61 h 139"/>
                <a:gd name="T6" fmla="*/ 87 w 144"/>
                <a:gd name="T7" fmla="*/ 53 h 139"/>
                <a:gd name="T8" fmla="*/ 83 w 144"/>
                <a:gd name="T9" fmla="*/ 47 h 139"/>
                <a:gd name="T10" fmla="*/ 75 w 144"/>
                <a:gd name="T11" fmla="*/ 45 h 139"/>
                <a:gd name="T12" fmla="*/ 59 w 144"/>
                <a:gd name="T13" fmla="*/ 45 h 139"/>
                <a:gd name="T14" fmla="*/ 73 w 144"/>
                <a:gd name="T15" fmla="*/ 33 h 139"/>
                <a:gd name="T16" fmla="*/ 101 w 144"/>
                <a:gd name="T17" fmla="*/ 41 h 139"/>
                <a:gd name="T18" fmla="*/ 103 w 144"/>
                <a:gd name="T19" fmla="*/ 61 h 139"/>
                <a:gd name="T20" fmla="*/ 99 w 144"/>
                <a:gd name="T21" fmla="*/ 68 h 139"/>
                <a:gd name="T22" fmla="*/ 91 w 144"/>
                <a:gd name="T23" fmla="*/ 74 h 139"/>
                <a:gd name="T24" fmla="*/ 105 w 144"/>
                <a:gd name="T25" fmla="*/ 106 h 139"/>
                <a:gd name="T26" fmla="*/ 67 w 144"/>
                <a:gd name="T27" fmla="*/ 76 h 139"/>
                <a:gd name="T28" fmla="*/ 59 w 144"/>
                <a:gd name="T29" fmla="*/ 106 h 139"/>
                <a:gd name="T30" fmla="*/ 44 w 144"/>
                <a:gd name="T31" fmla="*/ 33 h 139"/>
                <a:gd name="T32" fmla="*/ 51 w 144"/>
                <a:gd name="T33" fmla="*/ 21 h 139"/>
                <a:gd name="T34" fmla="*/ 24 w 144"/>
                <a:gd name="T35" fmla="*/ 49 h 139"/>
                <a:gd name="T36" fmla="*/ 24 w 144"/>
                <a:gd name="T37" fmla="*/ 92 h 139"/>
                <a:gd name="T38" fmla="*/ 51 w 144"/>
                <a:gd name="T39" fmla="*/ 120 h 139"/>
                <a:gd name="T40" fmla="*/ 71 w 144"/>
                <a:gd name="T41" fmla="*/ 124 h 139"/>
                <a:gd name="T42" fmla="*/ 109 w 144"/>
                <a:gd name="T43" fmla="*/ 108 h 139"/>
                <a:gd name="T44" fmla="*/ 122 w 144"/>
                <a:gd name="T45" fmla="*/ 70 h 139"/>
                <a:gd name="T46" fmla="*/ 109 w 144"/>
                <a:gd name="T47" fmla="*/ 31 h 139"/>
                <a:gd name="T48" fmla="*/ 71 w 144"/>
                <a:gd name="T49" fmla="*/ 17 h 139"/>
                <a:gd name="T50" fmla="*/ 95 w 144"/>
                <a:gd name="T51" fmla="*/ 3 h 139"/>
                <a:gd name="T52" fmla="*/ 130 w 144"/>
                <a:gd name="T53" fmla="*/ 27 h 139"/>
                <a:gd name="T54" fmla="*/ 144 w 144"/>
                <a:gd name="T55" fmla="*/ 70 h 139"/>
                <a:gd name="T56" fmla="*/ 130 w 144"/>
                <a:gd name="T57" fmla="*/ 114 h 139"/>
                <a:gd name="T58" fmla="*/ 95 w 144"/>
                <a:gd name="T59" fmla="*/ 135 h 139"/>
                <a:gd name="T60" fmla="*/ 50 w 144"/>
                <a:gd name="T61" fmla="*/ 135 h 139"/>
                <a:gd name="T62" fmla="*/ 14 w 144"/>
                <a:gd name="T63" fmla="*/ 114 h 139"/>
                <a:gd name="T64" fmla="*/ 0 w 144"/>
                <a:gd name="T65" fmla="*/ 70 h 139"/>
                <a:gd name="T66" fmla="*/ 14 w 144"/>
                <a:gd name="T67" fmla="*/ 27 h 139"/>
                <a:gd name="T68" fmla="*/ 50 w 144"/>
                <a:gd name="T69" fmla="*/ 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39">
                  <a:moveTo>
                    <a:pt x="59" y="45"/>
                  </a:moveTo>
                  <a:lnTo>
                    <a:pt x="59" y="63"/>
                  </a:lnTo>
                  <a:lnTo>
                    <a:pt x="75" y="63"/>
                  </a:lnTo>
                  <a:lnTo>
                    <a:pt x="79" y="63"/>
                  </a:lnTo>
                  <a:lnTo>
                    <a:pt x="83" y="63"/>
                  </a:lnTo>
                  <a:lnTo>
                    <a:pt x="85" y="61"/>
                  </a:lnTo>
                  <a:lnTo>
                    <a:pt x="87" y="57"/>
                  </a:lnTo>
                  <a:lnTo>
                    <a:pt x="87" y="53"/>
                  </a:lnTo>
                  <a:lnTo>
                    <a:pt x="85" y="49"/>
                  </a:lnTo>
                  <a:lnTo>
                    <a:pt x="83" y="47"/>
                  </a:lnTo>
                  <a:lnTo>
                    <a:pt x="79" y="45"/>
                  </a:lnTo>
                  <a:lnTo>
                    <a:pt x="75" y="45"/>
                  </a:lnTo>
                  <a:lnTo>
                    <a:pt x="71" y="45"/>
                  </a:lnTo>
                  <a:lnTo>
                    <a:pt x="59" y="45"/>
                  </a:lnTo>
                  <a:close/>
                  <a:moveTo>
                    <a:pt x="44" y="33"/>
                  </a:moveTo>
                  <a:lnTo>
                    <a:pt x="73" y="33"/>
                  </a:lnTo>
                  <a:lnTo>
                    <a:pt x="89" y="35"/>
                  </a:lnTo>
                  <a:lnTo>
                    <a:pt x="101" y="41"/>
                  </a:lnTo>
                  <a:lnTo>
                    <a:pt x="105" y="55"/>
                  </a:lnTo>
                  <a:lnTo>
                    <a:pt x="103" y="61"/>
                  </a:lnTo>
                  <a:lnTo>
                    <a:pt x="101" y="67"/>
                  </a:lnTo>
                  <a:lnTo>
                    <a:pt x="99" y="68"/>
                  </a:lnTo>
                  <a:lnTo>
                    <a:pt x="95" y="72"/>
                  </a:lnTo>
                  <a:lnTo>
                    <a:pt x="91" y="74"/>
                  </a:lnTo>
                  <a:lnTo>
                    <a:pt x="85" y="74"/>
                  </a:lnTo>
                  <a:lnTo>
                    <a:pt x="105" y="106"/>
                  </a:lnTo>
                  <a:lnTo>
                    <a:pt x="85" y="106"/>
                  </a:lnTo>
                  <a:lnTo>
                    <a:pt x="67" y="76"/>
                  </a:lnTo>
                  <a:lnTo>
                    <a:pt x="59" y="76"/>
                  </a:lnTo>
                  <a:lnTo>
                    <a:pt x="59" y="106"/>
                  </a:lnTo>
                  <a:lnTo>
                    <a:pt x="44" y="106"/>
                  </a:lnTo>
                  <a:lnTo>
                    <a:pt x="44" y="33"/>
                  </a:lnTo>
                  <a:close/>
                  <a:moveTo>
                    <a:pt x="71" y="17"/>
                  </a:moveTo>
                  <a:lnTo>
                    <a:pt x="51" y="21"/>
                  </a:lnTo>
                  <a:lnTo>
                    <a:pt x="36" y="31"/>
                  </a:lnTo>
                  <a:lnTo>
                    <a:pt x="24" y="49"/>
                  </a:lnTo>
                  <a:lnTo>
                    <a:pt x="20" y="70"/>
                  </a:lnTo>
                  <a:lnTo>
                    <a:pt x="24" y="92"/>
                  </a:lnTo>
                  <a:lnTo>
                    <a:pt x="36" y="108"/>
                  </a:lnTo>
                  <a:lnTo>
                    <a:pt x="51" y="120"/>
                  </a:lnTo>
                  <a:lnTo>
                    <a:pt x="71" y="124"/>
                  </a:lnTo>
                  <a:lnTo>
                    <a:pt x="71" y="124"/>
                  </a:lnTo>
                  <a:lnTo>
                    <a:pt x="91" y="120"/>
                  </a:lnTo>
                  <a:lnTo>
                    <a:pt x="109" y="108"/>
                  </a:lnTo>
                  <a:lnTo>
                    <a:pt x="118" y="92"/>
                  </a:lnTo>
                  <a:lnTo>
                    <a:pt x="122" y="70"/>
                  </a:lnTo>
                  <a:lnTo>
                    <a:pt x="118" y="49"/>
                  </a:lnTo>
                  <a:lnTo>
                    <a:pt x="109" y="31"/>
                  </a:lnTo>
                  <a:lnTo>
                    <a:pt x="91" y="21"/>
                  </a:lnTo>
                  <a:lnTo>
                    <a:pt x="71" y="17"/>
                  </a:lnTo>
                  <a:close/>
                  <a:moveTo>
                    <a:pt x="71" y="0"/>
                  </a:moveTo>
                  <a:lnTo>
                    <a:pt x="95" y="3"/>
                  </a:lnTo>
                  <a:lnTo>
                    <a:pt x="114" y="11"/>
                  </a:lnTo>
                  <a:lnTo>
                    <a:pt x="130" y="27"/>
                  </a:lnTo>
                  <a:lnTo>
                    <a:pt x="140" y="45"/>
                  </a:lnTo>
                  <a:lnTo>
                    <a:pt x="144" y="70"/>
                  </a:lnTo>
                  <a:lnTo>
                    <a:pt x="140" y="94"/>
                  </a:lnTo>
                  <a:lnTo>
                    <a:pt x="130" y="114"/>
                  </a:lnTo>
                  <a:lnTo>
                    <a:pt x="114" y="128"/>
                  </a:lnTo>
                  <a:lnTo>
                    <a:pt x="95" y="135"/>
                  </a:lnTo>
                  <a:lnTo>
                    <a:pt x="71" y="139"/>
                  </a:lnTo>
                  <a:lnTo>
                    <a:pt x="50" y="135"/>
                  </a:lnTo>
                  <a:lnTo>
                    <a:pt x="30" y="128"/>
                  </a:lnTo>
                  <a:lnTo>
                    <a:pt x="14" y="114"/>
                  </a:lnTo>
                  <a:lnTo>
                    <a:pt x="4" y="94"/>
                  </a:lnTo>
                  <a:lnTo>
                    <a:pt x="0" y="70"/>
                  </a:lnTo>
                  <a:lnTo>
                    <a:pt x="4" y="45"/>
                  </a:lnTo>
                  <a:lnTo>
                    <a:pt x="14" y="27"/>
                  </a:lnTo>
                  <a:lnTo>
                    <a:pt x="30" y="11"/>
                  </a:lnTo>
                  <a:lnTo>
                    <a:pt x="50" y="3"/>
                  </a:lnTo>
                  <a:lnTo>
                    <a:pt x="71"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p:cNvSpPr>
              <a:spLocks noEditPoints="1"/>
            </p:cNvSpPr>
            <p:nvPr/>
          </p:nvSpPr>
          <p:spPr bwMode="auto">
            <a:xfrm>
              <a:off x="10447338" y="3732213"/>
              <a:ext cx="3333750" cy="625475"/>
            </a:xfrm>
            <a:custGeom>
              <a:avLst/>
              <a:gdLst>
                <a:gd name="T0" fmla="*/ 2325 w 4200"/>
                <a:gd name="T1" fmla="*/ 618 h 788"/>
                <a:gd name="T2" fmla="*/ 2465 w 4200"/>
                <a:gd name="T3" fmla="*/ 616 h 788"/>
                <a:gd name="T4" fmla="*/ 2540 w 4200"/>
                <a:gd name="T5" fmla="*/ 597 h 788"/>
                <a:gd name="T6" fmla="*/ 2599 w 4200"/>
                <a:gd name="T7" fmla="*/ 555 h 788"/>
                <a:gd name="T8" fmla="*/ 2635 w 4200"/>
                <a:gd name="T9" fmla="*/ 488 h 788"/>
                <a:gd name="T10" fmla="*/ 2648 w 4200"/>
                <a:gd name="T11" fmla="*/ 396 h 788"/>
                <a:gd name="T12" fmla="*/ 2635 w 4200"/>
                <a:gd name="T13" fmla="*/ 301 h 788"/>
                <a:gd name="T14" fmla="*/ 2599 w 4200"/>
                <a:gd name="T15" fmla="*/ 236 h 788"/>
                <a:gd name="T16" fmla="*/ 2540 w 4200"/>
                <a:gd name="T17" fmla="*/ 193 h 788"/>
                <a:gd name="T18" fmla="*/ 2465 w 4200"/>
                <a:gd name="T19" fmla="*/ 173 h 788"/>
                <a:gd name="T20" fmla="*/ 2325 w 4200"/>
                <a:gd name="T21" fmla="*/ 171 h 788"/>
                <a:gd name="T22" fmla="*/ 3597 w 4200"/>
                <a:gd name="T23" fmla="*/ 512 h 788"/>
                <a:gd name="T24" fmla="*/ 3735 w 4200"/>
                <a:gd name="T25" fmla="*/ 143 h 788"/>
                <a:gd name="T26" fmla="*/ 4200 w 4200"/>
                <a:gd name="T27" fmla="*/ 786 h 788"/>
                <a:gd name="T28" fmla="*/ 3916 w 4200"/>
                <a:gd name="T29" fmla="*/ 648 h 788"/>
                <a:gd name="T30" fmla="*/ 3501 w 4200"/>
                <a:gd name="T31" fmla="*/ 786 h 788"/>
                <a:gd name="T32" fmla="*/ 3592 w 4200"/>
                <a:gd name="T33" fmla="*/ 0 h 788"/>
                <a:gd name="T34" fmla="*/ 2969 w 4200"/>
                <a:gd name="T35" fmla="*/ 0 h 788"/>
                <a:gd name="T36" fmla="*/ 3190 w 4200"/>
                <a:gd name="T37" fmla="*/ 788 h 788"/>
                <a:gd name="T38" fmla="*/ 2969 w 4200"/>
                <a:gd name="T39" fmla="*/ 0 h 788"/>
                <a:gd name="T40" fmla="*/ 2416 w 4200"/>
                <a:gd name="T41" fmla="*/ 0 h 788"/>
                <a:gd name="T42" fmla="*/ 2554 w 4200"/>
                <a:gd name="T43" fmla="*/ 7 h 788"/>
                <a:gd name="T44" fmla="*/ 2666 w 4200"/>
                <a:gd name="T45" fmla="*/ 33 h 788"/>
                <a:gd name="T46" fmla="*/ 2757 w 4200"/>
                <a:gd name="T47" fmla="*/ 90 h 788"/>
                <a:gd name="T48" fmla="*/ 2818 w 4200"/>
                <a:gd name="T49" fmla="*/ 173 h 788"/>
                <a:gd name="T50" fmla="*/ 2853 w 4200"/>
                <a:gd name="T51" fmla="*/ 277 h 788"/>
                <a:gd name="T52" fmla="*/ 2865 w 4200"/>
                <a:gd name="T53" fmla="*/ 402 h 788"/>
                <a:gd name="T54" fmla="*/ 2855 w 4200"/>
                <a:gd name="T55" fmla="*/ 518 h 788"/>
                <a:gd name="T56" fmla="*/ 2828 w 4200"/>
                <a:gd name="T57" fmla="*/ 614 h 788"/>
                <a:gd name="T58" fmla="*/ 2786 w 4200"/>
                <a:gd name="T59" fmla="*/ 683 h 788"/>
                <a:gd name="T60" fmla="*/ 2735 w 4200"/>
                <a:gd name="T61" fmla="*/ 731 h 788"/>
                <a:gd name="T62" fmla="*/ 2672 w 4200"/>
                <a:gd name="T63" fmla="*/ 762 h 788"/>
                <a:gd name="T64" fmla="*/ 2585 w 4200"/>
                <a:gd name="T65" fmla="*/ 780 h 788"/>
                <a:gd name="T66" fmla="*/ 2465 w 4200"/>
                <a:gd name="T67" fmla="*/ 788 h 788"/>
                <a:gd name="T68" fmla="*/ 2105 w 4200"/>
                <a:gd name="T69" fmla="*/ 0 h 788"/>
                <a:gd name="T70" fmla="*/ 1063 w 4200"/>
                <a:gd name="T71" fmla="*/ 0 h 788"/>
                <a:gd name="T72" fmla="*/ 1428 w 4200"/>
                <a:gd name="T73" fmla="*/ 0 h 788"/>
                <a:gd name="T74" fmla="*/ 1398 w 4200"/>
                <a:gd name="T75" fmla="*/ 788 h 788"/>
                <a:gd name="T76" fmla="*/ 825 w 4200"/>
                <a:gd name="T77" fmla="*/ 0 h 788"/>
                <a:gd name="T78" fmla="*/ 1969 w 4200"/>
                <a:gd name="T79" fmla="*/ 0 h 788"/>
                <a:gd name="T80" fmla="*/ 1747 w 4200"/>
                <a:gd name="T81" fmla="*/ 788 h 788"/>
                <a:gd name="T82" fmla="*/ 0 w 4200"/>
                <a:gd name="T83" fmla="*/ 0 h 788"/>
                <a:gd name="T84" fmla="*/ 441 w 4200"/>
                <a:gd name="T85" fmla="*/ 0 h 788"/>
                <a:gd name="T86" fmla="*/ 522 w 4200"/>
                <a:gd name="T87" fmla="*/ 7 h 788"/>
                <a:gd name="T88" fmla="*/ 599 w 4200"/>
                <a:gd name="T89" fmla="*/ 25 h 788"/>
                <a:gd name="T90" fmla="*/ 667 w 4200"/>
                <a:gd name="T91" fmla="*/ 59 h 788"/>
                <a:gd name="T92" fmla="*/ 725 w 4200"/>
                <a:gd name="T93" fmla="*/ 112 h 788"/>
                <a:gd name="T94" fmla="*/ 766 w 4200"/>
                <a:gd name="T95" fmla="*/ 187 h 788"/>
                <a:gd name="T96" fmla="*/ 788 w 4200"/>
                <a:gd name="T97" fmla="*/ 289 h 788"/>
                <a:gd name="T98" fmla="*/ 790 w 4200"/>
                <a:gd name="T99" fmla="*/ 788 h 788"/>
                <a:gd name="T100" fmla="*/ 573 w 4200"/>
                <a:gd name="T101" fmla="*/ 427 h 788"/>
                <a:gd name="T102" fmla="*/ 567 w 4200"/>
                <a:gd name="T103" fmla="*/ 317 h 788"/>
                <a:gd name="T104" fmla="*/ 543 w 4200"/>
                <a:gd name="T105" fmla="*/ 244 h 788"/>
                <a:gd name="T106" fmla="*/ 500 w 4200"/>
                <a:gd name="T107" fmla="*/ 201 h 788"/>
                <a:gd name="T108" fmla="*/ 439 w 4200"/>
                <a:gd name="T109" fmla="*/ 179 h 788"/>
                <a:gd name="T110" fmla="*/ 224 w 4200"/>
                <a:gd name="T111" fmla="*/ 175 h 788"/>
                <a:gd name="T112" fmla="*/ 0 w 4200"/>
                <a:gd name="T113" fmla="*/ 78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00" h="788">
                  <a:moveTo>
                    <a:pt x="2325" y="171"/>
                  </a:moveTo>
                  <a:lnTo>
                    <a:pt x="2325" y="618"/>
                  </a:lnTo>
                  <a:lnTo>
                    <a:pt x="2420" y="618"/>
                  </a:lnTo>
                  <a:lnTo>
                    <a:pt x="2465" y="616"/>
                  </a:lnTo>
                  <a:lnTo>
                    <a:pt x="2505" y="608"/>
                  </a:lnTo>
                  <a:lnTo>
                    <a:pt x="2540" y="597"/>
                  </a:lnTo>
                  <a:lnTo>
                    <a:pt x="2572" y="579"/>
                  </a:lnTo>
                  <a:lnTo>
                    <a:pt x="2599" y="555"/>
                  </a:lnTo>
                  <a:lnTo>
                    <a:pt x="2619" y="526"/>
                  </a:lnTo>
                  <a:lnTo>
                    <a:pt x="2635" y="488"/>
                  </a:lnTo>
                  <a:lnTo>
                    <a:pt x="2644" y="445"/>
                  </a:lnTo>
                  <a:lnTo>
                    <a:pt x="2648" y="396"/>
                  </a:lnTo>
                  <a:lnTo>
                    <a:pt x="2644" y="344"/>
                  </a:lnTo>
                  <a:lnTo>
                    <a:pt x="2635" y="301"/>
                  </a:lnTo>
                  <a:lnTo>
                    <a:pt x="2619" y="266"/>
                  </a:lnTo>
                  <a:lnTo>
                    <a:pt x="2599" y="236"/>
                  </a:lnTo>
                  <a:lnTo>
                    <a:pt x="2572" y="212"/>
                  </a:lnTo>
                  <a:lnTo>
                    <a:pt x="2540" y="193"/>
                  </a:lnTo>
                  <a:lnTo>
                    <a:pt x="2505" y="181"/>
                  </a:lnTo>
                  <a:lnTo>
                    <a:pt x="2465" y="173"/>
                  </a:lnTo>
                  <a:lnTo>
                    <a:pt x="2420" y="171"/>
                  </a:lnTo>
                  <a:lnTo>
                    <a:pt x="2325" y="171"/>
                  </a:lnTo>
                  <a:close/>
                  <a:moveTo>
                    <a:pt x="3735" y="143"/>
                  </a:moveTo>
                  <a:lnTo>
                    <a:pt x="3597" y="512"/>
                  </a:lnTo>
                  <a:lnTo>
                    <a:pt x="3869" y="512"/>
                  </a:lnTo>
                  <a:lnTo>
                    <a:pt x="3735" y="143"/>
                  </a:lnTo>
                  <a:close/>
                  <a:moveTo>
                    <a:pt x="3887" y="0"/>
                  </a:moveTo>
                  <a:lnTo>
                    <a:pt x="4200" y="786"/>
                  </a:lnTo>
                  <a:lnTo>
                    <a:pt x="3962" y="786"/>
                  </a:lnTo>
                  <a:lnTo>
                    <a:pt x="3916" y="648"/>
                  </a:lnTo>
                  <a:lnTo>
                    <a:pt x="3548" y="648"/>
                  </a:lnTo>
                  <a:lnTo>
                    <a:pt x="3501" y="786"/>
                  </a:lnTo>
                  <a:lnTo>
                    <a:pt x="3280" y="786"/>
                  </a:lnTo>
                  <a:lnTo>
                    <a:pt x="3592" y="0"/>
                  </a:lnTo>
                  <a:lnTo>
                    <a:pt x="3887" y="0"/>
                  </a:lnTo>
                  <a:close/>
                  <a:moveTo>
                    <a:pt x="2969" y="0"/>
                  </a:moveTo>
                  <a:lnTo>
                    <a:pt x="3190" y="0"/>
                  </a:lnTo>
                  <a:lnTo>
                    <a:pt x="3190" y="788"/>
                  </a:lnTo>
                  <a:lnTo>
                    <a:pt x="2969" y="788"/>
                  </a:lnTo>
                  <a:lnTo>
                    <a:pt x="2969" y="0"/>
                  </a:lnTo>
                  <a:close/>
                  <a:moveTo>
                    <a:pt x="2105" y="0"/>
                  </a:moveTo>
                  <a:lnTo>
                    <a:pt x="2416" y="0"/>
                  </a:lnTo>
                  <a:lnTo>
                    <a:pt x="2489" y="2"/>
                  </a:lnTo>
                  <a:lnTo>
                    <a:pt x="2554" y="7"/>
                  </a:lnTo>
                  <a:lnTo>
                    <a:pt x="2613" y="17"/>
                  </a:lnTo>
                  <a:lnTo>
                    <a:pt x="2666" y="33"/>
                  </a:lnTo>
                  <a:lnTo>
                    <a:pt x="2713" y="57"/>
                  </a:lnTo>
                  <a:lnTo>
                    <a:pt x="2757" y="90"/>
                  </a:lnTo>
                  <a:lnTo>
                    <a:pt x="2794" y="132"/>
                  </a:lnTo>
                  <a:lnTo>
                    <a:pt x="2818" y="173"/>
                  </a:lnTo>
                  <a:lnTo>
                    <a:pt x="2839" y="222"/>
                  </a:lnTo>
                  <a:lnTo>
                    <a:pt x="2853" y="277"/>
                  </a:lnTo>
                  <a:lnTo>
                    <a:pt x="2863" y="337"/>
                  </a:lnTo>
                  <a:lnTo>
                    <a:pt x="2865" y="402"/>
                  </a:lnTo>
                  <a:lnTo>
                    <a:pt x="2863" y="461"/>
                  </a:lnTo>
                  <a:lnTo>
                    <a:pt x="2855" y="518"/>
                  </a:lnTo>
                  <a:lnTo>
                    <a:pt x="2843" y="569"/>
                  </a:lnTo>
                  <a:lnTo>
                    <a:pt x="2828" y="614"/>
                  </a:lnTo>
                  <a:lnTo>
                    <a:pt x="2810" y="654"/>
                  </a:lnTo>
                  <a:lnTo>
                    <a:pt x="2786" y="683"/>
                  </a:lnTo>
                  <a:lnTo>
                    <a:pt x="2761" y="709"/>
                  </a:lnTo>
                  <a:lnTo>
                    <a:pt x="2735" y="731"/>
                  </a:lnTo>
                  <a:lnTo>
                    <a:pt x="2705" y="748"/>
                  </a:lnTo>
                  <a:lnTo>
                    <a:pt x="2672" y="762"/>
                  </a:lnTo>
                  <a:lnTo>
                    <a:pt x="2633" y="772"/>
                  </a:lnTo>
                  <a:lnTo>
                    <a:pt x="2585" y="780"/>
                  </a:lnTo>
                  <a:lnTo>
                    <a:pt x="2530" y="786"/>
                  </a:lnTo>
                  <a:lnTo>
                    <a:pt x="2465" y="788"/>
                  </a:lnTo>
                  <a:lnTo>
                    <a:pt x="2105" y="788"/>
                  </a:lnTo>
                  <a:lnTo>
                    <a:pt x="2105" y="0"/>
                  </a:lnTo>
                  <a:close/>
                  <a:moveTo>
                    <a:pt x="825" y="0"/>
                  </a:moveTo>
                  <a:lnTo>
                    <a:pt x="1063" y="0"/>
                  </a:lnTo>
                  <a:lnTo>
                    <a:pt x="1240" y="624"/>
                  </a:lnTo>
                  <a:lnTo>
                    <a:pt x="1428" y="0"/>
                  </a:lnTo>
                  <a:lnTo>
                    <a:pt x="1654" y="0"/>
                  </a:lnTo>
                  <a:lnTo>
                    <a:pt x="1398" y="788"/>
                  </a:lnTo>
                  <a:lnTo>
                    <a:pt x="1077" y="788"/>
                  </a:lnTo>
                  <a:lnTo>
                    <a:pt x="825" y="0"/>
                  </a:lnTo>
                  <a:close/>
                  <a:moveTo>
                    <a:pt x="1747" y="0"/>
                  </a:moveTo>
                  <a:lnTo>
                    <a:pt x="1969" y="0"/>
                  </a:lnTo>
                  <a:lnTo>
                    <a:pt x="1969" y="788"/>
                  </a:lnTo>
                  <a:lnTo>
                    <a:pt x="1747" y="788"/>
                  </a:lnTo>
                  <a:lnTo>
                    <a:pt x="1747" y="0"/>
                  </a:lnTo>
                  <a:close/>
                  <a:moveTo>
                    <a:pt x="0" y="0"/>
                  </a:moveTo>
                  <a:lnTo>
                    <a:pt x="400" y="0"/>
                  </a:lnTo>
                  <a:lnTo>
                    <a:pt x="441" y="0"/>
                  </a:lnTo>
                  <a:lnTo>
                    <a:pt x="482" y="2"/>
                  </a:lnTo>
                  <a:lnTo>
                    <a:pt x="522" y="7"/>
                  </a:lnTo>
                  <a:lnTo>
                    <a:pt x="561" y="15"/>
                  </a:lnTo>
                  <a:lnTo>
                    <a:pt x="599" y="25"/>
                  </a:lnTo>
                  <a:lnTo>
                    <a:pt x="634" y="41"/>
                  </a:lnTo>
                  <a:lnTo>
                    <a:pt x="667" y="59"/>
                  </a:lnTo>
                  <a:lnTo>
                    <a:pt x="697" y="82"/>
                  </a:lnTo>
                  <a:lnTo>
                    <a:pt x="725" y="112"/>
                  </a:lnTo>
                  <a:lnTo>
                    <a:pt x="746" y="145"/>
                  </a:lnTo>
                  <a:lnTo>
                    <a:pt x="766" y="187"/>
                  </a:lnTo>
                  <a:lnTo>
                    <a:pt x="780" y="234"/>
                  </a:lnTo>
                  <a:lnTo>
                    <a:pt x="788" y="289"/>
                  </a:lnTo>
                  <a:lnTo>
                    <a:pt x="790" y="352"/>
                  </a:lnTo>
                  <a:lnTo>
                    <a:pt x="790" y="788"/>
                  </a:lnTo>
                  <a:lnTo>
                    <a:pt x="573" y="788"/>
                  </a:lnTo>
                  <a:lnTo>
                    <a:pt x="573" y="427"/>
                  </a:lnTo>
                  <a:lnTo>
                    <a:pt x="571" y="368"/>
                  </a:lnTo>
                  <a:lnTo>
                    <a:pt x="567" y="317"/>
                  </a:lnTo>
                  <a:lnTo>
                    <a:pt x="557" y="277"/>
                  </a:lnTo>
                  <a:lnTo>
                    <a:pt x="543" y="244"/>
                  </a:lnTo>
                  <a:lnTo>
                    <a:pt x="524" y="220"/>
                  </a:lnTo>
                  <a:lnTo>
                    <a:pt x="500" y="201"/>
                  </a:lnTo>
                  <a:lnTo>
                    <a:pt x="473" y="187"/>
                  </a:lnTo>
                  <a:lnTo>
                    <a:pt x="439" y="179"/>
                  </a:lnTo>
                  <a:lnTo>
                    <a:pt x="400" y="175"/>
                  </a:lnTo>
                  <a:lnTo>
                    <a:pt x="224" y="175"/>
                  </a:lnTo>
                  <a:lnTo>
                    <a:pt x="224" y="788"/>
                  </a:lnTo>
                  <a:lnTo>
                    <a:pt x="0" y="788"/>
                  </a:lnTo>
                  <a:lnTo>
                    <a:pt x="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8775700" y="3552825"/>
              <a:ext cx="1436688" cy="952500"/>
            </a:xfrm>
            <a:custGeom>
              <a:avLst/>
              <a:gdLst>
                <a:gd name="T0" fmla="*/ 638 w 1810"/>
                <a:gd name="T1" fmla="*/ 451 h 1200"/>
                <a:gd name="T2" fmla="*/ 516 w 1810"/>
                <a:gd name="T3" fmla="*/ 502 h 1200"/>
                <a:gd name="T4" fmla="*/ 469 w 1810"/>
                <a:gd name="T5" fmla="*/ 546 h 1200"/>
                <a:gd name="T6" fmla="*/ 496 w 1810"/>
                <a:gd name="T7" fmla="*/ 613 h 1200"/>
                <a:gd name="T8" fmla="*/ 595 w 1810"/>
                <a:gd name="T9" fmla="*/ 735 h 1200"/>
                <a:gd name="T10" fmla="*/ 614 w 1810"/>
                <a:gd name="T11" fmla="*/ 851 h 1200"/>
                <a:gd name="T12" fmla="*/ 439 w 1810"/>
                <a:gd name="T13" fmla="*/ 733 h 1200"/>
                <a:gd name="T14" fmla="*/ 349 w 1810"/>
                <a:gd name="T15" fmla="*/ 595 h 1200"/>
                <a:gd name="T16" fmla="*/ 323 w 1810"/>
                <a:gd name="T17" fmla="*/ 530 h 1200"/>
                <a:gd name="T18" fmla="*/ 372 w 1810"/>
                <a:gd name="T19" fmla="*/ 485 h 1200"/>
                <a:gd name="T20" fmla="*/ 516 w 1810"/>
                <a:gd name="T21" fmla="*/ 400 h 1200"/>
                <a:gd name="T22" fmla="*/ 707 w 1810"/>
                <a:gd name="T23" fmla="*/ 248 h 1200"/>
                <a:gd name="T24" fmla="*/ 933 w 1810"/>
                <a:gd name="T25" fmla="*/ 296 h 1200"/>
                <a:gd name="T26" fmla="*/ 1097 w 1810"/>
                <a:gd name="T27" fmla="*/ 400 h 1200"/>
                <a:gd name="T28" fmla="*/ 1185 w 1810"/>
                <a:gd name="T29" fmla="*/ 489 h 1200"/>
                <a:gd name="T30" fmla="*/ 1185 w 1810"/>
                <a:gd name="T31" fmla="*/ 518 h 1200"/>
                <a:gd name="T32" fmla="*/ 1097 w 1810"/>
                <a:gd name="T33" fmla="*/ 617 h 1200"/>
                <a:gd name="T34" fmla="*/ 947 w 1810"/>
                <a:gd name="T35" fmla="*/ 737 h 1200"/>
                <a:gd name="T36" fmla="*/ 762 w 1810"/>
                <a:gd name="T37" fmla="*/ 794 h 1200"/>
                <a:gd name="T38" fmla="*/ 715 w 1810"/>
                <a:gd name="T39" fmla="*/ 459 h 1200"/>
                <a:gd name="T40" fmla="*/ 817 w 1810"/>
                <a:gd name="T41" fmla="*/ 528 h 1200"/>
                <a:gd name="T42" fmla="*/ 1038 w 1810"/>
                <a:gd name="T43" fmla="*/ 502 h 1200"/>
                <a:gd name="T44" fmla="*/ 985 w 1810"/>
                <a:gd name="T45" fmla="*/ 451 h 1200"/>
                <a:gd name="T46" fmla="*/ 839 w 1810"/>
                <a:gd name="T47" fmla="*/ 370 h 1200"/>
                <a:gd name="T48" fmla="*/ 675 w 1810"/>
                <a:gd name="T49" fmla="*/ 250 h 1200"/>
                <a:gd name="T50" fmla="*/ 603 w 1810"/>
                <a:gd name="T51" fmla="*/ 260 h 1200"/>
                <a:gd name="T52" fmla="*/ 370 w 1810"/>
                <a:gd name="T53" fmla="*/ 349 h 1200"/>
                <a:gd name="T54" fmla="*/ 232 w 1810"/>
                <a:gd name="T55" fmla="*/ 461 h 1200"/>
                <a:gd name="T56" fmla="*/ 185 w 1810"/>
                <a:gd name="T57" fmla="*/ 516 h 1200"/>
                <a:gd name="T58" fmla="*/ 211 w 1810"/>
                <a:gd name="T59" fmla="*/ 581 h 1200"/>
                <a:gd name="T60" fmla="*/ 293 w 1810"/>
                <a:gd name="T61" fmla="*/ 723 h 1200"/>
                <a:gd name="T62" fmla="*/ 445 w 1810"/>
                <a:gd name="T63" fmla="*/ 877 h 1200"/>
                <a:gd name="T64" fmla="*/ 675 w 1810"/>
                <a:gd name="T65" fmla="*/ 966 h 1200"/>
                <a:gd name="T66" fmla="*/ 453 w 1810"/>
                <a:gd name="T67" fmla="*/ 1001 h 1200"/>
                <a:gd name="T68" fmla="*/ 232 w 1810"/>
                <a:gd name="T69" fmla="*/ 849 h 1200"/>
                <a:gd name="T70" fmla="*/ 89 w 1810"/>
                <a:gd name="T71" fmla="*/ 674 h 1200"/>
                <a:gd name="T72" fmla="*/ 16 w 1810"/>
                <a:gd name="T73" fmla="*/ 536 h 1200"/>
                <a:gd name="T74" fmla="*/ 4 w 1810"/>
                <a:gd name="T75" fmla="*/ 495 h 1200"/>
                <a:gd name="T76" fmla="*/ 85 w 1810"/>
                <a:gd name="T77" fmla="*/ 426 h 1200"/>
                <a:gd name="T78" fmla="*/ 250 w 1810"/>
                <a:gd name="T79" fmla="*/ 311 h 1200"/>
                <a:gd name="T80" fmla="*/ 478 w 1810"/>
                <a:gd name="T81" fmla="*/ 205 h 1200"/>
                <a:gd name="T82" fmla="*/ 675 w 1810"/>
                <a:gd name="T83" fmla="*/ 0 h 1200"/>
                <a:gd name="T84" fmla="*/ 675 w 1810"/>
                <a:gd name="T85" fmla="*/ 1058 h 1200"/>
                <a:gd name="T86" fmla="*/ 977 w 1810"/>
                <a:gd name="T87" fmla="*/ 1038 h 1200"/>
                <a:gd name="T88" fmla="*/ 1321 w 1810"/>
                <a:gd name="T89" fmla="*/ 946 h 1200"/>
                <a:gd name="T90" fmla="*/ 1619 w 1810"/>
                <a:gd name="T91" fmla="*/ 802 h 1200"/>
                <a:gd name="T92" fmla="*/ 1605 w 1810"/>
                <a:gd name="T93" fmla="*/ 717 h 1200"/>
                <a:gd name="T94" fmla="*/ 1485 w 1810"/>
                <a:gd name="T95" fmla="*/ 648 h 1200"/>
                <a:gd name="T96" fmla="*/ 1276 w 1810"/>
                <a:gd name="T97" fmla="*/ 788 h 1200"/>
                <a:gd name="T98" fmla="*/ 992 w 1810"/>
                <a:gd name="T99" fmla="*/ 932 h 1200"/>
                <a:gd name="T100" fmla="*/ 709 w 1810"/>
                <a:gd name="T101" fmla="*/ 969 h 1200"/>
                <a:gd name="T102" fmla="*/ 758 w 1810"/>
                <a:gd name="T103" fmla="*/ 873 h 1200"/>
                <a:gd name="T104" fmla="*/ 979 w 1810"/>
                <a:gd name="T105" fmla="*/ 820 h 1200"/>
                <a:gd name="T106" fmla="*/ 1172 w 1810"/>
                <a:gd name="T107" fmla="*/ 701 h 1200"/>
                <a:gd name="T108" fmla="*/ 1315 w 1810"/>
                <a:gd name="T109" fmla="*/ 577 h 1200"/>
                <a:gd name="T110" fmla="*/ 1384 w 1810"/>
                <a:gd name="T111" fmla="*/ 502 h 1200"/>
                <a:gd name="T112" fmla="*/ 1359 w 1810"/>
                <a:gd name="T113" fmla="*/ 465 h 1200"/>
                <a:gd name="T114" fmla="*/ 1242 w 1810"/>
                <a:gd name="T115" fmla="*/ 357 h 1200"/>
                <a:gd name="T116" fmla="*/ 1048 w 1810"/>
                <a:gd name="T117" fmla="*/ 233 h 1200"/>
                <a:gd name="T118" fmla="*/ 782 w 1810"/>
                <a:gd name="T119" fmla="*/ 162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0" h="1200">
                  <a:moveTo>
                    <a:pt x="675" y="359"/>
                  </a:moveTo>
                  <a:lnTo>
                    <a:pt x="675" y="451"/>
                  </a:lnTo>
                  <a:lnTo>
                    <a:pt x="675" y="451"/>
                  </a:lnTo>
                  <a:lnTo>
                    <a:pt x="638" y="451"/>
                  </a:lnTo>
                  <a:lnTo>
                    <a:pt x="603" y="459"/>
                  </a:lnTo>
                  <a:lnTo>
                    <a:pt x="571" y="471"/>
                  </a:lnTo>
                  <a:lnTo>
                    <a:pt x="542" y="485"/>
                  </a:lnTo>
                  <a:lnTo>
                    <a:pt x="516" y="502"/>
                  </a:lnTo>
                  <a:lnTo>
                    <a:pt x="496" y="518"/>
                  </a:lnTo>
                  <a:lnTo>
                    <a:pt x="482" y="532"/>
                  </a:lnTo>
                  <a:lnTo>
                    <a:pt x="473" y="542"/>
                  </a:lnTo>
                  <a:lnTo>
                    <a:pt x="469" y="546"/>
                  </a:lnTo>
                  <a:lnTo>
                    <a:pt x="471" y="552"/>
                  </a:lnTo>
                  <a:lnTo>
                    <a:pt x="477" y="566"/>
                  </a:lnTo>
                  <a:lnTo>
                    <a:pt x="484" y="587"/>
                  </a:lnTo>
                  <a:lnTo>
                    <a:pt x="496" y="613"/>
                  </a:lnTo>
                  <a:lnTo>
                    <a:pt x="514" y="644"/>
                  </a:lnTo>
                  <a:lnTo>
                    <a:pt x="536" y="676"/>
                  </a:lnTo>
                  <a:lnTo>
                    <a:pt x="561" y="707"/>
                  </a:lnTo>
                  <a:lnTo>
                    <a:pt x="595" y="735"/>
                  </a:lnTo>
                  <a:lnTo>
                    <a:pt x="632" y="761"/>
                  </a:lnTo>
                  <a:lnTo>
                    <a:pt x="675" y="780"/>
                  </a:lnTo>
                  <a:lnTo>
                    <a:pt x="675" y="865"/>
                  </a:lnTo>
                  <a:lnTo>
                    <a:pt x="614" y="851"/>
                  </a:lnTo>
                  <a:lnTo>
                    <a:pt x="561" y="828"/>
                  </a:lnTo>
                  <a:lnTo>
                    <a:pt x="514" y="800"/>
                  </a:lnTo>
                  <a:lnTo>
                    <a:pt x="473" y="768"/>
                  </a:lnTo>
                  <a:lnTo>
                    <a:pt x="439" y="733"/>
                  </a:lnTo>
                  <a:lnTo>
                    <a:pt x="408" y="698"/>
                  </a:lnTo>
                  <a:lnTo>
                    <a:pt x="384" y="660"/>
                  </a:lnTo>
                  <a:lnTo>
                    <a:pt x="364" y="627"/>
                  </a:lnTo>
                  <a:lnTo>
                    <a:pt x="349" y="595"/>
                  </a:lnTo>
                  <a:lnTo>
                    <a:pt x="337" y="569"/>
                  </a:lnTo>
                  <a:lnTo>
                    <a:pt x="329" y="548"/>
                  </a:lnTo>
                  <a:lnTo>
                    <a:pt x="325" y="534"/>
                  </a:lnTo>
                  <a:lnTo>
                    <a:pt x="323" y="530"/>
                  </a:lnTo>
                  <a:lnTo>
                    <a:pt x="325" y="526"/>
                  </a:lnTo>
                  <a:lnTo>
                    <a:pt x="335" y="516"/>
                  </a:lnTo>
                  <a:lnTo>
                    <a:pt x="350" y="502"/>
                  </a:lnTo>
                  <a:lnTo>
                    <a:pt x="372" y="485"/>
                  </a:lnTo>
                  <a:lnTo>
                    <a:pt x="400" y="463"/>
                  </a:lnTo>
                  <a:lnTo>
                    <a:pt x="433" y="441"/>
                  </a:lnTo>
                  <a:lnTo>
                    <a:pt x="473" y="420"/>
                  </a:lnTo>
                  <a:lnTo>
                    <a:pt x="516" y="400"/>
                  </a:lnTo>
                  <a:lnTo>
                    <a:pt x="565" y="382"/>
                  </a:lnTo>
                  <a:lnTo>
                    <a:pt x="618" y="368"/>
                  </a:lnTo>
                  <a:lnTo>
                    <a:pt x="675" y="359"/>
                  </a:lnTo>
                  <a:close/>
                  <a:moveTo>
                    <a:pt x="707" y="248"/>
                  </a:moveTo>
                  <a:lnTo>
                    <a:pt x="770" y="250"/>
                  </a:lnTo>
                  <a:lnTo>
                    <a:pt x="827" y="260"/>
                  </a:lnTo>
                  <a:lnTo>
                    <a:pt x="882" y="274"/>
                  </a:lnTo>
                  <a:lnTo>
                    <a:pt x="933" y="296"/>
                  </a:lnTo>
                  <a:lnTo>
                    <a:pt x="981" y="319"/>
                  </a:lnTo>
                  <a:lnTo>
                    <a:pt x="1024" y="345"/>
                  </a:lnTo>
                  <a:lnTo>
                    <a:pt x="1063" y="372"/>
                  </a:lnTo>
                  <a:lnTo>
                    <a:pt x="1097" y="400"/>
                  </a:lnTo>
                  <a:lnTo>
                    <a:pt x="1126" y="426"/>
                  </a:lnTo>
                  <a:lnTo>
                    <a:pt x="1152" y="451"/>
                  </a:lnTo>
                  <a:lnTo>
                    <a:pt x="1172" y="471"/>
                  </a:lnTo>
                  <a:lnTo>
                    <a:pt x="1185" y="489"/>
                  </a:lnTo>
                  <a:lnTo>
                    <a:pt x="1195" y="499"/>
                  </a:lnTo>
                  <a:lnTo>
                    <a:pt x="1197" y="502"/>
                  </a:lnTo>
                  <a:lnTo>
                    <a:pt x="1193" y="506"/>
                  </a:lnTo>
                  <a:lnTo>
                    <a:pt x="1185" y="518"/>
                  </a:lnTo>
                  <a:lnTo>
                    <a:pt x="1170" y="538"/>
                  </a:lnTo>
                  <a:lnTo>
                    <a:pt x="1150" y="562"/>
                  </a:lnTo>
                  <a:lnTo>
                    <a:pt x="1126" y="587"/>
                  </a:lnTo>
                  <a:lnTo>
                    <a:pt x="1097" y="617"/>
                  </a:lnTo>
                  <a:lnTo>
                    <a:pt x="1065" y="648"/>
                  </a:lnTo>
                  <a:lnTo>
                    <a:pt x="1028" y="680"/>
                  </a:lnTo>
                  <a:lnTo>
                    <a:pt x="988" y="709"/>
                  </a:lnTo>
                  <a:lnTo>
                    <a:pt x="947" y="737"/>
                  </a:lnTo>
                  <a:lnTo>
                    <a:pt x="904" y="761"/>
                  </a:lnTo>
                  <a:lnTo>
                    <a:pt x="859" y="778"/>
                  </a:lnTo>
                  <a:lnTo>
                    <a:pt x="811" y="790"/>
                  </a:lnTo>
                  <a:lnTo>
                    <a:pt x="762" y="794"/>
                  </a:lnTo>
                  <a:lnTo>
                    <a:pt x="717" y="790"/>
                  </a:lnTo>
                  <a:lnTo>
                    <a:pt x="675" y="780"/>
                  </a:lnTo>
                  <a:lnTo>
                    <a:pt x="675" y="451"/>
                  </a:lnTo>
                  <a:lnTo>
                    <a:pt x="715" y="459"/>
                  </a:lnTo>
                  <a:lnTo>
                    <a:pt x="746" y="469"/>
                  </a:lnTo>
                  <a:lnTo>
                    <a:pt x="774" y="485"/>
                  </a:lnTo>
                  <a:lnTo>
                    <a:pt x="796" y="504"/>
                  </a:lnTo>
                  <a:lnTo>
                    <a:pt x="817" y="528"/>
                  </a:lnTo>
                  <a:lnTo>
                    <a:pt x="837" y="558"/>
                  </a:lnTo>
                  <a:lnTo>
                    <a:pt x="859" y="591"/>
                  </a:lnTo>
                  <a:lnTo>
                    <a:pt x="882" y="633"/>
                  </a:lnTo>
                  <a:lnTo>
                    <a:pt x="1038" y="502"/>
                  </a:lnTo>
                  <a:lnTo>
                    <a:pt x="1034" y="499"/>
                  </a:lnTo>
                  <a:lnTo>
                    <a:pt x="1024" y="487"/>
                  </a:lnTo>
                  <a:lnTo>
                    <a:pt x="1008" y="471"/>
                  </a:lnTo>
                  <a:lnTo>
                    <a:pt x="985" y="451"/>
                  </a:lnTo>
                  <a:lnTo>
                    <a:pt x="957" y="430"/>
                  </a:lnTo>
                  <a:lnTo>
                    <a:pt x="924" y="406"/>
                  </a:lnTo>
                  <a:lnTo>
                    <a:pt x="884" y="386"/>
                  </a:lnTo>
                  <a:lnTo>
                    <a:pt x="839" y="370"/>
                  </a:lnTo>
                  <a:lnTo>
                    <a:pt x="790" y="359"/>
                  </a:lnTo>
                  <a:lnTo>
                    <a:pt x="734" y="355"/>
                  </a:lnTo>
                  <a:lnTo>
                    <a:pt x="675" y="359"/>
                  </a:lnTo>
                  <a:lnTo>
                    <a:pt x="675" y="250"/>
                  </a:lnTo>
                  <a:lnTo>
                    <a:pt x="707" y="248"/>
                  </a:lnTo>
                  <a:close/>
                  <a:moveTo>
                    <a:pt x="675" y="162"/>
                  </a:moveTo>
                  <a:lnTo>
                    <a:pt x="675" y="250"/>
                  </a:lnTo>
                  <a:lnTo>
                    <a:pt x="603" y="260"/>
                  </a:lnTo>
                  <a:lnTo>
                    <a:pt x="536" y="276"/>
                  </a:lnTo>
                  <a:lnTo>
                    <a:pt x="475" y="296"/>
                  </a:lnTo>
                  <a:lnTo>
                    <a:pt x="419" y="321"/>
                  </a:lnTo>
                  <a:lnTo>
                    <a:pt x="370" y="349"/>
                  </a:lnTo>
                  <a:lnTo>
                    <a:pt x="327" y="378"/>
                  </a:lnTo>
                  <a:lnTo>
                    <a:pt x="289" y="408"/>
                  </a:lnTo>
                  <a:lnTo>
                    <a:pt x="258" y="435"/>
                  </a:lnTo>
                  <a:lnTo>
                    <a:pt x="232" y="461"/>
                  </a:lnTo>
                  <a:lnTo>
                    <a:pt x="211" y="483"/>
                  </a:lnTo>
                  <a:lnTo>
                    <a:pt x="197" y="500"/>
                  </a:lnTo>
                  <a:lnTo>
                    <a:pt x="187" y="512"/>
                  </a:lnTo>
                  <a:lnTo>
                    <a:pt x="185" y="516"/>
                  </a:lnTo>
                  <a:lnTo>
                    <a:pt x="187" y="522"/>
                  </a:lnTo>
                  <a:lnTo>
                    <a:pt x="191" y="534"/>
                  </a:lnTo>
                  <a:lnTo>
                    <a:pt x="199" y="554"/>
                  </a:lnTo>
                  <a:lnTo>
                    <a:pt x="211" y="581"/>
                  </a:lnTo>
                  <a:lnTo>
                    <a:pt x="224" y="611"/>
                  </a:lnTo>
                  <a:lnTo>
                    <a:pt x="244" y="646"/>
                  </a:lnTo>
                  <a:lnTo>
                    <a:pt x="266" y="684"/>
                  </a:lnTo>
                  <a:lnTo>
                    <a:pt x="293" y="723"/>
                  </a:lnTo>
                  <a:lnTo>
                    <a:pt x="325" y="765"/>
                  </a:lnTo>
                  <a:lnTo>
                    <a:pt x="360" y="804"/>
                  </a:lnTo>
                  <a:lnTo>
                    <a:pt x="400" y="841"/>
                  </a:lnTo>
                  <a:lnTo>
                    <a:pt x="445" y="877"/>
                  </a:lnTo>
                  <a:lnTo>
                    <a:pt x="494" y="906"/>
                  </a:lnTo>
                  <a:lnTo>
                    <a:pt x="549" y="934"/>
                  </a:lnTo>
                  <a:lnTo>
                    <a:pt x="610" y="954"/>
                  </a:lnTo>
                  <a:lnTo>
                    <a:pt x="675" y="966"/>
                  </a:lnTo>
                  <a:lnTo>
                    <a:pt x="675" y="1058"/>
                  </a:lnTo>
                  <a:lnTo>
                    <a:pt x="595" y="1046"/>
                  </a:lnTo>
                  <a:lnTo>
                    <a:pt x="522" y="1027"/>
                  </a:lnTo>
                  <a:lnTo>
                    <a:pt x="453" y="1001"/>
                  </a:lnTo>
                  <a:lnTo>
                    <a:pt x="390" y="969"/>
                  </a:lnTo>
                  <a:lnTo>
                    <a:pt x="331" y="932"/>
                  </a:lnTo>
                  <a:lnTo>
                    <a:pt x="280" y="893"/>
                  </a:lnTo>
                  <a:lnTo>
                    <a:pt x="232" y="849"/>
                  </a:lnTo>
                  <a:lnTo>
                    <a:pt x="189" y="806"/>
                  </a:lnTo>
                  <a:lnTo>
                    <a:pt x="152" y="761"/>
                  </a:lnTo>
                  <a:lnTo>
                    <a:pt x="118" y="717"/>
                  </a:lnTo>
                  <a:lnTo>
                    <a:pt x="89" y="674"/>
                  </a:lnTo>
                  <a:lnTo>
                    <a:pt x="65" y="633"/>
                  </a:lnTo>
                  <a:lnTo>
                    <a:pt x="43" y="597"/>
                  </a:lnTo>
                  <a:lnTo>
                    <a:pt x="28" y="564"/>
                  </a:lnTo>
                  <a:lnTo>
                    <a:pt x="16" y="536"/>
                  </a:lnTo>
                  <a:lnTo>
                    <a:pt x="6" y="516"/>
                  </a:lnTo>
                  <a:lnTo>
                    <a:pt x="2" y="502"/>
                  </a:lnTo>
                  <a:lnTo>
                    <a:pt x="0" y="499"/>
                  </a:lnTo>
                  <a:lnTo>
                    <a:pt x="4" y="495"/>
                  </a:lnTo>
                  <a:lnTo>
                    <a:pt x="14" y="485"/>
                  </a:lnTo>
                  <a:lnTo>
                    <a:pt x="32" y="469"/>
                  </a:lnTo>
                  <a:lnTo>
                    <a:pt x="55" y="449"/>
                  </a:lnTo>
                  <a:lnTo>
                    <a:pt x="85" y="426"/>
                  </a:lnTo>
                  <a:lnTo>
                    <a:pt x="118" y="400"/>
                  </a:lnTo>
                  <a:lnTo>
                    <a:pt x="158" y="370"/>
                  </a:lnTo>
                  <a:lnTo>
                    <a:pt x="203" y="341"/>
                  </a:lnTo>
                  <a:lnTo>
                    <a:pt x="250" y="311"/>
                  </a:lnTo>
                  <a:lnTo>
                    <a:pt x="303" y="282"/>
                  </a:lnTo>
                  <a:lnTo>
                    <a:pt x="358" y="252"/>
                  </a:lnTo>
                  <a:lnTo>
                    <a:pt x="417" y="227"/>
                  </a:lnTo>
                  <a:lnTo>
                    <a:pt x="478" y="205"/>
                  </a:lnTo>
                  <a:lnTo>
                    <a:pt x="542" y="185"/>
                  </a:lnTo>
                  <a:lnTo>
                    <a:pt x="608" y="171"/>
                  </a:lnTo>
                  <a:lnTo>
                    <a:pt x="675" y="162"/>
                  </a:lnTo>
                  <a:close/>
                  <a:moveTo>
                    <a:pt x="675" y="0"/>
                  </a:moveTo>
                  <a:lnTo>
                    <a:pt x="1810" y="0"/>
                  </a:lnTo>
                  <a:lnTo>
                    <a:pt x="1810" y="1200"/>
                  </a:lnTo>
                  <a:lnTo>
                    <a:pt x="675" y="1200"/>
                  </a:lnTo>
                  <a:lnTo>
                    <a:pt x="675" y="1058"/>
                  </a:lnTo>
                  <a:lnTo>
                    <a:pt x="748" y="1062"/>
                  </a:lnTo>
                  <a:lnTo>
                    <a:pt x="819" y="1060"/>
                  </a:lnTo>
                  <a:lnTo>
                    <a:pt x="894" y="1052"/>
                  </a:lnTo>
                  <a:lnTo>
                    <a:pt x="977" y="1038"/>
                  </a:lnTo>
                  <a:lnTo>
                    <a:pt x="1061" y="1021"/>
                  </a:lnTo>
                  <a:lnTo>
                    <a:pt x="1148" y="1001"/>
                  </a:lnTo>
                  <a:lnTo>
                    <a:pt x="1235" y="975"/>
                  </a:lnTo>
                  <a:lnTo>
                    <a:pt x="1321" y="946"/>
                  </a:lnTo>
                  <a:lnTo>
                    <a:pt x="1404" y="914"/>
                  </a:lnTo>
                  <a:lnTo>
                    <a:pt x="1483" y="879"/>
                  </a:lnTo>
                  <a:lnTo>
                    <a:pt x="1554" y="841"/>
                  </a:lnTo>
                  <a:lnTo>
                    <a:pt x="1619" y="802"/>
                  </a:lnTo>
                  <a:lnTo>
                    <a:pt x="1674" y="763"/>
                  </a:lnTo>
                  <a:lnTo>
                    <a:pt x="1658" y="749"/>
                  </a:lnTo>
                  <a:lnTo>
                    <a:pt x="1634" y="733"/>
                  </a:lnTo>
                  <a:lnTo>
                    <a:pt x="1605" y="717"/>
                  </a:lnTo>
                  <a:lnTo>
                    <a:pt x="1573" y="700"/>
                  </a:lnTo>
                  <a:lnTo>
                    <a:pt x="1540" y="682"/>
                  </a:lnTo>
                  <a:lnTo>
                    <a:pt x="1510" y="664"/>
                  </a:lnTo>
                  <a:lnTo>
                    <a:pt x="1485" y="648"/>
                  </a:lnTo>
                  <a:lnTo>
                    <a:pt x="1467" y="636"/>
                  </a:lnTo>
                  <a:lnTo>
                    <a:pt x="1404" y="690"/>
                  </a:lnTo>
                  <a:lnTo>
                    <a:pt x="1341" y="741"/>
                  </a:lnTo>
                  <a:lnTo>
                    <a:pt x="1276" y="788"/>
                  </a:lnTo>
                  <a:lnTo>
                    <a:pt x="1209" y="832"/>
                  </a:lnTo>
                  <a:lnTo>
                    <a:pt x="1140" y="871"/>
                  </a:lnTo>
                  <a:lnTo>
                    <a:pt x="1067" y="904"/>
                  </a:lnTo>
                  <a:lnTo>
                    <a:pt x="992" y="932"/>
                  </a:lnTo>
                  <a:lnTo>
                    <a:pt x="914" y="954"/>
                  </a:lnTo>
                  <a:lnTo>
                    <a:pt x="831" y="966"/>
                  </a:lnTo>
                  <a:lnTo>
                    <a:pt x="744" y="969"/>
                  </a:lnTo>
                  <a:lnTo>
                    <a:pt x="709" y="969"/>
                  </a:lnTo>
                  <a:lnTo>
                    <a:pt x="675" y="966"/>
                  </a:lnTo>
                  <a:lnTo>
                    <a:pt x="675" y="865"/>
                  </a:lnTo>
                  <a:lnTo>
                    <a:pt x="715" y="871"/>
                  </a:lnTo>
                  <a:lnTo>
                    <a:pt x="758" y="873"/>
                  </a:lnTo>
                  <a:lnTo>
                    <a:pt x="815" y="869"/>
                  </a:lnTo>
                  <a:lnTo>
                    <a:pt x="870" y="859"/>
                  </a:lnTo>
                  <a:lnTo>
                    <a:pt x="925" y="841"/>
                  </a:lnTo>
                  <a:lnTo>
                    <a:pt x="979" y="820"/>
                  </a:lnTo>
                  <a:lnTo>
                    <a:pt x="1030" y="794"/>
                  </a:lnTo>
                  <a:lnTo>
                    <a:pt x="1079" y="767"/>
                  </a:lnTo>
                  <a:lnTo>
                    <a:pt x="1126" y="735"/>
                  </a:lnTo>
                  <a:lnTo>
                    <a:pt x="1172" y="701"/>
                  </a:lnTo>
                  <a:lnTo>
                    <a:pt x="1213" y="670"/>
                  </a:lnTo>
                  <a:lnTo>
                    <a:pt x="1250" y="636"/>
                  </a:lnTo>
                  <a:lnTo>
                    <a:pt x="1284" y="605"/>
                  </a:lnTo>
                  <a:lnTo>
                    <a:pt x="1315" y="577"/>
                  </a:lnTo>
                  <a:lnTo>
                    <a:pt x="1339" y="550"/>
                  </a:lnTo>
                  <a:lnTo>
                    <a:pt x="1361" y="530"/>
                  </a:lnTo>
                  <a:lnTo>
                    <a:pt x="1374" y="512"/>
                  </a:lnTo>
                  <a:lnTo>
                    <a:pt x="1384" y="502"/>
                  </a:lnTo>
                  <a:lnTo>
                    <a:pt x="1386" y="499"/>
                  </a:lnTo>
                  <a:lnTo>
                    <a:pt x="1384" y="495"/>
                  </a:lnTo>
                  <a:lnTo>
                    <a:pt x="1374" y="483"/>
                  </a:lnTo>
                  <a:lnTo>
                    <a:pt x="1359" y="465"/>
                  </a:lnTo>
                  <a:lnTo>
                    <a:pt x="1339" y="443"/>
                  </a:lnTo>
                  <a:lnTo>
                    <a:pt x="1311" y="418"/>
                  </a:lnTo>
                  <a:lnTo>
                    <a:pt x="1280" y="388"/>
                  </a:lnTo>
                  <a:lnTo>
                    <a:pt x="1242" y="357"/>
                  </a:lnTo>
                  <a:lnTo>
                    <a:pt x="1201" y="325"/>
                  </a:lnTo>
                  <a:lnTo>
                    <a:pt x="1154" y="292"/>
                  </a:lnTo>
                  <a:lnTo>
                    <a:pt x="1103" y="262"/>
                  </a:lnTo>
                  <a:lnTo>
                    <a:pt x="1048" y="233"/>
                  </a:lnTo>
                  <a:lnTo>
                    <a:pt x="987" y="207"/>
                  </a:lnTo>
                  <a:lnTo>
                    <a:pt x="924" y="187"/>
                  </a:lnTo>
                  <a:lnTo>
                    <a:pt x="855" y="171"/>
                  </a:lnTo>
                  <a:lnTo>
                    <a:pt x="782" y="162"/>
                  </a:lnTo>
                  <a:lnTo>
                    <a:pt x="707" y="160"/>
                  </a:lnTo>
                  <a:lnTo>
                    <a:pt x="675" y="162"/>
                  </a:lnTo>
                  <a:lnTo>
                    <a:pt x="675" y="0"/>
                  </a:lnTo>
                  <a:close/>
                </a:path>
              </a:pathLst>
            </a:custGeom>
            <a:solidFill>
              <a:srgbClr val="76B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4671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Trebuchet MS" pitchFamily="34" charset="0"/>
        <a:ea typeface="+mn-ea"/>
        <a:cs typeface="+mn-cs"/>
      </a:defRPr>
    </a:lvl1pPr>
    <a:lvl2pPr marL="457200" algn="l" rtl="0" eaLnBrk="0" fontAlgn="base" hangingPunct="0">
      <a:spcBef>
        <a:spcPct val="30000"/>
      </a:spcBef>
      <a:spcAft>
        <a:spcPct val="0"/>
      </a:spcAft>
      <a:defRPr sz="1100" kern="1200">
        <a:solidFill>
          <a:schemeClr val="tx1"/>
        </a:solidFill>
        <a:latin typeface="Trebuchet MS" pitchFamily="34" charset="0"/>
        <a:ea typeface="+mn-ea"/>
        <a:cs typeface="+mn-cs"/>
      </a:defRPr>
    </a:lvl2pPr>
    <a:lvl3pPr marL="914400" algn="l" rtl="0" eaLnBrk="0" fontAlgn="base" hangingPunct="0">
      <a:spcBef>
        <a:spcPct val="30000"/>
      </a:spcBef>
      <a:spcAft>
        <a:spcPct val="0"/>
      </a:spcAft>
      <a:defRPr sz="1100" kern="1200">
        <a:solidFill>
          <a:schemeClr val="tx1"/>
        </a:solidFill>
        <a:latin typeface="Trebuchet MS" pitchFamily="34" charset="0"/>
        <a:ea typeface="+mn-ea"/>
        <a:cs typeface="+mn-cs"/>
      </a:defRPr>
    </a:lvl3pPr>
    <a:lvl4pPr marL="1371600" algn="l" rtl="0" eaLnBrk="0" fontAlgn="base" hangingPunct="0">
      <a:spcBef>
        <a:spcPct val="30000"/>
      </a:spcBef>
      <a:spcAft>
        <a:spcPct val="0"/>
      </a:spcAft>
      <a:defRPr sz="1100" kern="1200">
        <a:solidFill>
          <a:schemeClr val="tx1"/>
        </a:solidFill>
        <a:latin typeface="Trebuchet MS" pitchFamily="34" charset="0"/>
        <a:ea typeface="+mn-ea"/>
        <a:cs typeface="+mn-cs"/>
      </a:defRPr>
    </a:lvl4pPr>
    <a:lvl5pPr marL="1828800" algn="l" rtl="0" eaLnBrk="0" fontAlgn="base" hangingPunct="0">
      <a:spcBef>
        <a:spcPct val="30000"/>
      </a:spcBef>
      <a:spcAft>
        <a:spcPct val="0"/>
      </a:spcAft>
      <a:defRPr sz="11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18003948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813176-8C5C-4004-85D4-C7A28D056F26}"/>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186DD8A-7C42-4515-A5AA-65DA8E4F563A}"/>
              </a:ext>
            </a:extLst>
          </p:cNvPr>
          <p:cNvPicPr>
            <a:picLocks noChangeAspect="1"/>
          </p:cNvPicPr>
          <p:nvPr userDrawn="1"/>
        </p:nvPicPr>
        <p:blipFill>
          <a:blip r:embed="rId2"/>
          <a:stretch>
            <a:fillRect/>
          </a:stretch>
        </p:blipFill>
        <p:spPr>
          <a:xfrm flipV="1">
            <a:off x="42483" y="0"/>
            <a:ext cx="10930317" cy="6172200"/>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11" name="Picture 10">
            <a:extLst>
              <a:ext uri="{FF2B5EF4-FFF2-40B4-BE49-F238E27FC236}">
                <a16:creationId xmlns:a16="http://schemas.microsoft.com/office/drawing/2014/main" id="{DA9D4001-E98B-48CF-AC08-7426B9D30B93}"/>
              </a:ext>
            </a:extLst>
          </p:cNvPr>
          <p:cNvPicPr>
            <a:picLocks noChangeAspect="1"/>
          </p:cNvPicPr>
          <p:nvPr userDrawn="1"/>
        </p:nvPicPr>
        <p:blipFill rotWithShape="1">
          <a:blip r:embed="rId3"/>
          <a:srcRect r="3683"/>
          <a:stretch/>
        </p:blipFill>
        <p:spPr>
          <a:xfrm>
            <a:off x="173574" y="3601486"/>
            <a:ext cx="3903125" cy="1709503"/>
          </a:xfrm>
          <a:prstGeom prst="rect">
            <a:avLst/>
          </a:prstGeom>
        </p:spPr>
      </p:pic>
    </p:spTree>
    <p:extLst>
      <p:ext uri="{BB962C8B-B14F-4D97-AF65-F5344CB8AC3E}">
        <p14:creationId xmlns:p14="http://schemas.microsoft.com/office/powerpoint/2010/main" val="19050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17511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4673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tx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0003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88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807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91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5405DD-F5A5-4FE4-88AC-C1AE189CE36E}"/>
              </a:ext>
            </a:extLst>
          </p:cNvPr>
          <p:cNvPicPr>
            <a:picLocks noChangeAspect="1"/>
          </p:cNvPicPr>
          <p:nvPr userDrawn="1"/>
        </p:nvPicPr>
        <p:blipFill>
          <a:blip r:embed="rId2"/>
          <a:stretch>
            <a:fillRect/>
          </a:stretch>
        </p:blipFill>
        <p:spPr>
          <a:xfrm>
            <a:off x="583337" y="3902417"/>
            <a:ext cx="3232858" cy="1132744"/>
          </a:xfrm>
          <a:prstGeom prst="rect">
            <a:avLst/>
          </a:prstGeom>
        </p:spPr>
      </p:pic>
      <p:sp>
        <p:nvSpPr>
          <p:cNvPr id="8" name="TextBox 7">
            <a:extLst>
              <a:ext uri="{FF2B5EF4-FFF2-40B4-BE49-F238E27FC236}">
                <a16:creationId xmlns:a16="http://schemas.microsoft.com/office/drawing/2014/main" id="{0BA94F91-B6AF-4D14-9E16-2BF435C9D356}"/>
              </a:ext>
            </a:extLst>
          </p:cNvPr>
          <p:cNvSpPr txBox="1"/>
          <p:nvPr userDrawn="1"/>
        </p:nvSpPr>
        <p:spPr>
          <a:xfrm>
            <a:off x="481641" y="5310989"/>
            <a:ext cx="2512291" cy="369332"/>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000" dirty="0">
                <a:solidFill>
                  <a:schemeClr val="tx2"/>
                </a:solidFill>
                <a:latin typeface="Trebuchet MS" panose="020B0603020202020204" pitchFamily="34" charset="0"/>
              </a:rPr>
              <a:t>www.nvidia.com/dli</a:t>
            </a:r>
          </a:p>
        </p:txBody>
      </p:sp>
      <p:pic>
        <p:nvPicPr>
          <p:cNvPr id="3" name="Picture 2">
            <a:extLst>
              <a:ext uri="{FF2B5EF4-FFF2-40B4-BE49-F238E27FC236}">
                <a16:creationId xmlns:a16="http://schemas.microsoft.com/office/drawing/2014/main" id="{AF14F920-3A08-4ADA-95E0-21F6AAF8AE65}"/>
              </a:ext>
            </a:extLst>
          </p:cNvPr>
          <p:cNvPicPr>
            <a:picLocks noChangeAspect="1"/>
          </p:cNvPicPr>
          <p:nvPr userDrawn="1"/>
        </p:nvPicPr>
        <p:blipFill>
          <a:blip r:embed="rId3"/>
          <a:stretch>
            <a:fillRect/>
          </a:stretch>
        </p:blipFill>
        <p:spPr>
          <a:xfrm flipV="1">
            <a:off x="42483" y="0"/>
            <a:ext cx="10930317" cy="6172200"/>
          </a:xfrm>
          <a:prstGeom prst="rect">
            <a:avLst/>
          </a:prstGeom>
        </p:spPr>
      </p:pic>
    </p:spTree>
    <p:extLst>
      <p:ext uri="{BB962C8B-B14F-4D97-AF65-F5344CB8AC3E}">
        <p14:creationId xmlns:p14="http://schemas.microsoft.com/office/powerpoint/2010/main" val="261175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9276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bg1"/>
                </a:solidFill>
              </a:defRPr>
            </a:lvl1pPr>
            <a:lvl2pPr marL="800100" indent="-228600">
              <a:buClr>
                <a:schemeClr val="bg2"/>
              </a:buClr>
              <a:buSzPct val="75000"/>
              <a:buFontTx/>
              <a:buBlip>
                <a:blip r:embed="rId2"/>
              </a:buBlip>
              <a:defRPr sz="1600">
                <a:solidFill>
                  <a:schemeClr val="bg1"/>
                </a:solidFill>
              </a:defRPr>
            </a:lvl2pPr>
            <a:lvl3pPr marL="1258888" indent="-169863">
              <a:buClr>
                <a:schemeClr val="bg2"/>
              </a:buClr>
              <a:buSzPct val="75000"/>
              <a:buFontTx/>
              <a:buBlip>
                <a:blip r:embed="rId2"/>
              </a:buBlip>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1398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422376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20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29370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018D8CF8-E6F1-4C71-A0F0-EB56510727F2}"/>
              </a:ext>
            </a:extLst>
          </p:cNvPr>
          <p:cNvSpPr/>
          <p:nvPr userDrawn="1"/>
        </p:nvSpPr>
        <p:spPr>
          <a:xfrm>
            <a:off x="9809100" y="5689770"/>
            <a:ext cx="1104707" cy="342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bg1"/>
                </a:solidFill>
              </a:defRPr>
            </a:lvl1pPr>
            <a:lvl2pPr marL="571500" indent="0">
              <a:buClr>
                <a:schemeClr val="bg2"/>
              </a:buClr>
              <a:buSzPct val="100000"/>
              <a:buFontTx/>
              <a:buNone/>
              <a:defRPr sz="1600">
                <a:solidFill>
                  <a:schemeClr val="bg1"/>
                </a:solidFill>
              </a:defRPr>
            </a:lvl2pPr>
            <a:lvl3pPr marL="1089025" indent="0">
              <a:buClr>
                <a:schemeClr val="bg2"/>
              </a:buClr>
              <a:buSzPct val="100000"/>
              <a:buFontTx/>
              <a:buNone/>
              <a:defRPr sz="16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62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bg1"/>
                </a:solidFill>
              </a:defRPr>
            </a:lvl1pPr>
            <a:lvl2pPr marL="571500" indent="0">
              <a:spcBef>
                <a:spcPts val="500"/>
              </a:spcBef>
              <a:spcAft>
                <a:spcPts val="500"/>
              </a:spcAft>
              <a:buClr>
                <a:schemeClr val="bg2"/>
              </a:buClr>
              <a:buSzPct val="100000"/>
              <a:buFontTx/>
              <a:buNone/>
              <a:defRPr sz="1400">
                <a:solidFill>
                  <a:schemeClr val="bg1"/>
                </a:solidFill>
              </a:defRPr>
            </a:lvl2pPr>
            <a:lvl3pPr marL="1089025" indent="0">
              <a:spcBef>
                <a:spcPts val="500"/>
              </a:spcBef>
              <a:spcAft>
                <a:spcPts val="500"/>
              </a:spcAft>
              <a:buClr>
                <a:schemeClr val="bg2"/>
              </a:buClr>
              <a:buSzPct val="100000"/>
              <a:buFontTx/>
              <a:buNone/>
              <a:defRPr sz="1400">
                <a:solidFill>
                  <a:schemeClr val="bg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53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0" y="0"/>
            <a:ext cx="3583949"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7241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722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AB5CD8-8200-472A-A765-CBE2ACCE6ECE}"/>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8" name="Rectangle 7">
            <a:extLst>
              <a:ext uri="{FF2B5EF4-FFF2-40B4-BE49-F238E27FC236}">
                <a16:creationId xmlns:a16="http://schemas.microsoft.com/office/drawing/2014/main" id="{E89CC569-B8CF-4294-AB88-83138C399EDB}"/>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3406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ransition /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4B3FCC-857C-4BB0-AC02-602B94335374}"/>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65497F-04FC-4DB1-B2FD-3F9FF4E03EA0}"/>
              </a:ext>
            </a:extLst>
          </p:cNvPr>
          <p:cNvPicPr>
            <a:picLocks noChangeAspect="1"/>
          </p:cNvPicPr>
          <p:nvPr userDrawn="1"/>
        </p:nvPicPr>
        <p:blipFill rotWithShape="1">
          <a:blip r:embed="rId2"/>
          <a:srcRect l="5607"/>
          <a:stretch/>
        </p:blipFill>
        <p:spPr>
          <a:xfrm>
            <a:off x="0" y="0"/>
            <a:ext cx="10317378" cy="6172200"/>
          </a:xfrm>
          <a:prstGeom prst="rect">
            <a:avLst/>
          </a:prstGeom>
        </p:spPr>
      </p:pic>
      <p:sp>
        <p:nvSpPr>
          <p:cNvPr id="8" name="Rectangle 7">
            <a:extLst>
              <a:ext uri="{FF2B5EF4-FFF2-40B4-BE49-F238E27FC236}">
                <a16:creationId xmlns:a16="http://schemas.microsoft.com/office/drawing/2014/main" id="{3A5F3D02-4C9F-4008-B7D4-F5373C5B5548}"/>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80088" y="4127421"/>
            <a:ext cx="6107187" cy="1373939"/>
          </a:xfrm>
        </p:spPr>
        <p:txBody>
          <a:bodyPr anchor="b"/>
          <a:lstStyle>
            <a:lvl1pPr algn="r">
              <a:defRPr sz="4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0651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mbargo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AE255C-17FD-4ACD-93D1-249CC22B46B7}"/>
              </a:ext>
            </a:extLst>
          </p:cNvPr>
          <p:cNvSpPr/>
          <p:nvPr userDrawn="1"/>
        </p:nvSpPr>
        <p:spPr>
          <a:xfrm>
            <a:off x="0" y="0"/>
            <a:ext cx="10972800" cy="6172200"/>
          </a:xfrm>
          <a:prstGeom prst="rect">
            <a:avLst/>
          </a:prstGeom>
          <a:solidFill>
            <a:srgbClr val="9E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12D3C685-D41A-4316-A4E7-7D079BF99E29}"/>
              </a:ext>
            </a:extLst>
          </p:cNvPr>
          <p:cNvPicPr>
            <a:picLocks noChangeAspect="1"/>
          </p:cNvPicPr>
          <p:nvPr userDrawn="1"/>
        </p:nvPicPr>
        <p:blipFill>
          <a:blip r:embed="rId2"/>
          <a:stretch>
            <a:fillRect/>
          </a:stretch>
        </p:blipFill>
        <p:spPr>
          <a:xfrm>
            <a:off x="4206129" y="910278"/>
            <a:ext cx="2560542" cy="2280102"/>
          </a:xfrm>
          <a:prstGeom prst="rect">
            <a:avLst/>
          </a:prstGeom>
        </p:spPr>
      </p:pic>
      <p:sp>
        <p:nvSpPr>
          <p:cNvPr id="2" name="Title 1"/>
          <p:cNvSpPr>
            <a:spLocks noGrp="1"/>
          </p:cNvSpPr>
          <p:nvPr>
            <p:ph type="title"/>
          </p:nvPr>
        </p:nvSpPr>
        <p:spPr>
          <a:xfrm>
            <a:off x="498348" y="3814403"/>
            <a:ext cx="9976104" cy="590931"/>
          </a:xfrm>
        </p:spPr>
        <p:txBody>
          <a:bodyPr/>
          <a:lstStyle>
            <a:lvl1pPr algn="ctr">
              <a:defRPr sz="400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4479006"/>
            <a:ext cx="9976104" cy="525463"/>
          </a:xfrm>
        </p:spPr>
        <p:txBody>
          <a:bodyPr/>
          <a:lstStyle>
            <a:lvl1pPr marL="0" indent="0" algn="ctr">
              <a:buFontTx/>
              <a:buNone/>
              <a:defRPr sz="2400" b="0">
                <a:solidFill>
                  <a:schemeClr val="tx1"/>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44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a:xfrm>
            <a:off x="1553497" y="5352631"/>
            <a:ext cx="7865806" cy="369332"/>
          </a:xfrm>
        </p:spPr>
        <p:txBody>
          <a:bodyPr anchor="b"/>
          <a:lstStyle>
            <a:lvl1pPr algn="ctr">
              <a:defRPr sz="2000">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63A73025-04FC-4B19-82E1-08E8CC136D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271" y="5142126"/>
            <a:ext cx="7546258" cy="104086"/>
          </a:xfrm>
          <a:prstGeom prst="rect">
            <a:avLst/>
          </a:prstGeom>
        </p:spPr>
      </p:pic>
    </p:spTree>
    <p:extLst>
      <p:ext uri="{BB962C8B-B14F-4D97-AF65-F5344CB8AC3E}">
        <p14:creationId xmlns:p14="http://schemas.microsoft.com/office/powerpoint/2010/main" val="46276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90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0972800" cy="6172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5169473"/>
            <a:ext cx="9976104" cy="535531"/>
          </a:xfrm>
        </p:spPr>
        <p:txBody>
          <a:bodyPr anchor="ctr"/>
          <a:lstStyle>
            <a:lvl1pPr algn="ctr">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5577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_ICON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230188" indent="-230188">
              <a:buClr>
                <a:schemeClr val="bg2"/>
              </a:buClr>
              <a:buSzPct val="75000"/>
              <a:buFontTx/>
              <a:buBlip>
                <a:blip r:embed="rId2"/>
              </a:buBlip>
              <a:defRPr sz="1800">
                <a:solidFill>
                  <a:schemeClr val="tx1"/>
                </a:solidFill>
              </a:defRPr>
            </a:lvl1pPr>
            <a:lvl2pPr marL="800100" indent="-228600">
              <a:buClr>
                <a:schemeClr val="bg2"/>
              </a:buClr>
              <a:buSzPct val="75000"/>
              <a:buFontTx/>
              <a:buBlip>
                <a:blip r:embed="rId2"/>
              </a:buBlip>
              <a:defRPr sz="1600">
                <a:solidFill>
                  <a:schemeClr val="tx1"/>
                </a:solidFill>
              </a:defRPr>
            </a:lvl2pPr>
            <a:lvl3pPr marL="1258888" indent="-169863">
              <a:buClr>
                <a:schemeClr val="bg2"/>
              </a:buClr>
              <a:buSzPct val="75000"/>
              <a:buFontTx/>
              <a:buBlip>
                <a:blip r:embed="rId2"/>
              </a:buBlip>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7205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A7D429D-D3E8-4CFC-9B25-F4CB6088DBAE}"/>
              </a:ext>
            </a:extLst>
          </p:cNvPr>
          <p:cNvSpPr/>
          <p:nvPr userDrawn="1"/>
        </p:nvSpPr>
        <p:spPr>
          <a:xfrm>
            <a:off x="0" y="0"/>
            <a:ext cx="10972800" cy="6172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F12A73-1EA7-4431-AFFF-AC278C79640B}"/>
              </a:ext>
            </a:extLst>
          </p:cNvPr>
          <p:cNvPicPr>
            <a:picLocks noChangeAspect="1"/>
          </p:cNvPicPr>
          <p:nvPr userDrawn="1"/>
        </p:nvPicPr>
        <p:blipFill>
          <a:blip r:embed="rId2"/>
          <a:stretch>
            <a:fillRect/>
          </a:stretch>
        </p:blipFill>
        <p:spPr>
          <a:xfrm>
            <a:off x="0" y="0"/>
            <a:ext cx="10972800" cy="6172200"/>
          </a:xfrm>
          <a:prstGeom prst="rect">
            <a:avLst/>
          </a:prstGeom>
        </p:spPr>
      </p:pic>
      <p:sp>
        <p:nvSpPr>
          <p:cNvPr id="7" name="Rectangle 6">
            <a:extLst>
              <a:ext uri="{FF2B5EF4-FFF2-40B4-BE49-F238E27FC236}">
                <a16:creationId xmlns:a16="http://schemas.microsoft.com/office/drawing/2014/main" id="{65BA6AB9-0EDE-468E-922B-D5CD18628C80}"/>
              </a:ext>
            </a:extLst>
          </p:cNvPr>
          <p:cNvSpPr/>
          <p:nvPr userDrawn="1"/>
        </p:nvSpPr>
        <p:spPr>
          <a:xfrm>
            <a:off x="0" y="0"/>
            <a:ext cx="10972800" cy="61722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8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6750" y="2103035"/>
            <a:ext cx="9948672" cy="3718925"/>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168283" y="5775855"/>
            <a:ext cx="2762866" cy="248142"/>
          </a:xfrm>
          <a:prstGeom prst="rect">
            <a:avLst/>
          </a:prstGeom>
          <a:noFill/>
          <a:ln w="25400" cap="flat" cmpd="sng" algn="ctr">
            <a:noFill/>
            <a:prstDash val="solid"/>
          </a:ln>
          <a:effectLst/>
        </p:spPr>
        <p:txBody>
          <a:bodyPr rtlCol="0" anchor="b"/>
          <a:lstStyle/>
          <a:p>
            <a:pPr marL="0" marR="0" lvl="0" indent="0" algn="l" defTabSz="457200" eaLnBrk="1" fontAlgn="auto" latinLnBrk="0" hangingPunct="1">
              <a:lnSpc>
                <a:spcPct val="90000"/>
              </a:lnSpc>
              <a:spcBef>
                <a:spcPts val="0"/>
              </a:spcBef>
              <a:spcAft>
                <a:spcPts val="0"/>
              </a:spcAft>
              <a:buClrTx/>
              <a:buSzTx/>
              <a:buFontTx/>
              <a:buNone/>
              <a:tabLst/>
              <a:defRPr/>
            </a:pPr>
            <a:r>
              <a:rPr lang="en-US" sz="700" b="1" i="0" kern="0" dirty="0">
                <a:solidFill>
                  <a:schemeClr val="tx1"/>
                </a:solidFill>
                <a:latin typeface="Trebuchet MS"/>
              </a:rPr>
              <a:t>NVIDIA CONFIDENTIAL. DO NOT DISTRIBUTE.</a:t>
            </a:r>
          </a:p>
        </p:txBody>
      </p:sp>
    </p:spTree>
    <p:extLst>
      <p:ext uri="{BB962C8B-B14F-4D97-AF65-F5344CB8AC3E}">
        <p14:creationId xmlns:p14="http://schemas.microsoft.com/office/powerpoint/2010/main" val="369192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 NO LOGO &amp; PAGE NUMBER">
    <p:spTree>
      <p:nvGrpSpPr>
        <p:cNvPr id="1" name=""/>
        <p:cNvGrpSpPr/>
        <p:nvPr/>
      </p:nvGrpSpPr>
      <p:grpSpPr>
        <a:xfrm>
          <a:off x="0" y="0"/>
          <a:ext cx="0" cy="0"/>
          <a:chOff x="0" y="0"/>
          <a:chExt cx="0" cy="0"/>
        </a:xfrm>
      </p:grpSpPr>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98348" y="1259533"/>
            <a:ext cx="9976104" cy="525463"/>
          </a:xfrm>
        </p:spPr>
        <p:txBody>
          <a:bodyPr/>
          <a:lstStyle>
            <a:lvl1pPr marL="0" indent="0" algn="ctr">
              <a:buFontTx/>
              <a:buNone/>
              <a:defRPr sz="24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6" name="Rectangle 5">
            <a:extLst>
              <a:ext uri="{FF2B5EF4-FFF2-40B4-BE49-F238E27FC236}">
                <a16:creationId xmlns:a16="http://schemas.microsoft.com/office/drawing/2014/main" id="{5681259A-1B30-4E47-B89E-C80BC6F2E056}"/>
              </a:ext>
            </a:extLst>
          </p:cNvPr>
          <p:cNvSpPr/>
          <p:nvPr userDrawn="1"/>
        </p:nvSpPr>
        <p:spPr>
          <a:xfrm>
            <a:off x="9875381" y="5731291"/>
            <a:ext cx="954741" cy="318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064" y="2103035"/>
            <a:ext cx="9948672" cy="3693758"/>
          </a:xfrm>
        </p:spPr>
        <p:txBody>
          <a:bodyPr/>
          <a:lstStyle>
            <a:lvl1pPr marL="0" indent="0">
              <a:buClr>
                <a:schemeClr val="bg2"/>
              </a:buClr>
              <a:buSzPct val="100000"/>
              <a:buFontTx/>
              <a:buNone/>
              <a:defRPr sz="1800">
                <a:solidFill>
                  <a:schemeClr val="tx1"/>
                </a:solidFill>
              </a:defRPr>
            </a:lvl1pPr>
            <a:lvl2pPr marL="571500" indent="0">
              <a:buClr>
                <a:schemeClr val="bg2"/>
              </a:buClr>
              <a:buSzPct val="100000"/>
              <a:buFontTx/>
              <a:buNone/>
              <a:defRPr sz="1600">
                <a:solidFill>
                  <a:schemeClr val="tx1"/>
                </a:solidFill>
              </a:defRPr>
            </a:lvl2pPr>
            <a:lvl3pPr marL="1089025" indent="0">
              <a:buClr>
                <a:schemeClr val="bg2"/>
              </a:buClr>
              <a:buSzPct val="100000"/>
              <a:buFontTx/>
              <a:buNone/>
              <a:defRPr sz="16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11026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2" name="Title 1"/>
          <p:cNvSpPr>
            <a:spLocks noGrp="1"/>
          </p:cNvSpPr>
          <p:nvPr>
            <p:ph type="title"/>
          </p:nvPr>
        </p:nvSpPr>
        <p:spPr>
          <a:xfrm>
            <a:off x="519232" y="1798590"/>
            <a:ext cx="4204402" cy="618631"/>
          </a:xfrm>
        </p:spPr>
        <p:txBody>
          <a:bodyPr/>
          <a:lstStyle>
            <a:lvl1pPr algn="l">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9231" y="3071579"/>
            <a:ext cx="4192841" cy="2517089"/>
          </a:xfrm>
        </p:spPr>
        <p:txBody>
          <a:bodyPr/>
          <a:lstStyle>
            <a:lvl1pPr marL="0" indent="0">
              <a:spcBef>
                <a:spcPts val="500"/>
              </a:spcBef>
              <a:spcAft>
                <a:spcPts val="500"/>
              </a:spcAft>
              <a:buClr>
                <a:schemeClr val="bg2"/>
              </a:buClr>
              <a:buSzPct val="100000"/>
              <a:buFontTx/>
              <a:buNone/>
              <a:defRPr sz="1600">
                <a:solidFill>
                  <a:schemeClr val="tx1"/>
                </a:solidFill>
              </a:defRPr>
            </a:lvl1pPr>
            <a:lvl2pPr marL="571500" indent="0">
              <a:spcBef>
                <a:spcPts val="500"/>
              </a:spcBef>
              <a:spcAft>
                <a:spcPts val="500"/>
              </a:spcAft>
              <a:buClr>
                <a:schemeClr val="bg2"/>
              </a:buClr>
              <a:buSzPct val="100000"/>
              <a:buFontTx/>
              <a:buNone/>
              <a:defRPr sz="1400">
                <a:solidFill>
                  <a:schemeClr val="tx1"/>
                </a:solidFill>
              </a:defRPr>
            </a:lvl2pPr>
            <a:lvl3pPr marL="1089025" indent="0">
              <a:spcBef>
                <a:spcPts val="500"/>
              </a:spcBef>
              <a:spcAft>
                <a:spcPts val="500"/>
              </a:spcAft>
              <a:buClr>
                <a:schemeClr val="bg2"/>
              </a:buClr>
              <a:buSzPct val="100000"/>
              <a:buFontTx/>
              <a:buNone/>
              <a:defRPr sz="1400">
                <a:solidFill>
                  <a:schemeClr val="tx1"/>
                </a:solidFill>
              </a:defRPr>
            </a:lvl3pPr>
            <a:lvl4pPr marL="1774825" indent="-228600">
              <a:buClr>
                <a:schemeClr val="bg2"/>
              </a:buClr>
              <a:buFont typeface="Wingdings" panose="05000000000000000000" pitchFamily="2" charset="2"/>
              <a:buChar char="§"/>
              <a:defRPr sz="1800">
                <a:solidFill>
                  <a:schemeClr val="tx1"/>
                </a:solidFill>
              </a:defRPr>
            </a:lvl4pPr>
            <a:lvl5pPr marL="2117725" indent="-228600">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19232" y="2348397"/>
            <a:ext cx="4204402" cy="525463"/>
          </a:xfrm>
        </p:spPr>
        <p:txBody>
          <a:bodyPr/>
          <a:lstStyle>
            <a:lvl1pPr marL="0" indent="0" algn="l">
              <a:buFontTx/>
              <a:buNone/>
              <a:defRPr sz="2000" b="0">
                <a:solidFill>
                  <a:schemeClr val="tx2"/>
                </a:solidFill>
                <a:latin typeface="Trebuchet MS" panose="020B0603020202020204" pitchFamily="34" charset="0"/>
              </a:defRPr>
            </a:lvl1pPr>
            <a:lvl2pPr marL="571500" indent="0" algn="ctr">
              <a:buFontTx/>
              <a:buNone/>
              <a:defRPr sz="2800">
                <a:solidFill>
                  <a:schemeClr val="tx2"/>
                </a:solidFill>
                <a:latin typeface="Trebuchet MS" panose="020B0603020202020204" pitchFamily="34" charset="0"/>
              </a:defRPr>
            </a:lvl2pPr>
            <a:lvl3pPr marL="1089025" indent="0" algn="ctr">
              <a:buFontTx/>
              <a:buNone/>
              <a:defRPr sz="2800">
                <a:solidFill>
                  <a:schemeClr val="tx2"/>
                </a:solidFill>
                <a:latin typeface="Trebuchet MS" panose="020B0603020202020204" pitchFamily="34" charset="0"/>
              </a:defRPr>
            </a:lvl3pPr>
            <a:lvl4pPr marL="1546225" indent="0" algn="ctr">
              <a:buFontTx/>
              <a:buNone/>
              <a:defRPr sz="2800">
                <a:solidFill>
                  <a:schemeClr val="tx2"/>
                </a:solidFill>
                <a:latin typeface="Trebuchet MS" panose="020B0603020202020204" pitchFamily="34" charset="0"/>
              </a:defRPr>
            </a:lvl4pPr>
            <a:lvl5pPr marL="1889125" indent="0" algn="ctr">
              <a:buFontTx/>
              <a:buNone/>
              <a:defRPr sz="2800">
                <a:solidFill>
                  <a:schemeClr val="tx2"/>
                </a:solidFill>
                <a:latin typeface="Trebuchet MS" panose="020B0603020202020204" pitchFamily="34" charset="0"/>
              </a:defRPr>
            </a:lvl5pPr>
          </a:lstStyle>
          <a:p>
            <a:pPr lvl="0"/>
            <a:r>
              <a:rPr lang="en-US" dirty="0"/>
              <a:t>Click to edit Master text styles</a:t>
            </a:r>
          </a:p>
        </p:txBody>
      </p:sp>
      <p:sp>
        <p:nvSpPr>
          <p:cNvPr id="4" name="Rectangle 3">
            <a:extLst>
              <a:ext uri="{FF2B5EF4-FFF2-40B4-BE49-F238E27FC236}">
                <a16:creationId xmlns:a16="http://schemas.microsoft.com/office/drawing/2014/main" id="{3208F0BB-1BE0-4D37-802F-86688BB7AF78}"/>
              </a:ext>
            </a:extLst>
          </p:cNvPr>
          <p:cNvSpPr/>
          <p:nvPr userDrawn="1"/>
        </p:nvSpPr>
        <p:spPr>
          <a:xfrm>
            <a:off x="9636012" y="5699915"/>
            <a:ext cx="1336788" cy="4722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248F02-9AF6-4988-AD7F-E5038727CECF}"/>
              </a:ext>
            </a:extLst>
          </p:cNvPr>
          <p:cNvSpPr/>
          <p:nvPr userDrawn="1"/>
        </p:nvSpPr>
        <p:spPr>
          <a:xfrm>
            <a:off x="0" y="-1"/>
            <a:ext cx="3583949" cy="61722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FFD7E67-D4DA-4279-91E8-6C3A4576F84E}"/>
              </a:ext>
            </a:extLst>
          </p:cNvPr>
          <p:cNvPicPr>
            <a:picLocks noChangeAspect="1"/>
          </p:cNvPicPr>
          <p:nvPr userDrawn="1"/>
        </p:nvPicPr>
        <p:blipFill rotWithShape="1">
          <a:blip r:embed="rId2"/>
          <a:srcRect r="67338"/>
          <a:stretch/>
        </p:blipFill>
        <p:spPr>
          <a:xfrm>
            <a:off x="0" y="0"/>
            <a:ext cx="3583949" cy="6172200"/>
          </a:xfrm>
          <a:prstGeom prst="rect">
            <a:avLst/>
          </a:prstGeom>
        </p:spPr>
      </p:pic>
      <p:sp>
        <p:nvSpPr>
          <p:cNvPr id="13" name="Rectangle 12">
            <a:extLst>
              <a:ext uri="{FF2B5EF4-FFF2-40B4-BE49-F238E27FC236}">
                <a16:creationId xmlns:a16="http://schemas.microsoft.com/office/drawing/2014/main" id="{1A4FF350-1538-46D4-A069-749DBD3BB8F4}"/>
              </a:ext>
            </a:extLst>
          </p:cNvPr>
          <p:cNvSpPr/>
          <p:nvPr userDrawn="1"/>
        </p:nvSpPr>
        <p:spPr>
          <a:xfrm>
            <a:off x="-1" y="0"/>
            <a:ext cx="3583949" cy="6172200"/>
          </a:xfrm>
          <a:prstGeom prst="rect">
            <a:avLst/>
          </a:prstGeom>
          <a:solidFill>
            <a:schemeClr val="bg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881" y="2381806"/>
            <a:ext cx="2700194" cy="1408589"/>
          </a:xfrm>
        </p:spPr>
        <p:txBody>
          <a:bodyPr anchor="ctr"/>
          <a:lstStyle>
            <a:lvl1pPr algn="ctr">
              <a:defRPr sz="36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49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C9D3D8-33FC-4EE7-AE65-7535FEAB06AA}"/>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6630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D6F9D2-9DA4-4A8E-865E-FD0D3AA4B1C4}"/>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8348" y="737426"/>
            <a:ext cx="9976104" cy="590931"/>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5135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8.emf"/><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5BD929-A8EA-441E-BCD3-9FDC7506B6A1}"/>
              </a:ext>
            </a:extLst>
          </p:cNvPr>
          <p:cNvSpPr/>
          <p:nvPr userDrawn="1"/>
        </p:nvSpPr>
        <p:spPr>
          <a:xfrm>
            <a:off x="0" y="0"/>
            <a:ext cx="10972800" cy="617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8" name="Picture 7">
            <a:extLst>
              <a:ext uri="{FF2B5EF4-FFF2-40B4-BE49-F238E27FC236}">
                <a16:creationId xmlns:a16="http://schemas.microsoft.com/office/drawing/2014/main" id="{F5BEE499-964B-417C-A9AA-AE2DFBD1F16A}"/>
              </a:ext>
            </a:extLst>
          </p:cNvPr>
          <p:cNvPicPr>
            <a:picLocks noChangeAspect="1"/>
          </p:cNvPicPr>
          <p:nvPr userDrawn="1"/>
        </p:nvPicPr>
        <p:blipFill rotWithShape="1">
          <a:blip r:embed="rId17"/>
          <a:srcRect r="4401"/>
          <a:stretch/>
        </p:blipFill>
        <p:spPr>
          <a:xfrm>
            <a:off x="10112358" y="5756266"/>
            <a:ext cx="634419" cy="279950"/>
          </a:xfrm>
          <a:prstGeom prst="rect">
            <a:avLst/>
          </a:prstGeom>
        </p:spPr>
      </p:pic>
    </p:spTree>
    <p:extLst>
      <p:ext uri="{BB962C8B-B14F-4D97-AF65-F5344CB8AC3E}">
        <p14:creationId xmlns:p14="http://schemas.microsoft.com/office/powerpoint/2010/main" val="1725690729"/>
      </p:ext>
    </p:extLst>
  </p:cSld>
  <p:clrMap bg1="dk2" tx1="lt1" bg2="dk1" tx2="lt2" accent1="accent1" accent2="accent2" accent3="accent3" accent4="accent4" accent5="accent5" accent6="accent6" hlink="hlink" folHlink="folHlink"/>
  <p:sldLayoutIdLst>
    <p:sldLayoutId id="2147483985" r:id="rId1"/>
    <p:sldLayoutId id="2147483896" r:id="rId2"/>
    <p:sldLayoutId id="2147483981" r:id="rId3"/>
    <p:sldLayoutId id="2147483971" r:id="rId4"/>
    <p:sldLayoutId id="2147483988" r:id="rId5"/>
    <p:sldLayoutId id="2147483969" r:id="rId6"/>
    <p:sldLayoutId id="2147483989" r:id="rId7"/>
    <p:sldLayoutId id="2147483919" r:id="rId8"/>
    <p:sldLayoutId id="2147483990" r:id="rId9"/>
    <p:sldLayoutId id="2147483954" r:id="rId10"/>
    <p:sldLayoutId id="2147483984" r:id="rId11"/>
    <p:sldLayoutId id="2147483898" r:id="rId12"/>
    <p:sldLayoutId id="2147483926" r:id="rId13"/>
    <p:sldLayoutId id="2147483899" r:id="rId14"/>
    <p:sldLayoutId id="214748390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tx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2000" b="0">
          <a:solidFill>
            <a:schemeClr val="tx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tx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tx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9743" y="729732"/>
            <a:ext cx="9973315" cy="590931"/>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17402" y="2002368"/>
            <a:ext cx="9948931" cy="3734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9749165" y="5857880"/>
            <a:ext cx="321027" cy="138499"/>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700" kern="1200" smtClean="0">
                <a:solidFill>
                  <a:schemeClr val="accent5"/>
                </a:solidFill>
                <a:latin typeface="Trebuchet MS" panose="020B0603020202020204" pitchFamily="34" charset="0"/>
                <a:ea typeface="MS PGothic" pitchFamily="34" charset="-128"/>
                <a:cs typeface="+mn-cs"/>
              </a:rPr>
              <a:pPr algn="r"/>
              <a:t>‹#›</a:t>
            </a:fld>
            <a:r>
              <a:rPr lang="en-US" sz="900" cap="none" baseline="0" dirty="0">
                <a:solidFill>
                  <a:schemeClr val="accent5"/>
                </a:solidFill>
              </a:rPr>
              <a:t> </a:t>
            </a:r>
            <a:endParaRPr lang="en-US" sz="900" cap="none" dirty="0">
              <a:solidFill>
                <a:schemeClr val="accent5"/>
              </a:solidFill>
            </a:endParaRPr>
          </a:p>
        </p:txBody>
      </p:sp>
      <p:pic>
        <p:nvPicPr>
          <p:cNvPr id="6" name="Picture 5">
            <a:extLst>
              <a:ext uri="{FF2B5EF4-FFF2-40B4-BE49-F238E27FC236}">
                <a16:creationId xmlns:a16="http://schemas.microsoft.com/office/drawing/2014/main" id="{9A77B02C-053E-42E3-850D-108DC97669AB}"/>
              </a:ext>
            </a:extLst>
          </p:cNvPr>
          <p:cNvPicPr>
            <a:picLocks noChangeAspect="1"/>
          </p:cNvPicPr>
          <p:nvPr userDrawn="1"/>
        </p:nvPicPr>
        <p:blipFill>
          <a:blip r:embed="rId17"/>
          <a:stretch>
            <a:fillRect/>
          </a:stretch>
        </p:blipFill>
        <p:spPr>
          <a:xfrm>
            <a:off x="10181677" y="5803490"/>
            <a:ext cx="529828" cy="188250"/>
          </a:xfrm>
          <a:prstGeom prst="rect">
            <a:avLst/>
          </a:prstGeom>
        </p:spPr>
      </p:pic>
    </p:spTree>
    <p:extLst>
      <p:ext uri="{BB962C8B-B14F-4D97-AF65-F5344CB8AC3E}">
        <p14:creationId xmlns:p14="http://schemas.microsoft.com/office/powerpoint/2010/main" val="3899447694"/>
      </p:ext>
    </p:extLst>
  </p:cSld>
  <p:clrMap bg1="dk2" tx1="lt1" bg2="dk1"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36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200" b="1">
          <a:solidFill>
            <a:srgbClr val="73B900"/>
          </a:solidFill>
          <a:latin typeface="Arial" charset="0"/>
        </a:defRPr>
      </a:lvl2pPr>
      <a:lvl3pPr algn="l" rtl="0" fontAlgn="base">
        <a:spcBef>
          <a:spcPct val="0"/>
        </a:spcBef>
        <a:spcAft>
          <a:spcPct val="0"/>
        </a:spcAft>
        <a:defRPr sz="3200" b="1">
          <a:solidFill>
            <a:srgbClr val="73B900"/>
          </a:solidFill>
          <a:latin typeface="Arial" charset="0"/>
        </a:defRPr>
      </a:lvl3pPr>
      <a:lvl4pPr algn="l" rtl="0" fontAlgn="base">
        <a:spcBef>
          <a:spcPct val="0"/>
        </a:spcBef>
        <a:spcAft>
          <a:spcPct val="0"/>
        </a:spcAft>
        <a:defRPr sz="3200" b="1">
          <a:solidFill>
            <a:srgbClr val="73B900"/>
          </a:solidFill>
          <a:latin typeface="Arial" charset="0"/>
        </a:defRPr>
      </a:lvl4pPr>
      <a:lvl5pPr algn="l" rtl="0" fontAlgn="base">
        <a:spcBef>
          <a:spcPct val="0"/>
        </a:spcBef>
        <a:spcAft>
          <a:spcPct val="0"/>
        </a:spcAft>
        <a:defRPr sz="3200" b="1">
          <a:solidFill>
            <a:srgbClr val="73B900"/>
          </a:solidFill>
          <a:latin typeface="Arial" charset="0"/>
        </a:defRPr>
      </a:lvl5pPr>
      <a:lvl6pPr marL="457200" algn="l" rtl="0" eaLnBrk="1" fontAlgn="base" hangingPunct="1">
        <a:spcBef>
          <a:spcPct val="0"/>
        </a:spcBef>
        <a:spcAft>
          <a:spcPct val="0"/>
        </a:spcAft>
        <a:defRPr sz="3200" b="1">
          <a:solidFill>
            <a:srgbClr val="73B900"/>
          </a:solidFill>
          <a:latin typeface="Arial" charset="0"/>
        </a:defRPr>
      </a:lvl6pPr>
      <a:lvl7pPr marL="914400" algn="l" rtl="0" eaLnBrk="1" fontAlgn="base" hangingPunct="1">
        <a:spcBef>
          <a:spcPct val="0"/>
        </a:spcBef>
        <a:spcAft>
          <a:spcPct val="0"/>
        </a:spcAft>
        <a:defRPr sz="3200" b="1">
          <a:solidFill>
            <a:srgbClr val="73B900"/>
          </a:solidFill>
          <a:latin typeface="Arial" charset="0"/>
        </a:defRPr>
      </a:lvl7pPr>
      <a:lvl8pPr marL="1371600" algn="l" rtl="0" eaLnBrk="1" fontAlgn="base" hangingPunct="1">
        <a:spcBef>
          <a:spcPct val="0"/>
        </a:spcBef>
        <a:spcAft>
          <a:spcPct val="0"/>
        </a:spcAft>
        <a:defRPr sz="3200" b="1">
          <a:solidFill>
            <a:srgbClr val="73B900"/>
          </a:solidFill>
          <a:latin typeface="Arial" charset="0"/>
        </a:defRPr>
      </a:lvl8pPr>
      <a:lvl9pPr marL="1828800" algn="l" rtl="0" eaLnBrk="1" fontAlgn="base" hangingPunct="1">
        <a:spcBef>
          <a:spcPct val="0"/>
        </a:spcBef>
        <a:spcAft>
          <a:spcPct val="0"/>
        </a:spcAft>
        <a:defRPr sz="3200" b="1">
          <a:solidFill>
            <a:srgbClr val="73B900"/>
          </a:solidFill>
          <a:latin typeface="Arial" charset="0"/>
        </a:defRPr>
      </a:lvl9pPr>
    </p:titleStyle>
    <p:bodyStyle>
      <a:lvl1pPr marL="0" indent="0" algn="l" rtl="0" fontAlgn="base">
        <a:lnSpc>
          <a:spcPct val="90000"/>
        </a:lnSpc>
        <a:spcBef>
          <a:spcPts val="900"/>
        </a:spcBef>
        <a:spcAft>
          <a:spcPts val="900"/>
        </a:spcAft>
        <a:buClr>
          <a:schemeClr val="bg2"/>
        </a:buClr>
        <a:buSzPct val="100000"/>
        <a:buFontTx/>
        <a:buNone/>
        <a:defRPr sz="1800" b="0">
          <a:solidFill>
            <a:schemeClr val="bg1"/>
          </a:solidFill>
          <a:latin typeface="Trebuchet MS" pitchFamily="34" charset="0"/>
          <a:ea typeface="+mn-ea"/>
          <a:cs typeface="+mn-cs"/>
        </a:defRPr>
      </a:lvl1pPr>
      <a:lvl2pPr marL="571500" indent="0" algn="l" rtl="0" fontAlgn="base">
        <a:lnSpc>
          <a:spcPct val="90000"/>
        </a:lnSpc>
        <a:spcBef>
          <a:spcPts val="900"/>
        </a:spcBef>
        <a:spcAft>
          <a:spcPts val="900"/>
        </a:spcAft>
        <a:buClr>
          <a:schemeClr val="bg2"/>
        </a:buClr>
        <a:buSzPct val="100000"/>
        <a:buFontTx/>
        <a:buNone/>
        <a:defRPr sz="1600" b="0">
          <a:solidFill>
            <a:schemeClr val="bg1"/>
          </a:solidFill>
          <a:latin typeface="Trebuchet MS" pitchFamily="34" charset="0"/>
        </a:defRPr>
      </a:lvl2pPr>
      <a:lvl3pPr marL="1089025" indent="0" algn="l" rtl="0" fontAlgn="base">
        <a:lnSpc>
          <a:spcPct val="90000"/>
        </a:lnSpc>
        <a:spcBef>
          <a:spcPts val="900"/>
        </a:spcBef>
        <a:spcAft>
          <a:spcPts val="900"/>
        </a:spcAft>
        <a:buClr>
          <a:schemeClr val="bg2"/>
        </a:buClr>
        <a:buSzPct val="100000"/>
        <a:buFontTx/>
        <a:buNone/>
        <a:defRPr sz="1400" b="0">
          <a:solidFill>
            <a:schemeClr val="bg1"/>
          </a:solidFill>
          <a:latin typeface="Trebuchet MS" pitchFamily="34" charset="0"/>
        </a:defRPr>
      </a:lvl3pPr>
      <a:lvl4pPr marL="1774825" indent="-228600" algn="l" rtl="0" fontAlgn="base">
        <a:spcBef>
          <a:spcPct val="20000"/>
        </a:spcBef>
        <a:spcAft>
          <a:spcPct val="0"/>
        </a:spcAft>
        <a:buChar char="–"/>
        <a:defRPr sz="2000">
          <a:solidFill>
            <a:schemeClr val="bg1"/>
          </a:solidFill>
          <a:latin typeface="+mn-lt"/>
        </a:defRPr>
      </a:lvl4pPr>
      <a:lvl5pPr marL="2117725" indent="-228600" algn="l" rtl="0" fontAlgn="base">
        <a:spcBef>
          <a:spcPct val="20000"/>
        </a:spcBef>
        <a:spcAft>
          <a:spcPct val="0"/>
        </a:spcAft>
        <a:buChar char="»"/>
        <a:defRPr sz="2000">
          <a:solidFill>
            <a:schemeClr val="bg1"/>
          </a:solidFill>
          <a:latin typeface="+mn-lt"/>
        </a:defRPr>
      </a:lvl5pPr>
      <a:lvl6pPr marL="2574925" indent="-228600" algn="l" rtl="0" eaLnBrk="1" fontAlgn="base" hangingPunct="1">
        <a:spcBef>
          <a:spcPct val="20000"/>
        </a:spcBef>
        <a:spcAft>
          <a:spcPct val="0"/>
        </a:spcAft>
        <a:buChar char="»"/>
        <a:defRPr sz="2000">
          <a:solidFill>
            <a:schemeClr val="bg1"/>
          </a:solidFill>
          <a:latin typeface="+mn-lt"/>
        </a:defRPr>
      </a:lvl6pPr>
      <a:lvl7pPr marL="3032125" indent="-228600" algn="l" rtl="0" eaLnBrk="1" fontAlgn="base" hangingPunct="1">
        <a:spcBef>
          <a:spcPct val="20000"/>
        </a:spcBef>
        <a:spcAft>
          <a:spcPct val="0"/>
        </a:spcAft>
        <a:buChar char="»"/>
        <a:defRPr sz="2000">
          <a:solidFill>
            <a:schemeClr val="bg1"/>
          </a:solidFill>
          <a:latin typeface="+mn-lt"/>
        </a:defRPr>
      </a:lvl7pPr>
      <a:lvl8pPr marL="3489325" indent="-228600" algn="l" rtl="0" eaLnBrk="1" fontAlgn="base" hangingPunct="1">
        <a:spcBef>
          <a:spcPct val="20000"/>
        </a:spcBef>
        <a:spcAft>
          <a:spcPct val="0"/>
        </a:spcAft>
        <a:buChar char="»"/>
        <a:defRPr sz="2000">
          <a:solidFill>
            <a:schemeClr val="bg1"/>
          </a:solidFill>
          <a:latin typeface="+mn-lt"/>
        </a:defRPr>
      </a:lvl8pPr>
      <a:lvl9pPr marL="3946525"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Section 3</a:t>
            </a:r>
            <a:br>
              <a:rPr lang="en-US" dirty="0"/>
            </a:br>
            <a:r>
              <a:rPr lang="en-US" dirty="0"/>
              <a:t>CAPSTONE EXERCISEs</a:t>
            </a:r>
          </a:p>
        </p:txBody>
      </p:sp>
    </p:spTree>
    <p:extLst>
      <p:ext uri="{BB962C8B-B14F-4D97-AF65-F5344CB8AC3E}">
        <p14:creationId xmlns:p14="http://schemas.microsoft.com/office/powerpoint/2010/main" val="155745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6C5D-19F4-4251-980E-EA8CA56CC68C}"/>
              </a:ext>
            </a:extLst>
          </p:cNvPr>
          <p:cNvSpPr>
            <a:spLocks noGrp="1"/>
          </p:cNvSpPr>
          <p:nvPr>
            <p:ph type="title"/>
          </p:nvPr>
        </p:nvSpPr>
        <p:spPr/>
        <p:txBody>
          <a:bodyPr/>
          <a:lstStyle/>
          <a:p>
            <a:r>
              <a:rPr lang="en-US" dirty="0"/>
              <a:t>Biodefense</a:t>
            </a:r>
          </a:p>
        </p:txBody>
      </p:sp>
      <p:sp>
        <p:nvSpPr>
          <p:cNvPr id="3" name="Content Placeholder 2">
            <a:extLst>
              <a:ext uri="{FF2B5EF4-FFF2-40B4-BE49-F238E27FC236}">
                <a16:creationId xmlns:a16="http://schemas.microsoft.com/office/drawing/2014/main" id="{3F29961F-A667-47C3-BAB5-173E0E258D52}"/>
              </a:ext>
            </a:extLst>
          </p:cNvPr>
          <p:cNvSpPr>
            <a:spLocks noGrp="1"/>
          </p:cNvSpPr>
          <p:nvPr>
            <p:ph idx="1"/>
          </p:nvPr>
        </p:nvSpPr>
        <p:spPr>
          <a:xfrm>
            <a:off x="519232" y="3071579"/>
            <a:ext cx="4996940" cy="2517089"/>
          </a:xfrm>
        </p:spPr>
        <p:txBody>
          <a:bodyPr/>
          <a:lstStyle/>
          <a:p>
            <a:r>
              <a:rPr lang="en-US" dirty="0"/>
              <a:t>Multiple weeks of a virulent epidemic</a:t>
            </a:r>
          </a:p>
          <a:p>
            <a:r>
              <a:rPr lang="en-US" dirty="0"/>
              <a:t>Performing analytics for national health authorities</a:t>
            </a:r>
          </a:p>
          <a:p>
            <a:r>
              <a:rPr lang="en-US" dirty="0"/>
              <a:t>Different tasks each week as the virus spreads</a:t>
            </a:r>
          </a:p>
          <a:p>
            <a:endParaRPr lang="en-US" dirty="0"/>
          </a:p>
          <a:p>
            <a:r>
              <a:rPr lang="en-US" dirty="0"/>
              <a:t>Note: sim was created in summer 2019 and modeled on medical research on Ebolavirus risk factors</a:t>
            </a:r>
          </a:p>
        </p:txBody>
      </p:sp>
      <p:sp>
        <p:nvSpPr>
          <p:cNvPr id="4" name="Text Placeholder 3">
            <a:extLst>
              <a:ext uri="{FF2B5EF4-FFF2-40B4-BE49-F238E27FC236}">
                <a16:creationId xmlns:a16="http://schemas.microsoft.com/office/drawing/2014/main" id="{07E4AC3E-B407-4C55-8A53-8DAA9BABB2BF}"/>
              </a:ext>
            </a:extLst>
          </p:cNvPr>
          <p:cNvSpPr>
            <a:spLocks noGrp="1"/>
          </p:cNvSpPr>
          <p:nvPr>
            <p:ph type="body" sz="quarter" idx="10"/>
          </p:nvPr>
        </p:nvSpPr>
        <p:spPr/>
        <p:txBody>
          <a:bodyPr/>
          <a:lstStyle/>
          <a:p>
            <a:r>
              <a:rPr lang="en-US" dirty="0"/>
              <a:t>Simulation/exercise</a:t>
            </a:r>
          </a:p>
        </p:txBody>
      </p:sp>
      <p:pic>
        <p:nvPicPr>
          <p:cNvPr id="10" name="Picture 9">
            <a:extLst>
              <a:ext uri="{FF2B5EF4-FFF2-40B4-BE49-F238E27FC236}">
                <a16:creationId xmlns:a16="http://schemas.microsoft.com/office/drawing/2014/main" id="{C3A52767-A932-46F1-9C26-2D5B2BCBFFAB}"/>
              </a:ext>
            </a:extLst>
          </p:cNvPr>
          <p:cNvPicPr>
            <a:picLocks noChangeAspect="1"/>
          </p:cNvPicPr>
          <p:nvPr/>
        </p:nvPicPr>
        <p:blipFill rotWithShape="1">
          <a:blip r:embed="rId2"/>
          <a:srcRect t="7339" b="2290"/>
          <a:stretch/>
        </p:blipFill>
        <p:spPr>
          <a:xfrm>
            <a:off x="5561684" y="84940"/>
            <a:ext cx="3507031" cy="5577840"/>
          </a:xfrm>
          <a:prstGeom prst="rect">
            <a:avLst/>
          </a:prstGeom>
        </p:spPr>
      </p:pic>
    </p:spTree>
    <p:extLst>
      <p:ext uri="{BB962C8B-B14F-4D97-AF65-F5344CB8AC3E}">
        <p14:creationId xmlns:p14="http://schemas.microsoft.com/office/powerpoint/2010/main" val="14907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1E63-E6A5-4908-8168-A7A98DA6EFB3}"/>
              </a:ext>
            </a:extLst>
          </p:cNvPr>
          <p:cNvSpPr>
            <a:spLocks noGrp="1"/>
          </p:cNvSpPr>
          <p:nvPr>
            <p:ph type="title"/>
          </p:nvPr>
        </p:nvSpPr>
        <p:spPr/>
        <p:txBody>
          <a:bodyPr/>
          <a:lstStyle/>
          <a:p>
            <a:r>
              <a:rPr lang="en-US" dirty="0"/>
              <a:t>Week 1: Containment</a:t>
            </a:r>
          </a:p>
        </p:txBody>
      </p:sp>
      <p:sp>
        <p:nvSpPr>
          <p:cNvPr id="3" name="Content Placeholder 2">
            <a:extLst>
              <a:ext uri="{FF2B5EF4-FFF2-40B4-BE49-F238E27FC236}">
                <a16:creationId xmlns:a16="http://schemas.microsoft.com/office/drawing/2014/main" id="{4577D4FE-17B9-4011-9E98-9351EE73D32A}"/>
              </a:ext>
            </a:extLst>
          </p:cNvPr>
          <p:cNvSpPr>
            <a:spLocks noGrp="1"/>
          </p:cNvSpPr>
          <p:nvPr>
            <p:ph idx="1"/>
          </p:nvPr>
        </p:nvSpPr>
        <p:spPr/>
        <p:txBody>
          <a:bodyPr/>
          <a:lstStyle/>
          <a:p>
            <a:r>
              <a:rPr lang="en-US" dirty="0"/>
              <a:t>A virus has been spreading through the UK population for an unknown amount of time, and symptomatic individuals have started showing up in hospitals by the thousands. </a:t>
            </a:r>
          </a:p>
          <a:p>
            <a:r>
              <a:rPr lang="en-US" dirty="0"/>
              <a:t>We need to get a handle on this—work with your team to see if you can identify any geographic areas of greatest concern. Maybe we can still contain the virus to specific regions.</a:t>
            </a:r>
          </a:p>
          <a:p>
            <a:r>
              <a:rPr lang="en-US" dirty="0">
                <a:solidFill>
                  <a:schemeClr val="tx2"/>
                </a:solidFill>
              </a:rPr>
              <a:t>Key goal: Find dense geographic clusters of infected people</a:t>
            </a:r>
          </a:p>
          <a:p>
            <a:r>
              <a:rPr lang="en-US" dirty="0"/>
              <a:t>Optional goals:</a:t>
            </a:r>
          </a:p>
          <a:p>
            <a:pPr lvl="1"/>
            <a:r>
              <a:rPr lang="en-US" dirty="0"/>
              <a:t>Calculate measures of geographic spread for each cluster</a:t>
            </a:r>
          </a:p>
          <a:p>
            <a:pPr lvl="1"/>
            <a:r>
              <a:rPr lang="en-US" dirty="0"/>
              <a:t>Compare the density of infected vs uninfected people in each cluster region</a:t>
            </a:r>
          </a:p>
        </p:txBody>
      </p:sp>
      <p:sp>
        <p:nvSpPr>
          <p:cNvPr id="4" name="Text Placeholder 3">
            <a:extLst>
              <a:ext uri="{FF2B5EF4-FFF2-40B4-BE49-F238E27FC236}">
                <a16:creationId xmlns:a16="http://schemas.microsoft.com/office/drawing/2014/main" id="{179D85C3-C7C1-493B-A660-573B0F28B5AA}"/>
              </a:ext>
            </a:extLst>
          </p:cNvPr>
          <p:cNvSpPr>
            <a:spLocks noGrp="1"/>
          </p:cNvSpPr>
          <p:nvPr>
            <p:ph type="body" sz="quarter" idx="10"/>
          </p:nvPr>
        </p:nvSpPr>
        <p:spPr/>
        <p:txBody>
          <a:bodyPr/>
          <a:lstStyle/>
          <a:p>
            <a:r>
              <a:rPr lang="en-US" dirty="0"/>
              <a:t>Known infected: 18,000</a:t>
            </a:r>
          </a:p>
        </p:txBody>
      </p:sp>
    </p:spTree>
    <p:extLst>
      <p:ext uri="{BB962C8B-B14F-4D97-AF65-F5344CB8AC3E}">
        <p14:creationId xmlns:p14="http://schemas.microsoft.com/office/powerpoint/2010/main" val="121094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5AEB-4D82-49E8-946C-F818991CB83B}"/>
              </a:ext>
            </a:extLst>
          </p:cNvPr>
          <p:cNvSpPr>
            <a:spLocks noGrp="1"/>
          </p:cNvSpPr>
          <p:nvPr>
            <p:ph type="title"/>
          </p:nvPr>
        </p:nvSpPr>
        <p:spPr/>
        <p:txBody>
          <a:bodyPr/>
          <a:lstStyle/>
          <a:p>
            <a:r>
              <a:rPr lang="en-US" dirty="0"/>
              <a:t>Week 2: response logistics</a:t>
            </a:r>
          </a:p>
        </p:txBody>
      </p:sp>
      <p:sp>
        <p:nvSpPr>
          <p:cNvPr id="3" name="Content Placeholder 2">
            <a:extLst>
              <a:ext uri="{FF2B5EF4-FFF2-40B4-BE49-F238E27FC236}">
                <a16:creationId xmlns:a16="http://schemas.microsoft.com/office/drawing/2014/main" id="{13865C35-7283-4AF2-9D62-9368AD66027D}"/>
              </a:ext>
            </a:extLst>
          </p:cNvPr>
          <p:cNvSpPr>
            <a:spLocks noGrp="1"/>
          </p:cNvSpPr>
          <p:nvPr>
            <p:ph idx="1"/>
          </p:nvPr>
        </p:nvSpPr>
        <p:spPr/>
        <p:txBody>
          <a:bodyPr/>
          <a:lstStyle/>
          <a:p>
            <a:r>
              <a:rPr lang="en-US" dirty="0"/>
              <a:t>Efforts at containment have been unsuccessful, and known infections are over triple last week’s count. </a:t>
            </a:r>
          </a:p>
          <a:p>
            <a:r>
              <a:rPr lang="en-US" dirty="0"/>
              <a:t>We are shifting to prioritize efficient mitigation—and that starts with logistics. Work with your team to identify likely capacity requirements for each medical facility.</a:t>
            </a:r>
          </a:p>
          <a:p>
            <a:r>
              <a:rPr lang="en-US" dirty="0">
                <a:solidFill>
                  <a:srgbClr val="92D050"/>
                </a:solidFill>
              </a:rPr>
              <a:t>Key goal: Find the nearest hospital or clinic to each infected person so we can estimate capacity needs</a:t>
            </a:r>
          </a:p>
          <a:p>
            <a:r>
              <a:rPr lang="en-US" dirty="0"/>
              <a:t>Optional goals:</a:t>
            </a:r>
          </a:p>
          <a:p>
            <a:pPr lvl="1"/>
            <a:r>
              <a:rPr lang="en-US" dirty="0"/>
              <a:t>For each hospital, calculate the number of individuals who are nearest to that hospital </a:t>
            </a:r>
          </a:p>
          <a:p>
            <a:pPr lvl="1"/>
            <a:r>
              <a:rPr lang="en-US" dirty="0"/>
              <a:t>Prepare road directions for ambulances coming from a hospital to a given set of coordinates</a:t>
            </a:r>
          </a:p>
        </p:txBody>
      </p:sp>
      <p:sp>
        <p:nvSpPr>
          <p:cNvPr id="4" name="Text Placeholder 3">
            <a:extLst>
              <a:ext uri="{FF2B5EF4-FFF2-40B4-BE49-F238E27FC236}">
                <a16:creationId xmlns:a16="http://schemas.microsoft.com/office/drawing/2014/main" id="{92F6A50D-9CF4-41AA-A8F2-24A7E73D0AA2}"/>
              </a:ext>
            </a:extLst>
          </p:cNvPr>
          <p:cNvSpPr>
            <a:spLocks noGrp="1"/>
          </p:cNvSpPr>
          <p:nvPr>
            <p:ph type="body" sz="quarter" idx="10"/>
          </p:nvPr>
        </p:nvSpPr>
        <p:spPr/>
        <p:txBody>
          <a:bodyPr/>
          <a:lstStyle/>
          <a:p>
            <a:r>
              <a:rPr lang="en-US" dirty="0"/>
              <a:t>Known infected: 71,000</a:t>
            </a:r>
          </a:p>
        </p:txBody>
      </p:sp>
    </p:spTree>
    <p:extLst>
      <p:ext uri="{BB962C8B-B14F-4D97-AF65-F5344CB8AC3E}">
        <p14:creationId xmlns:p14="http://schemas.microsoft.com/office/powerpoint/2010/main" val="61839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F7BAB-CB7C-4062-9E70-47CAA5F78377}"/>
              </a:ext>
            </a:extLst>
          </p:cNvPr>
          <p:cNvSpPr>
            <a:spLocks noGrp="1"/>
          </p:cNvSpPr>
          <p:nvPr>
            <p:ph type="title"/>
          </p:nvPr>
        </p:nvSpPr>
        <p:spPr/>
        <p:txBody>
          <a:bodyPr/>
          <a:lstStyle/>
          <a:p>
            <a:r>
              <a:rPr lang="en-US" dirty="0"/>
              <a:t>Week 3: crisis management</a:t>
            </a:r>
          </a:p>
        </p:txBody>
      </p:sp>
      <p:sp>
        <p:nvSpPr>
          <p:cNvPr id="3" name="Content Placeholder 2">
            <a:extLst>
              <a:ext uri="{FF2B5EF4-FFF2-40B4-BE49-F238E27FC236}">
                <a16:creationId xmlns:a16="http://schemas.microsoft.com/office/drawing/2014/main" id="{55AEE176-EE64-4B59-8610-A37BB27F4E7B}"/>
              </a:ext>
            </a:extLst>
          </p:cNvPr>
          <p:cNvSpPr>
            <a:spLocks noGrp="1"/>
          </p:cNvSpPr>
          <p:nvPr>
            <p:ph idx="1"/>
          </p:nvPr>
        </p:nvSpPr>
        <p:spPr/>
        <p:txBody>
          <a:bodyPr/>
          <a:lstStyle/>
          <a:p>
            <a:r>
              <a:rPr lang="en-US" dirty="0"/>
              <a:t>Infections have reached about 1 in every 200 people, but there is still time to bend the infection curve. </a:t>
            </a:r>
          </a:p>
          <a:p>
            <a:r>
              <a:rPr lang="en-US" dirty="0"/>
              <a:t>We are trying to prioritize scarce resources and need to know who is most at risk. Work with your team to analyze demographic and employment data so we can target interventions most effectively.</a:t>
            </a:r>
          </a:p>
          <a:p>
            <a:r>
              <a:rPr lang="en-US" dirty="0">
                <a:solidFill>
                  <a:srgbClr val="92D050"/>
                </a:solidFill>
              </a:rPr>
              <a:t>Key goal: Identify factors associated with higher rates of infection</a:t>
            </a:r>
          </a:p>
          <a:p>
            <a:r>
              <a:rPr lang="en-US" dirty="0"/>
              <a:t>Optional goals:</a:t>
            </a:r>
          </a:p>
          <a:p>
            <a:pPr lvl="1"/>
            <a:r>
              <a:rPr lang="en-US" dirty="0"/>
              <a:t>Complete a regression or decision tree analysis of the data to understand the magnitude of different factors’ relative impact on risk</a:t>
            </a:r>
          </a:p>
        </p:txBody>
      </p:sp>
      <p:sp>
        <p:nvSpPr>
          <p:cNvPr id="4" name="Text Placeholder 3">
            <a:extLst>
              <a:ext uri="{FF2B5EF4-FFF2-40B4-BE49-F238E27FC236}">
                <a16:creationId xmlns:a16="http://schemas.microsoft.com/office/drawing/2014/main" id="{3857ABAA-F0D3-4F89-93A7-62F51D316BD2}"/>
              </a:ext>
            </a:extLst>
          </p:cNvPr>
          <p:cNvSpPr>
            <a:spLocks noGrp="1"/>
          </p:cNvSpPr>
          <p:nvPr>
            <p:ph type="body" sz="quarter" idx="10"/>
          </p:nvPr>
        </p:nvSpPr>
        <p:spPr/>
        <p:txBody>
          <a:bodyPr/>
          <a:lstStyle/>
          <a:p>
            <a:r>
              <a:rPr lang="en-US" dirty="0"/>
              <a:t>Estimated infected: 294,000</a:t>
            </a:r>
          </a:p>
        </p:txBody>
      </p:sp>
    </p:spTree>
    <p:extLst>
      <p:ext uri="{BB962C8B-B14F-4D97-AF65-F5344CB8AC3E}">
        <p14:creationId xmlns:p14="http://schemas.microsoft.com/office/powerpoint/2010/main" val="11416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55D3-0DC5-4917-A87C-920A0B2ED9F3}"/>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9342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C2FC-B72F-43A0-AAFC-250C7BF309FC}"/>
              </a:ext>
            </a:extLst>
          </p:cNvPr>
          <p:cNvSpPr>
            <a:spLocks noGrp="1"/>
          </p:cNvSpPr>
          <p:nvPr>
            <p:ph type="title"/>
          </p:nvPr>
        </p:nvSpPr>
        <p:spPr/>
        <p:txBody>
          <a:bodyPr/>
          <a:lstStyle/>
          <a:p>
            <a:r>
              <a:rPr lang="en-US" dirty="0"/>
              <a:t>RAPIDS at every scale</a:t>
            </a:r>
          </a:p>
        </p:txBody>
      </p:sp>
      <p:sp>
        <p:nvSpPr>
          <p:cNvPr id="3" name="Content Placeholder 2">
            <a:extLst>
              <a:ext uri="{FF2B5EF4-FFF2-40B4-BE49-F238E27FC236}">
                <a16:creationId xmlns:a16="http://schemas.microsoft.com/office/drawing/2014/main" id="{415877B8-A364-4767-A13F-A893E53C7972}"/>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2E2B971-25E1-4F5B-9228-885634C177CE}"/>
              </a:ext>
            </a:extLst>
          </p:cNvPr>
          <p:cNvSpPr>
            <a:spLocks noGrp="1"/>
          </p:cNvSpPr>
          <p:nvPr>
            <p:ph type="body" sz="quarter" idx="10"/>
          </p:nvPr>
        </p:nvSpPr>
        <p:spPr/>
        <p:txBody>
          <a:bodyPr/>
          <a:lstStyle/>
          <a:p>
            <a:endParaRPr lang="en-US"/>
          </a:p>
        </p:txBody>
      </p:sp>
      <p:pic>
        <p:nvPicPr>
          <p:cNvPr id="6" name="Google Shape;1597;p66" descr="A picture containing screenshot&#10;&#10;Description generated with very high confidence">
            <a:extLst>
              <a:ext uri="{FF2B5EF4-FFF2-40B4-BE49-F238E27FC236}">
                <a16:creationId xmlns:a16="http://schemas.microsoft.com/office/drawing/2014/main" id="{97C3FFBF-44DD-4EB6-A714-F7EABED9DE2B}"/>
              </a:ext>
            </a:extLst>
          </p:cNvPr>
          <p:cNvPicPr preferRelativeResize="0"/>
          <p:nvPr/>
        </p:nvPicPr>
        <p:blipFill rotWithShape="1">
          <a:blip r:embed="rId2">
            <a:alphaModFix/>
          </a:blip>
          <a:srcRect t="15654" r="3558"/>
          <a:stretch/>
        </p:blipFill>
        <p:spPr>
          <a:xfrm>
            <a:off x="3949397" y="1925723"/>
            <a:ext cx="6900518" cy="3273370"/>
          </a:xfrm>
          <a:prstGeom prst="rect">
            <a:avLst/>
          </a:prstGeom>
          <a:noFill/>
          <a:ln>
            <a:solidFill>
              <a:schemeClr val="tx2"/>
            </a:solidFill>
          </a:ln>
        </p:spPr>
      </p:pic>
      <p:pic>
        <p:nvPicPr>
          <p:cNvPr id="12" name="Picture 2">
            <a:extLst>
              <a:ext uri="{FF2B5EF4-FFF2-40B4-BE49-F238E27FC236}">
                <a16:creationId xmlns:a16="http://schemas.microsoft.com/office/drawing/2014/main" id="{B763C401-6EE7-4795-8154-E5E54BB79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24" y="2068979"/>
            <a:ext cx="1633026" cy="10584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E4B72D0-AAC9-4704-9589-9E84A1A488FE}"/>
              </a:ext>
            </a:extLst>
          </p:cNvPr>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1370002" y="2618940"/>
            <a:ext cx="2041657" cy="2242950"/>
          </a:xfrm>
          <a:prstGeom prst="rect">
            <a:avLst/>
          </a:prstGeom>
        </p:spPr>
      </p:pic>
      <p:pic>
        <p:nvPicPr>
          <p:cNvPr id="8" name="Picture 7" descr="A circuit board&#10;&#10;Description automatically generated">
            <a:extLst>
              <a:ext uri="{FF2B5EF4-FFF2-40B4-BE49-F238E27FC236}">
                <a16:creationId xmlns:a16="http://schemas.microsoft.com/office/drawing/2014/main" id="{61C45613-7655-486E-AA0D-F376A600BD75}"/>
              </a:ext>
            </a:extLst>
          </p:cNvPr>
          <p:cNvPicPr>
            <a:picLocks noChangeAspect="1"/>
          </p:cNvPicPr>
          <p:nvPr/>
        </p:nvPicPr>
        <p:blipFill>
          <a:blip r:embed="rId5" cstate="screen">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1969934" y="3393618"/>
            <a:ext cx="3649568" cy="2919957"/>
          </a:xfrm>
          <a:prstGeom prst="rect">
            <a:avLst/>
          </a:prstGeom>
        </p:spPr>
      </p:pic>
      <p:sp>
        <p:nvSpPr>
          <p:cNvPr id="13" name="TextBox 12">
            <a:extLst>
              <a:ext uri="{FF2B5EF4-FFF2-40B4-BE49-F238E27FC236}">
                <a16:creationId xmlns:a16="http://schemas.microsoft.com/office/drawing/2014/main" id="{1ABA71C2-869B-499E-8BB9-D68EA887675F}"/>
              </a:ext>
            </a:extLst>
          </p:cNvPr>
          <p:cNvSpPr txBox="1"/>
          <p:nvPr/>
        </p:nvSpPr>
        <p:spPr>
          <a:xfrm>
            <a:off x="373705" y="3153552"/>
            <a:ext cx="113934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Jetson Xavier NX</a:t>
            </a:r>
          </a:p>
        </p:txBody>
      </p:sp>
      <p:sp>
        <p:nvSpPr>
          <p:cNvPr id="15" name="TextBox 14">
            <a:extLst>
              <a:ext uri="{FF2B5EF4-FFF2-40B4-BE49-F238E27FC236}">
                <a16:creationId xmlns:a16="http://schemas.microsoft.com/office/drawing/2014/main" id="{F6C16418-1E41-4A2E-8D4B-E9A64FF84163}"/>
              </a:ext>
            </a:extLst>
          </p:cNvPr>
          <p:cNvSpPr txBox="1"/>
          <p:nvPr/>
        </p:nvSpPr>
        <p:spPr>
          <a:xfrm>
            <a:off x="1370002" y="4799136"/>
            <a:ext cx="113934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Jetson Xavier</a:t>
            </a:r>
          </a:p>
        </p:txBody>
      </p:sp>
      <p:sp>
        <p:nvSpPr>
          <p:cNvPr id="17" name="TextBox 16">
            <a:extLst>
              <a:ext uri="{FF2B5EF4-FFF2-40B4-BE49-F238E27FC236}">
                <a16:creationId xmlns:a16="http://schemas.microsoft.com/office/drawing/2014/main" id="{23A90241-EE6C-474F-9915-CFD0B9F84BA9}"/>
              </a:ext>
            </a:extLst>
          </p:cNvPr>
          <p:cNvSpPr txBox="1"/>
          <p:nvPr/>
        </p:nvSpPr>
        <p:spPr>
          <a:xfrm>
            <a:off x="5080091" y="5465289"/>
            <a:ext cx="1139343" cy="48013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pPr>
            <a:r>
              <a:rPr lang="en-US" sz="1400" dirty="0">
                <a:solidFill>
                  <a:schemeClr val="tx1"/>
                </a:solidFill>
                <a:latin typeface="Trebuchet MS" panose="020B0603020202020204" pitchFamily="34" charset="0"/>
              </a:rPr>
              <a:t>A100 </a:t>
            </a:r>
            <a:br>
              <a:rPr lang="en-US" sz="1400" dirty="0">
                <a:solidFill>
                  <a:schemeClr val="tx1"/>
                </a:solidFill>
                <a:latin typeface="Trebuchet MS" panose="020B0603020202020204" pitchFamily="34" charset="0"/>
              </a:rPr>
            </a:br>
            <a:r>
              <a:rPr lang="en-US" sz="1400" dirty="0">
                <a:solidFill>
                  <a:schemeClr val="tx1"/>
                </a:solidFill>
                <a:latin typeface="Trebuchet MS" panose="020B0603020202020204" pitchFamily="34" charset="0"/>
              </a:rPr>
              <a:t>Tensor Core</a:t>
            </a:r>
          </a:p>
        </p:txBody>
      </p:sp>
    </p:spTree>
    <p:extLst>
      <p:ext uri="{BB962C8B-B14F-4D97-AF65-F5344CB8AC3E}">
        <p14:creationId xmlns:p14="http://schemas.microsoft.com/office/powerpoint/2010/main" val="10165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327B-024C-45EA-824E-75B294966DF0}"/>
              </a:ext>
            </a:extLst>
          </p:cNvPr>
          <p:cNvSpPr>
            <a:spLocks noGrp="1"/>
          </p:cNvSpPr>
          <p:nvPr>
            <p:ph type="title"/>
          </p:nvPr>
        </p:nvSpPr>
        <p:spPr/>
        <p:txBody>
          <a:bodyPr/>
          <a:lstStyle/>
          <a:p>
            <a:r>
              <a:rPr lang="en-US" dirty="0"/>
              <a:t>What you learned today</a:t>
            </a:r>
          </a:p>
        </p:txBody>
      </p:sp>
      <p:sp>
        <p:nvSpPr>
          <p:cNvPr id="3" name="Content Placeholder 2">
            <a:extLst>
              <a:ext uri="{FF2B5EF4-FFF2-40B4-BE49-F238E27FC236}">
                <a16:creationId xmlns:a16="http://schemas.microsoft.com/office/drawing/2014/main" id="{96EFDC7E-3F90-4788-A27C-21568F1352E8}"/>
              </a:ext>
            </a:extLst>
          </p:cNvPr>
          <p:cNvSpPr>
            <a:spLocks noGrp="1"/>
          </p:cNvSpPr>
          <p:nvPr>
            <p:ph idx="1"/>
          </p:nvPr>
        </p:nvSpPr>
        <p:spPr/>
        <p:txBody>
          <a:bodyPr/>
          <a:lstStyle/>
          <a:p>
            <a:r>
              <a:rPr lang="en-US" dirty="0"/>
              <a:t>You learned why RAPIDS is being built and how it fits in the data science ecosystem</a:t>
            </a:r>
          </a:p>
          <a:p>
            <a:r>
              <a:rPr lang="en-US" dirty="0"/>
              <a:t>You learned how to use GPUs for everyday and advanced data science tasks</a:t>
            </a:r>
          </a:p>
          <a:p>
            <a:r>
              <a:rPr lang="en-US" dirty="0"/>
              <a:t>You learned the tricks to get next-level performance from common algorithms</a:t>
            </a:r>
          </a:p>
          <a:p>
            <a:r>
              <a:rPr lang="en-US" dirty="0"/>
              <a:t>You solved real-world problems with real-world data</a:t>
            </a:r>
          </a:p>
          <a:p>
            <a:endParaRPr lang="en-US" dirty="0"/>
          </a:p>
          <a:p>
            <a:pPr algn="ctr"/>
            <a:r>
              <a:rPr lang="en-US" sz="2400" dirty="0">
                <a:solidFill>
                  <a:schemeClr val="tx2"/>
                </a:solidFill>
              </a:rPr>
              <a:t>What will you do next?</a:t>
            </a:r>
          </a:p>
        </p:txBody>
      </p:sp>
      <p:sp>
        <p:nvSpPr>
          <p:cNvPr id="4" name="Text Placeholder 3">
            <a:extLst>
              <a:ext uri="{FF2B5EF4-FFF2-40B4-BE49-F238E27FC236}">
                <a16:creationId xmlns:a16="http://schemas.microsoft.com/office/drawing/2014/main" id="{9095F00C-9511-4DE8-B2C1-55459FC5758A}"/>
              </a:ext>
            </a:extLst>
          </p:cNvPr>
          <p:cNvSpPr>
            <a:spLocks noGrp="1"/>
          </p:cNvSpPr>
          <p:nvPr>
            <p:ph type="body" sz="quarter" idx="10"/>
          </p:nvPr>
        </p:nvSpPr>
        <p:spPr/>
        <p:txBody>
          <a:bodyPr/>
          <a:lstStyle/>
          <a:p>
            <a:r>
              <a:rPr lang="en-US" dirty="0"/>
              <a:t>(a lot)</a:t>
            </a:r>
          </a:p>
        </p:txBody>
      </p:sp>
    </p:spTree>
    <p:extLst>
      <p:ext uri="{BB962C8B-B14F-4D97-AF65-F5344CB8AC3E}">
        <p14:creationId xmlns:p14="http://schemas.microsoft.com/office/powerpoint/2010/main" val="227905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6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
  <a:themeElements>
    <a:clrScheme name="Custom 4">
      <a:dk1>
        <a:srgbClr val="B3B3B3"/>
      </a:dk1>
      <a:lt1>
        <a:srgbClr val="FFFFFF"/>
      </a:lt1>
      <a:dk2>
        <a:srgbClr val="000000"/>
      </a:dk2>
      <a:lt2>
        <a:srgbClr val="76B900"/>
      </a:lt2>
      <a:accent1>
        <a:srgbClr val="008564"/>
      </a:accent1>
      <a:accent2>
        <a:srgbClr val="5D1682"/>
      </a:accent2>
      <a:accent3>
        <a:srgbClr val="0C34BD"/>
      </a:accent3>
      <a:accent4>
        <a:srgbClr val="4A4A4A"/>
      </a:accent4>
      <a:accent5>
        <a:srgbClr val="6E6E6E"/>
      </a:accent5>
      <a:accent6>
        <a:srgbClr val="0071C5"/>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400" dirty="0"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59E8B2F2D50A34B8956FD0A46C10A97" ma:contentTypeVersion="0" ma:contentTypeDescription="Create a new document." ma:contentTypeScope="" ma:versionID="2d22a1089f8aa3be74aa23dc2e82a28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29B7386-0C5E-43DB-8BF1-052EEAD5F5DF}">
  <ds:schemaRefs>
    <ds:schemaRef ds:uri="http://schemas.microsoft.com/sharepoint/v3/contenttype/forms"/>
  </ds:schemaRefs>
</ds:datastoreItem>
</file>

<file path=customXml/itemProps2.xml><?xml version="1.0" encoding="utf-8"?>
<ds:datastoreItem xmlns:ds="http://schemas.openxmlformats.org/officeDocument/2006/customXml" ds:itemID="{BEA82F4F-F3EA-4E98-BEE2-3C70B6315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F88E22E-2A4B-4FB1-9848-BF16E7DBE74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92681</TotalTime>
  <Words>436</Words>
  <Application>Microsoft Office PowerPoint</Application>
  <PresentationFormat>Custom</PresentationFormat>
  <Paragraphs>45</Paragraphs>
  <Slides>9</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Century Gothic</vt:lpstr>
      <vt:lpstr>Trebuchet MS</vt:lpstr>
      <vt:lpstr>Wingdings</vt:lpstr>
      <vt:lpstr>Title &amp; Bullet</vt:lpstr>
      <vt:lpstr>1_Title &amp; Bullet</vt:lpstr>
      <vt:lpstr>Section 3 CAPSTONE EXERCISEs</vt:lpstr>
      <vt:lpstr>Biodefense</vt:lpstr>
      <vt:lpstr>Week 1: Containment</vt:lpstr>
      <vt:lpstr>Week 2: response logistics</vt:lpstr>
      <vt:lpstr>Week 3: crisis management</vt:lpstr>
      <vt:lpstr>Conclusion</vt:lpstr>
      <vt:lpstr>RAPIDS at every scale</vt:lpstr>
      <vt:lpstr>What you learned today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Jennifer Hohn</dc:creator>
  <cp:lastModifiedBy>Chris Milroy</cp:lastModifiedBy>
  <cp:revision>3688</cp:revision>
  <dcterms:created xsi:type="dcterms:W3CDTF">2008-01-24T03:11:41Z</dcterms:created>
  <dcterms:modified xsi:type="dcterms:W3CDTF">2020-10-07T08:59:27Z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0x010100F59E8B2F2D50A34B8956FD0A46C10A97</vt:lpwstr>
  </property>
  <property fmtid="{D5CDD505-2E9C-101B-9397-08002B2CF9AE}" pid="3" name="MSIP_Label_6b558183-044c-4105-8d9c-cea02a2a3d86_Enabled">
    <vt:lpwstr>True</vt:lpwstr>
  </property>
  <property fmtid="{D5CDD505-2E9C-101B-9397-08002B2CF9AE}" pid="4" name="MSIP_Label_6b558183-044c-4105-8d9c-cea02a2a3d86_SiteId">
    <vt:lpwstr>43083d15-7273-40c1-b7db-39efd9ccc17a</vt:lpwstr>
  </property>
  <property fmtid="{D5CDD505-2E9C-101B-9397-08002B2CF9AE}" pid="5" name="MSIP_Label_6b558183-044c-4105-8d9c-cea02a2a3d86_Ref">
    <vt:lpwstr>https://api.informationprotection.azure.com/api/43083d15-7273-40c1-b7db-39efd9ccc17a</vt:lpwstr>
  </property>
  <property fmtid="{D5CDD505-2E9C-101B-9397-08002B2CF9AE}" pid="6" name="MSIP_Label_6b558183-044c-4105-8d9c-cea02a2a3d86_Owner">
    <vt:lpwstr>lspillman@nvidia.com</vt:lpwstr>
  </property>
  <property fmtid="{D5CDD505-2E9C-101B-9397-08002B2CF9AE}" pid="7" name="MSIP_Label_6b558183-044c-4105-8d9c-cea02a2a3d86_SetDate">
    <vt:lpwstr>2018-05-11T15:28:31.9824217-07:00</vt:lpwstr>
  </property>
  <property fmtid="{D5CDD505-2E9C-101B-9397-08002B2CF9AE}" pid="8" name="MSIP_Label_6b558183-044c-4105-8d9c-cea02a2a3d86_Name">
    <vt:lpwstr>Unrestricted</vt:lpwstr>
  </property>
  <property fmtid="{D5CDD505-2E9C-101B-9397-08002B2CF9AE}" pid="9" name="MSIP_Label_6b558183-044c-4105-8d9c-cea02a2a3d86_Application">
    <vt:lpwstr>Microsoft Azure Information Protection</vt:lpwstr>
  </property>
  <property fmtid="{D5CDD505-2E9C-101B-9397-08002B2CF9AE}" pid="10" name="MSIP_Label_6b558183-044c-4105-8d9c-cea02a2a3d86_Extended_MSFT_Method">
    <vt:lpwstr>Automatic</vt:lpwstr>
  </property>
  <property fmtid="{D5CDD505-2E9C-101B-9397-08002B2CF9AE}" pid="11" name="Sensitivity">
    <vt:lpwstr>Unrestricted</vt:lpwstr>
  </property>
</Properties>
</file>