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7" r:id="rId3"/>
    <p:sldId id="258" r:id="rId4"/>
    <p:sldId id="304" r:id="rId5"/>
    <p:sldId id="305" r:id="rId6"/>
    <p:sldId id="324" r:id="rId7"/>
    <p:sldId id="323" r:id="rId8"/>
    <p:sldId id="325" r:id="rId9"/>
    <p:sldId id="315" r:id="rId10"/>
    <p:sldId id="316" r:id="rId11"/>
    <p:sldId id="317" r:id="rId12"/>
    <p:sldId id="318" r:id="rId13"/>
    <p:sldId id="321" r:id="rId14"/>
    <p:sldId id="322" r:id="rId15"/>
    <p:sldId id="273" r:id="rId16"/>
  </p:sldIdLst>
  <p:sldSz cx="9144000" cy="5143500" type="screen16x9"/>
  <p:notesSz cx="6858000" cy="9144000"/>
  <p:embeddedFontLst>
    <p:embeddedFont>
      <p:font typeface="Baloo 2" panose="020B0604020202020204" charset="0"/>
      <p:regular r:id="rId18"/>
      <p:bold r:id="rId19"/>
    </p:embeddedFont>
    <p:embeddedFont>
      <p:font typeface="Bebas Neue" panose="020B0604020202020204" charset="0"/>
      <p:regular r:id="rId20"/>
    </p:embeddedFon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Roboto Condensed Light" panose="02000000000000000000" pitchFamily="2" charset="0"/>
      <p:regular r:id="rId26"/>
      <p:italic r:id="rId27"/>
    </p:embeddedFont>
    <p:embeddedFont>
      <p:font typeface="Work Sans ExtraBold" pitchFamily="2"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689339-1759-488F-A63E-5AABE677062D}">
  <a:tblStyle styleId="{C6689339-1759-488F-A63E-5AABE67706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82" d="100"/>
          <a:sy n="82" d="100"/>
        </p:scale>
        <p:origin x="60"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6"/>
        <p:cNvGrpSpPr/>
        <p:nvPr/>
      </p:nvGrpSpPr>
      <p:grpSpPr>
        <a:xfrm>
          <a:off x="0" y="0"/>
          <a:ext cx="0" cy="0"/>
          <a:chOff x="0" y="0"/>
          <a:chExt cx="0" cy="0"/>
        </a:xfrm>
      </p:grpSpPr>
      <p:sp>
        <p:nvSpPr>
          <p:cNvPr id="4057" name="Google Shape;40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8" name="Google Shape;40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3"/>
        <p:cNvGrpSpPr/>
        <p:nvPr/>
      </p:nvGrpSpPr>
      <p:grpSpPr>
        <a:xfrm>
          <a:off x="0" y="0"/>
          <a:ext cx="0" cy="0"/>
          <a:chOff x="0" y="0"/>
          <a:chExt cx="0" cy="0"/>
        </a:xfrm>
      </p:grpSpPr>
      <p:sp>
        <p:nvSpPr>
          <p:cNvPr id="5254" name="Google Shape;5254;g10553b27e92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5" name="Google Shape;5255;g10553b27e9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92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2"/>
        <p:cNvGrpSpPr/>
        <p:nvPr/>
      </p:nvGrpSpPr>
      <p:grpSpPr>
        <a:xfrm>
          <a:off x="0" y="0"/>
          <a:ext cx="0" cy="0"/>
          <a:chOff x="0" y="0"/>
          <a:chExt cx="0" cy="0"/>
        </a:xfrm>
      </p:grpSpPr>
      <p:sp>
        <p:nvSpPr>
          <p:cNvPr id="4443" name="Google Shape;4443;g10682b1ec8d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4" name="Google Shape;4444;g10682b1ec8d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46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6"/>
        <p:cNvGrpSpPr/>
        <p:nvPr/>
      </p:nvGrpSpPr>
      <p:grpSpPr>
        <a:xfrm>
          <a:off x="0" y="0"/>
          <a:ext cx="0" cy="0"/>
          <a:chOff x="0" y="0"/>
          <a:chExt cx="0" cy="0"/>
        </a:xfrm>
      </p:grpSpPr>
      <p:sp>
        <p:nvSpPr>
          <p:cNvPr id="4467" name="Google Shape;4467;g10682b1ec8d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8" name="Google Shape;4468;g10682b1ec8d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154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8"/>
        <p:cNvGrpSpPr/>
        <p:nvPr/>
      </p:nvGrpSpPr>
      <p:grpSpPr>
        <a:xfrm>
          <a:off x="0" y="0"/>
          <a:ext cx="0" cy="0"/>
          <a:chOff x="0" y="0"/>
          <a:chExt cx="0" cy="0"/>
        </a:xfrm>
      </p:grpSpPr>
      <p:sp>
        <p:nvSpPr>
          <p:cNvPr id="4609" name="Google Shape;4609;g10553b27e9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0" name="Google Shape;4610;g10553b27e9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9"/>
        <p:cNvGrpSpPr/>
        <p:nvPr/>
      </p:nvGrpSpPr>
      <p:grpSpPr>
        <a:xfrm>
          <a:off x="0" y="0"/>
          <a:ext cx="0" cy="0"/>
          <a:chOff x="0" y="0"/>
          <a:chExt cx="0" cy="0"/>
        </a:xfrm>
      </p:grpSpPr>
      <p:sp>
        <p:nvSpPr>
          <p:cNvPr id="4070" name="Google Shape;407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1" name="Google Shape;407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11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9"/>
        <p:cNvGrpSpPr/>
        <p:nvPr/>
      </p:nvGrpSpPr>
      <p:grpSpPr>
        <a:xfrm>
          <a:off x="0" y="0"/>
          <a:ext cx="0" cy="0"/>
          <a:chOff x="0" y="0"/>
          <a:chExt cx="0" cy="0"/>
        </a:xfrm>
      </p:grpSpPr>
      <p:sp>
        <p:nvSpPr>
          <p:cNvPr id="4070" name="Google Shape;407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1" name="Google Shape;407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77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0"/>
        <p:cNvGrpSpPr/>
        <p:nvPr/>
      </p:nvGrpSpPr>
      <p:grpSpPr>
        <a:xfrm>
          <a:off x="0" y="0"/>
          <a:ext cx="0" cy="0"/>
          <a:chOff x="0" y="0"/>
          <a:chExt cx="0" cy="0"/>
        </a:xfrm>
      </p:grpSpPr>
      <p:sp>
        <p:nvSpPr>
          <p:cNvPr id="4721" name="Google Shape;4721;g10682b1ec8d_0_2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2" name="Google Shape;4722;g10682b1ec8d_0_2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76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6"/>
        <p:cNvGrpSpPr/>
        <p:nvPr/>
      </p:nvGrpSpPr>
      <p:grpSpPr>
        <a:xfrm>
          <a:off x="0" y="0"/>
          <a:ext cx="0" cy="0"/>
          <a:chOff x="0" y="0"/>
          <a:chExt cx="0" cy="0"/>
        </a:xfrm>
      </p:grpSpPr>
      <p:sp>
        <p:nvSpPr>
          <p:cNvPr id="4467" name="Google Shape;4467;g10682b1ec8d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8" name="Google Shape;4468;g10682b1ec8d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71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4"/>
        <p:cNvGrpSpPr/>
        <p:nvPr/>
      </p:nvGrpSpPr>
      <p:grpSpPr>
        <a:xfrm>
          <a:off x="0" y="0"/>
          <a:ext cx="0" cy="0"/>
          <a:chOff x="0" y="0"/>
          <a:chExt cx="0" cy="0"/>
        </a:xfrm>
      </p:grpSpPr>
      <p:sp>
        <p:nvSpPr>
          <p:cNvPr id="4895" name="Google Shape;4895;g106aba43d82_0_3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6" name="Google Shape;4896;g106aba43d82_0_3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670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3"/>
        <p:cNvGrpSpPr/>
        <p:nvPr/>
      </p:nvGrpSpPr>
      <p:grpSpPr>
        <a:xfrm>
          <a:off x="0" y="0"/>
          <a:ext cx="0" cy="0"/>
          <a:chOff x="0" y="0"/>
          <a:chExt cx="0" cy="0"/>
        </a:xfrm>
      </p:grpSpPr>
      <p:sp>
        <p:nvSpPr>
          <p:cNvPr id="5004" name="Google Shape;5004;g10553b27e92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5" name="Google Shape;5005;g10553b27e9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2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762833" y="3317253"/>
            <a:ext cx="3704019" cy="2121973"/>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36660" y="-266613"/>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36660" y="-425763"/>
            <a:ext cx="3704019" cy="2121973"/>
            <a:chOff x="-1389150" y="804800"/>
            <a:chExt cx="971750" cy="556700"/>
          </a:xfrm>
        </p:grpSpPr>
        <p:sp>
          <p:nvSpPr>
            <p:cNvPr id="12" name="Google Shape;12;p2"/>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5932858" y="3317253"/>
            <a:ext cx="3704019" cy="2121973"/>
            <a:chOff x="38000" y="1652300"/>
            <a:chExt cx="971750" cy="556700"/>
          </a:xfrm>
        </p:grpSpPr>
        <p:sp>
          <p:nvSpPr>
            <p:cNvPr id="73" name="Google Shape;73;p2"/>
            <p:cNvSpPr/>
            <p:nvPr/>
          </p:nvSpPr>
          <p:spPr>
            <a:xfrm>
              <a:off x="38000" y="1652300"/>
              <a:ext cx="971750" cy="556700"/>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5175" y="2167500"/>
              <a:ext cx="2475" cy="41275"/>
            </a:xfrm>
            <a:custGeom>
              <a:avLst/>
              <a:gdLst/>
              <a:ahLst/>
              <a:cxnLst/>
              <a:rect l="l" t="t" r="r" b="b"/>
              <a:pathLst>
                <a:path w="99" h="1651" extrusionOk="0">
                  <a:moveTo>
                    <a:pt x="99" y="0"/>
                  </a:moveTo>
                  <a:cubicBezTo>
                    <a:pt x="63" y="63"/>
                    <a:pt x="36" y="134"/>
                    <a:pt x="0" y="196"/>
                  </a:cubicBezTo>
                  <a:lnTo>
                    <a:pt x="0" y="1650"/>
                  </a:lnTo>
                  <a:lnTo>
                    <a:pt x="99" y="1650"/>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42825" y="2025875"/>
              <a:ext cx="2475" cy="14750"/>
            </a:xfrm>
            <a:custGeom>
              <a:avLst/>
              <a:gdLst/>
              <a:ahLst/>
              <a:cxnLst/>
              <a:rect l="l" t="t" r="r" b="b"/>
              <a:pathLst>
                <a:path w="99" h="590" extrusionOk="0">
                  <a:moveTo>
                    <a:pt x="98" y="0"/>
                  </a:moveTo>
                  <a:cubicBezTo>
                    <a:pt x="63" y="45"/>
                    <a:pt x="36" y="89"/>
                    <a:pt x="0" y="134"/>
                  </a:cubicBezTo>
                  <a:lnTo>
                    <a:pt x="0" y="589"/>
                  </a:lnTo>
                  <a:lnTo>
                    <a:pt x="98" y="589"/>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42825"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42825" y="2130700"/>
              <a:ext cx="2475" cy="76950"/>
            </a:xfrm>
            <a:custGeom>
              <a:avLst/>
              <a:gdLst/>
              <a:ahLst/>
              <a:cxnLst/>
              <a:rect l="l" t="t" r="r" b="b"/>
              <a:pathLst>
                <a:path w="99" h="3078" extrusionOk="0">
                  <a:moveTo>
                    <a:pt x="0" y="0"/>
                  </a:moveTo>
                  <a:lnTo>
                    <a:pt x="0" y="3078"/>
                  </a:lnTo>
                  <a:lnTo>
                    <a:pt x="98" y="307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30475"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30475" y="1935100"/>
              <a:ext cx="2475" cy="17875"/>
            </a:xfrm>
            <a:custGeom>
              <a:avLst/>
              <a:gdLst/>
              <a:ahLst/>
              <a:cxnLst/>
              <a:rect l="l" t="t" r="r" b="b"/>
              <a:pathLst>
                <a:path w="99" h="715" extrusionOk="0">
                  <a:moveTo>
                    <a:pt x="98" y="0"/>
                  </a:moveTo>
                  <a:cubicBezTo>
                    <a:pt x="72" y="27"/>
                    <a:pt x="36" y="54"/>
                    <a:pt x="0" y="81"/>
                  </a:cubicBezTo>
                  <a:lnTo>
                    <a:pt x="0" y="714"/>
                  </a:lnTo>
                  <a:lnTo>
                    <a:pt x="98" y="714"/>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0475"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30475" y="2130700"/>
              <a:ext cx="2475" cy="75625"/>
            </a:xfrm>
            <a:custGeom>
              <a:avLst/>
              <a:gdLst/>
              <a:ahLst/>
              <a:cxnLst/>
              <a:rect l="l" t="t" r="r" b="b"/>
              <a:pathLst>
                <a:path w="99" h="3025" extrusionOk="0">
                  <a:moveTo>
                    <a:pt x="0" y="0"/>
                  </a:moveTo>
                  <a:lnTo>
                    <a:pt x="0" y="3024"/>
                  </a:lnTo>
                  <a:lnTo>
                    <a:pt x="98" y="3024"/>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18125" y="1883575"/>
              <a:ext cx="2700" cy="69400"/>
            </a:xfrm>
            <a:custGeom>
              <a:avLst/>
              <a:gdLst/>
              <a:ahLst/>
              <a:cxnLst/>
              <a:rect l="l" t="t" r="r" b="b"/>
              <a:pathLst>
                <a:path w="108" h="2776" extrusionOk="0">
                  <a:moveTo>
                    <a:pt x="107" y="1"/>
                  </a:moveTo>
                  <a:cubicBezTo>
                    <a:pt x="72" y="10"/>
                    <a:pt x="36" y="27"/>
                    <a:pt x="0" y="36"/>
                  </a:cubicBezTo>
                  <a:lnTo>
                    <a:pt x="0" y="2775"/>
                  </a:lnTo>
                  <a:lnTo>
                    <a:pt x="107" y="2775"/>
                  </a:lnTo>
                  <a:lnTo>
                    <a:pt x="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8125" y="2130700"/>
              <a:ext cx="2700" cy="74500"/>
            </a:xfrm>
            <a:custGeom>
              <a:avLst/>
              <a:gdLst/>
              <a:ahLst/>
              <a:cxnLst/>
              <a:rect l="l" t="t" r="r" b="b"/>
              <a:pathLst>
                <a:path w="108" h="2980" extrusionOk="0">
                  <a:moveTo>
                    <a:pt x="0" y="0"/>
                  </a:moveTo>
                  <a:lnTo>
                    <a:pt x="0" y="2980"/>
                  </a:lnTo>
                  <a:lnTo>
                    <a:pt x="107" y="2980"/>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8125" y="20430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18125" y="19554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06000" y="1858825"/>
              <a:ext cx="2475" cy="6500"/>
            </a:xfrm>
            <a:custGeom>
              <a:avLst/>
              <a:gdLst/>
              <a:ahLst/>
              <a:cxnLst/>
              <a:rect l="l" t="t" r="r" b="b"/>
              <a:pathLst>
                <a:path w="99" h="260" extrusionOk="0">
                  <a:moveTo>
                    <a:pt x="98" y="0"/>
                  </a:moveTo>
                  <a:cubicBezTo>
                    <a:pt x="63" y="9"/>
                    <a:pt x="27" y="18"/>
                    <a:pt x="0" y="27"/>
                  </a:cubicBezTo>
                  <a:lnTo>
                    <a:pt x="0" y="259"/>
                  </a:lnTo>
                  <a:lnTo>
                    <a:pt x="98" y="259"/>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06000" y="2130700"/>
              <a:ext cx="2475" cy="73175"/>
            </a:xfrm>
            <a:custGeom>
              <a:avLst/>
              <a:gdLst/>
              <a:ahLst/>
              <a:cxnLst/>
              <a:rect l="l" t="t" r="r" b="b"/>
              <a:pathLst>
                <a:path w="99" h="2927" extrusionOk="0">
                  <a:moveTo>
                    <a:pt x="0" y="0"/>
                  </a:moveTo>
                  <a:lnTo>
                    <a:pt x="0" y="2926"/>
                  </a:lnTo>
                  <a:lnTo>
                    <a:pt x="98" y="2926"/>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0600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600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600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9365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93650" y="1838750"/>
              <a:ext cx="2475" cy="26575"/>
            </a:xfrm>
            <a:custGeom>
              <a:avLst/>
              <a:gdLst/>
              <a:ahLst/>
              <a:cxnLst/>
              <a:rect l="l" t="t" r="r" b="b"/>
              <a:pathLst>
                <a:path w="99" h="1063" extrusionOk="0">
                  <a:moveTo>
                    <a:pt x="98" y="1"/>
                  </a:moveTo>
                  <a:cubicBezTo>
                    <a:pt x="63" y="9"/>
                    <a:pt x="36" y="18"/>
                    <a:pt x="0" y="27"/>
                  </a:cubicBezTo>
                  <a:lnTo>
                    <a:pt x="0" y="1062"/>
                  </a:lnTo>
                  <a:lnTo>
                    <a:pt x="98" y="1062"/>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9365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3650" y="2130700"/>
              <a:ext cx="2475" cy="72050"/>
            </a:xfrm>
            <a:custGeom>
              <a:avLst/>
              <a:gdLst/>
              <a:ahLst/>
              <a:cxnLst/>
              <a:rect l="l" t="t" r="r" b="b"/>
              <a:pathLst>
                <a:path w="99" h="2882" extrusionOk="0">
                  <a:moveTo>
                    <a:pt x="0" y="0"/>
                  </a:moveTo>
                  <a:lnTo>
                    <a:pt x="0" y="2882"/>
                  </a:lnTo>
                  <a:lnTo>
                    <a:pt x="98" y="288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9365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81300" y="1808200"/>
              <a:ext cx="2475" cy="57125"/>
            </a:xfrm>
            <a:custGeom>
              <a:avLst/>
              <a:gdLst/>
              <a:ahLst/>
              <a:cxnLst/>
              <a:rect l="l" t="t" r="r" b="b"/>
              <a:pathLst>
                <a:path w="99" h="2285" extrusionOk="0">
                  <a:moveTo>
                    <a:pt x="98" y="0"/>
                  </a:moveTo>
                  <a:cubicBezTo>
                    <a:pt x="71" y="9"/>
                    <a:pt x="36" y="27"/>
                    <a:pt x="0" y="36"/>
                  </a:cubicBezTo>
                  <a:lnTo>
                    <a:pt x="0" y="2284"/>
                  </a:lnTo>
                  <a:lnTo>
                    <a:pt x="98" y="2284"/>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8130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8130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8130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81300" y="2130700"/>
              <a:ext cx="2475" cy="70725"/>
            </a:xfrm>
            <a:custGeom>
              <a:avLst/>
              <a:gdLst/>
              <a:ahLst/>
              <a:cxnLst/>
              <a:rect l="l" t="t" r="r" b="b"/>
              <a:pathLst>
                <a:path w="99" h="2829" extrusionOk="0">
                  <a:moveTo>
                    <a:pt x="0" y="0"/>
                  </a:moveTo>
                  <a:lnTo>
                    <a:pt x="0" y="2828"/>
                  </a:lnTo>
                  <a:lnTo>
                    <a:pt x="98" y="282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68950" y="17801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68950" y="19554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68950" y="1767600"/>
              <a:ext cx="2700" cy="9850"/>
            </a:xfrm>
            <a:custGeom>
              <a:avLst/>
              <a:gdLst/>
              <a:ahLst/>
              <a:cxnLst/>
              <a:rect l="l" t="t" r="r" b="b"/>
              <a:pathLst>
                <a:path w="108" h="394" extrusionOk="0">
                  <a:moveTo>
                    <a:pt x="107" y="1"/>
                  </a:moveTo>
                  <a:cubicBezTo>
                    <a:pt x="71" y="19"/>
                    <a:pt x="36" y="36"/>
                    <a:pt x="0" y="54"/>
                  </a:cubicBezTo>
                  <a:lnTo>
                    <a:pt x="0" y="393"/>
                  </a:lnTo>
                  <a:lnTo>
                    <a:pt x="107" y="393"/>
                  </a:lnTo>
                  <a:lnTo>
                    <a:pt x="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68950" y="2130700"/>
              <a:ext cx="2700" cy="69600"/>
            </a:xfrm>
            <a:custGeom>
              <a:avLst/>
              <a:gdLst/>
              <a:ahLst/>
              <a:cxnLst/>
              <a:rect l="l" t="t" r="r" b="b"/>
              <a:pathLst>
                <a:path w="108" h="2784" extrusionOk="0">
                  <a:moveTo>
                    <a:pt x="0" y="0"/>
                  </a:moveTo>
                  <a:lnTo>
                    <a:pt x="0" y="2783"/>
                  </a:lnTo>
                  <a:lnTo>
                    <a:pt x="107" y="2783"/>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68950" y="20430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68950" y="18677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56800" y="2130700"/>
              <a:ext cx="2500" cy="68475"/>
            </a:xfrm>
            <a:custGeom>
              <a:avLst/>
              <a:gdLst/>
              <a:ahLst/>
              <a:cxnLst/>
              <a:rect l="l" t="t" r="r" b="b"/>
              <a:pathLst>
                <a:path w="100" h="2739" extrusionOk="0">
                  <a:moveTo>
                    <a:pt x="1" y="0"/>
                  </a:moveTo>
                  <a:lnTo>
                    <a:pt x="1" y="2739"/>
                  </a:lnTo>
                  <a:lnTo>
                    <a:pt x="99" y="2730"/>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5680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56800" y="1724575"/>
              <a:ext cx="2500" cy="52875"/>
            </a:xfrm>
            <a:custGeom>
              <a:avLst/>
              <a:gdLst/>
              <a:ahLst/>
              <a:cxnLst/>
              <a:rect l="l" t="t" r="r" b="b"/>
              <a:pathLst>
                <a:path w="100" h="2115" extrusionOk="0">
                  <a:moveTo>
                    <a:pt x="99" y="0"/>
                  </a:moveTo>
                  <a:cubicBezTo>
                    <a:pt x="63" y="9"/>
                    <a:pt x="28" y="27"/>
                    <a:pt x="1" y="45"/>
                  </a:cubicBezTo>
                  <a:lnTo>
                    <a:pt x="1" y="2114"/>
                  </a:lnTo>
                  <a:lnTo>
                    <a:pt x="99" y="2114"/>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5680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5680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5680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44450" y="2130700"/>
              <a:ext cx="2500" cy="67150"/>
            </a:xfrm>
            <a:custGeom>
              <a:avLst/>
              <a:gdLst/>
              <a:ahLst/>
              <a:cxnLst/>
              <a:rect l="l" t="t" r="r" b="b"/>
              <a:pathLst>
                <a:path w="100" h="2686" extrusionOk="0">
                  <a:moveTo>
                    <a:pt x="1" y="0"/>
                  </a:moveTo>
                  <a:lnTo>
                    <a:pt x="1" y="2685"/>
                  </a:lnTo>
                  <a:lnTo>
                    <a:pt x="99" y="2685"/>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4445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4445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4450" y="1692225"/>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4445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44450" y="1686425"/>
              <a:ext cx="2500" cy="3375"/>
            </a:xfrm>
            <a:custGeom>
              <a:avLst/>
              <a:gdLst/>
              <a:ahLst/>
              <a:cxnLst/>
              <a:rect l="l" t="t" r="r" b="b"/>
              <a:pathLst>
                <a:path w="100" h="135" extrusionOk="0">
                  <a:moveTo>
                    <a:pt x="99" y="1"/>
                  </a:moveTo>
                  <a:cubicBezTo>
                    <a:pt x="63" y="9"/>
                    <a:pt x="37" y="27"/>
                    <a:pt x="1" y="36"/>
                  </a:cubicBezTo>
                  <a:lnTo>
                    <a:pt x="1" y="134"/>
                  </a:lnTo>
                  <a:lnTo>
                    <a:pt x="99" y="134"/>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4445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93210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93210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932100" y="2130700"/>
              <a:ext cx="2500" cy="66025"/>
            </a:xfrm>
            <a:custGeom>
              <a:avLst/>
              <a:gdLst/>
              <a:ahLst/>
              <a:cxnLst/>
              <a:rect l="l" t="t" r="r" b="b"/>
              <a:pathLst>
                <a:path w="100" h="2641" extrusionOk="0">
                  <a:moveTo>
                    <a:pt x="1" y="0"/>
                  </a:moveTo>
                  <a:lnTo>
                    <a:pt x="1" y="2641"/>
                  </a:lnTo>
                  <a:lnTo>
                    <a:pt x="99" y="2632"/>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932100" y="1660550"/>
              <a:ext cx="2500" cy="29250"/>
            </a:xfrm>
            <a:custGeom>
              <a:avLst/>
              <a:gdLst/>
              <a:ahLst/>
              <a:cxnLst/>
              <a:rect l="l" t="t" r="r" b="b"/>
              <a:pathLst>
                <a:path w="100" h="1170" extrusionOk="0">
                  <a:moveTo>
                    <a:pt x="99" y="1"/>
                  </a:moveTo>
                  <a:cubicBezTo>
                    <a:pt x="63" y="10"/>
                    <a:pt x="37" y="19"/>
                    <a:pt x="1" y="27"/>
                  </a:cubicBezTo>
                  <a:lnTo>
                    <a:pt x="1" y="1169"/>
                  </a:lnTo>
                  <a:lnTo>
                    <a:pt x="99" y="1169"/>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32100" y="1692225"/>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93210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93210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31750" y="1689775"/>
              <a:ext cx="178000" cy="2475"/>
            </a:xfrm>
            <a:custGeom>
              <a:avLst/>
              <a:gdLst/>
              <a:ahLst/>
              <a:cxnLst/>
              <a:rect l="l" t="t" r="r" b="b"/>
              <a:pathLst>
                <a:path w="7120" h="99" extrusionOk="0">
                  <a:moveTo>
                    <a:pt x="250" y="0"/>
                  </a:moveTo>
                  <a:cubicBezTo>
                    <a:pt x="170" y="36"/>
                    <a:pt x="81" y="72"/>
                    <a:pt x="0" y="98"/>
                  </a:cubicBezTo>
                  <a:lnTo>
                    <a:pt x="7119" y="98"/>
                  </a:lnTo>
                  <a:lnTo>
                    <a:pt x="71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46200" y="1777425"/>
              <a:ext cx="363550" cy="2700"/>
            </a:xfrm>
            <a:custGeom>
              <a:avLst/>
              <a:gdLst/>
              <a:ahLst/>
              <a:cxnLst/>
              <a:rect l="l" t="t" r="r" b="b"/>
              <a:pathLst>
                <a:path w="14542" h="108" extrusionOk="0">
                  <a:moveTo>
                    <a:pt x="205" y="0"/>
                  </a:moveTo>
                  <a:cubicBezTo>
                    <a:pt x="134" y="36"/>
                    <a:pt x="63" y="72"/>
                    <a:pt x="0" y="107"/>
                  </a:cubicBezTo>
                  <a:lnTo>
                    <a:pt x="14541" y="107"/>
                  </a:lnTo>
                  <a:lnTo>
                    <a:pt x="14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1200" y="1865300"/>
              <a:ext cx="638550" cy="2475"/>
            </a:xfrm>
            <a:custGeom>
              <a:avLst/>
              <a:gdLst/>
              <a:ahLst/>
              <a:cxnLst/>
              <a:rect l="l" t="t" r="r" b="b"/>
              <a:pathLst>
                <a:path w="25542" h="99" extrusionOk="0">
                  <a:moveTo>
                    <a:pt x="393" y="0"/>
                  </a:moveTo>
                  <a:cubicBezTo>
                    <a:pt x="268" y="27"/>
                    <a:pt x="134" y="63"/>
                    <a:pt x="0" y="98"/>
                  </a:cubicBezTo>
                  <a:lnTo>
                    <a:pt x="25541" y="98"/>
                  </a:lnTo>
                  <a:lnTo>
                    <a:pt x="25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09275" y="1952950"/>
              <a:ext cx="800475" cy="2475"/>
            </a:xfrm>
            <a:custGeom>
              <a:avLst/>
              <a:gdLst/>
              <a:ahLst/>
              <a:cxnLst/>
              <a:rect l="l" t="t" r="r" b="b"/>
              <a:pathLst>
                <a:path w="32019" h="99" extrusionOk="0">
                  <a:moveTo>
                    <a:pt x="117" y="0"/>
                  </a:moveTo>
                  <a:cubicBezTo>
                    <a:pt x="81" y="36"/>
                    <a:pt x="45" y="63"/>
                    <a:pt x="1" y="98"/>
                  </a:cubicBezTo>
                  <a:lnTo>
                    <a:pt x="32018" y="98"/>
                  </a:lnTo>
                  <a:lnTo>
                    <a:pt x="320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32550" y="2040600"/>
              <a:ext cx="877200" cy="2475"/>
            </a:xfrm>
            <a:custGeom>
              <a:avLst/>
              <a:gdLst/>
              <a:ahLst/>
              <a:cxnLst/>
              <a:rect l="l" t="t" r="r" b="b"/>
              <a:pathLst>
                <a:path w="35088" h="99" extrusionOk="0">
                  <a:moveTo>
                    <a:pt x="72" y="0"/>
                  </a:moveTo>
                  <a:cubicBezTo>
                    <a:pt x="46" y="36"/>
                    <a:pt x="19" y="71"/>
                    <a:pt x="1" y="98"/>
                  </a:cubicBezTo>
                  <a:lnTo>
                    <a:pt x="35087" y="98"/>
                  </a:lnTo>
                  <a:lnTo>
                    <a:pt x="350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6800" y="2128250"/>
              <a:ext cx="932950" cy="2475"/>
            </a:xfrm>
            <a:custGeom>
              <a:avLst/>
              <a:gdLst/>
              <a:ahLst/>
              <a:cxnLst/>
              <a:rect l="l" t="t" r="r" b="b"/>
              <a:pathLst>
                <a:path w="37318" h="99" extrusionOk="0">
                  <a:moveTo>
                    <a:pt x="63" y="0"/>
                  </a:moveTo>
                  <a:cubicBezTo>
                    <a:pt x="45" y="36"/>
                    <a:pt x="27" y="71"/>
                    <a:pt x="1" y="98"/>
                  </a:cubicBezTo>
                  <a:lnTo>
                    <a:pt x="37317" y="98"/>
                  </a:lnTo>
                  <a:lnTo>
                    <a:pt x="37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
          <p:cNvGrpSpPr/>
          <p:nvPr/>
        </p:nvGrpSpPr>
        <p:grpSpPr>
          <a:xfrm>
            <a:off x="7707430" y="386485"/>
            <a:ext cx="1081547" cy="1309707"/>
            <a:chOff x="5192425" y="1134275"/>
            <a:chExt cx="714600" cy="865350"/>
          </a:xfrm>
        </p:grpSpPr>
        <p:sp>
          <p:nvSpPr>
            <p:cNvPr id="134" name="Google Shape;134;p2"/>
            <p:cNvSpPr/>
            <p:nvPr/>
          </p:nvSpPr>
          <p:spPr>
            <a:xfrm>
              <a:off x="5207125" y="1134275"/>
              <a:ext cx="699900" cy="865350"/>
            </a:xfrm>
            <a:custGeom>
              <a:avLst/>
              <a:gdLst/>
              <a:ahLst/>
              <a:cxnLst/>
              <a:rect l="l" t="t" r="r" b="b"/>
              <a:pathLst>
                <a:path w="27996" h="34614" extrusionOk="0">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563075" y="1301375"/>
              <a:ext cx="269000" cy="207600"/>
            </a:xfrm>
            <a:custGeom>
              <a:avLst/>
              <a:gdLst/>
              <a:ahLst/>
              <a:cxnLst/>
              <a:rect l="l" t="t" r="r" b="b"/>
              <a:pathLst>
                <a:path w="10760" h="8304" extrusionOk="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526275" y="1155000"/>
              <a:ext cx="86575" cy="324550"/>
            </a:xfrm>
            <a:custGeom>
              <a:avLst/>
              <a:gdLst/>
              <a:ahLst/>
              <a:cxnLst/>
              <a:rect l="l" t="t" r="r" b="b"/>
              <a:pathLst>
                <a:path w="3463" h="12982" extrusionOk="0">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591625" y="1341250"/>
              <a:ext cx="291975" cy="183350"/>
            </a:xfrm>
            <a:custGeom>
              <a:avLst/>
              <a:gdLst/>
              <a:ahLst/>
              <a:cxnLst/>
              <a:rect l="l" t="t" r="r" b="b"/>
              <a:pathLst>
                <a:path w="11679" h="7334" extrusionOk="0">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549025" y="1256850"/>
              <a:ext cx="242025" cy="238300"/>
            </a:xfrm>
            <a:custGeom>
              <a:avLst/>
              <a:gdLst/>
              <a:ahLst/>
              <a:cxnLst/>
              <a:rect l="l" t="t" r="r" b="b"/>
              <a:pathLst>
                <a:path w="9681" h="9532" extrusionOk="0">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551925" y="1189850"/>
              <a:ext cx="118675" cy="311550"/>
            </a:xfrm>
            <a:custGeom>
              <a:avLst/>
              <a:gdLst/>
              <a:ahLst/>
              <a:cxnLst/>
              <a:rect l="l" t="t" r="r" b="b"/>
              <a:pathLst>
                <a:path w="4747" h="12462" extrusionOk="0">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558625" y="1204925"/>
              <a:ext cx="157475" cy="297150"/>
            </a:xfrm>
            <a:custGeom>
              <a:avLst/>
              <a:gdLst/>
              <a:ahLst/>
              <a:cxnLst/>
              <a:rect l="l" t="t" r="r" b="b"/>
              <a:pathLst>
                <a:path w="6299" h="11886" extrusionOk="0">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192425" y="1408625"/>
              <a:ext cx="504275" cy="570400"/>
            </a:xfrm>
            <a:custGeom>
              <a:avLst/>
              <a:gdLst/>
              <a:ahLst/>
              <a:cxnLst/>
              <a:rect l="l" t="t" r="r" b="b"/>
              <a:pathLst>
                <a:path w="20171" h="22816" extrusionOk="0">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542350" y="1514025"/>
              <a:ext cx="130275" cy="103800"/>
            </a:xfrm>
            <a:custGeom>
              <a:avLst/>
              <a:gdLst/>
              <a:ahLst/>
              <a:cxnLst/>
              <a:rect l="l" t="t" r="r" b="b"/>
              <a:pathLst>
                <a:path w="5211" h="4152" extrusionOk="0">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303925" y="1628275"/>
              <a:ext cx="119350" cy="94425"/>
            </a:xfrm>
            <a:custGeom>
              <a:avLst/>
              <a:gdLst/>
              <a:ahLst/>
              <a:cxnLst/>
              <a:rect l="l" t="t" r="r" b="b"/>
              <a:pathLst>
                <a:path w="4774" h="3777" extrusionOk="0">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361025" y="1820000"/>
              <a:ext cx="81200" cy="59875"/>
            </a:xfrm>
            <a:custGeom>
              <a:avLst/>
              <a:gdLst/>
              <a:ahLst/>
              <a:cxnLst/>
              <a:rect l="l" t="t" r="r" b="b"/>
              <a:pathLst>
                <a:path w="3248" h="2395" extrusionOk="0">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237900" y="1839700"/>
              <a:ext cx="100625" cy="83825"/>
            </a:xfrm>
            <a:custGeom>
              <a:avLst/>
              <a:gdLst/>
              <a:ahLst/>
              <a:cxnLst/>
              <a:rect l="l" t="t" r="r" b="b"/>
              <a:pathLst>
                <a:path w="4025" h="3353" extrusionOk="0">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2"/>
          <p:cNvGrpSpPr/>
          <p:nvPr/>
        </p:nvGrpSpPr>
        <p:grpSpPr>
          <a:xfrm>
            <a:off x="423655" y="3724525"/>
            <a:ext cx="967608" cy="1038277"/>
            <a:chOff x="4636200" y="2444325"/>
            <a:chExt cx="409050" cy="438925"/>
          </a:xfrm>
        </p:grpSpPr>
        <p:sp>
          <p:nvSpPr>
            <p:cNvPr id="147" name="Google Shape;147;p2"/>
            <p:cNvSpPr/>
            <p:nvPr/>
          </p:nvSpPr>
          <p:spPr>
            <a:xfrm>
              <a:off x="4636200" y="2444325"/>
              <a:ext cx="399450" cy="438925"/>
            </a:xfrm>
            <a:custGeom>
              <a:avLst/>
              <a:gdLst/>
              <a:ahLst/>
              <a:cxnLst/>
              <a:rect l="l" t="t" r="r" b="b"/>
              <a:pathLst>
                <a:path w="15978" h="17557" extrusionOk="0">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648450" y="2535925"/>
              <a:ext cx="396800" cy="326650"/>
            </a:xfrm>
            <a:custGeom>
              <a:avLst/>
              <a:gdLst/>
              <a:ahLst/>
              <a:cxnLst/>
              <a:rect l="l" t="t" r="r" b="b"/>
              <a:pathLst>
                <a:path w="15872" h="13066" extrusionOk="0">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697925" y="2676375"/>
              <a:ext cx="13725" cy="10950"/>
            </a:xfrm>
            <a:custGeom>
              <a:avLst/>
              <a:gdLst/>
              <a:ahLst/>
              <a:cxnLst/>
              <a:rect l="l" t="t" r="r" b="b"/>
              <a:pathLst>
                <a:path w="549" h="438" extrusionOk="0">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790025" y="2656525"/>
              <a:ext cx="13725" cy="10950"/>
            </a:xfrm>
            <a:custGeom>
              <a:avLst/>
              <a:gdLst/>
              <a:ahLst/>
              <a:cxnLst/>
              <a:rect l="l" t="t" r="r" b="b"/>
              <a:pathLst>
                <a:path w="549" h="438" extrusionOk="0">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757625" y="2720125"/>
              <a:ext cx="13850" cy="11100"/>
            </a:xfrm>
            <a:custGeom>
              <a:avLst/>
              <a:gdLst/>
              <a:ahLst/>
              <a:cxnLst/>
              <a:rect l="l" t="t" r="r" b="b"/>
              <a:pathLst>
                <a:path w="554" h="444" extrusionOk="0">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786275" y="2527000"/>
              <a:ext cx="31475" cy="66100"/>
            </a:xfrm>
            <a:custGeom>
              <a:avLst/>
              <a:gdLst/>
              <a:ahLst/>
              <a:cxnLst/>
              <a:rect l="l" t="t" r="r" b="b"/>
              <a:pathLst>
                <a:path w="1259" h="2644" extrusionOk="0">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792975" y="2465075"/>
              <a:ext cx="127600" cy="125350"/>
            </a:xfrm>
            <a:custGeom>
              <a:avLst/>
              <a:gdLst/>
              <a:ahLst/>
              <a:cxnLst/>
              <a:rect l="l" t="t" r="r" b="b"/>
              <a:pathLst>
                <a:path w="5104" h="5014" extrusionOk="0">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805700" y="2501850"/>
              <a:ext cx="74950" cy="88350"/>
            </a:xfrm>
            <a:custGeom>
              <a:avLst/>
              <a:gdLst/>
              <a:ahLst/>
              <a:cxnLst/>
              <a:rect l="l" t="t" r="r" b="b"/>
              <a:pathLst>
                <a:path w="2998" h="3534" extrusionOk="0">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
          <p:cNvSpPr/>
          <p:nvPr/>
        </p:nvSpPr>
        <p:spPr>
          <a:xfrm rot="-5400000">
            <a:off x="8600688" y="1934975"/>
            <a:ext cx="254676" cy="26937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135123">
            <a:off x="4800611" y="404714"/>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2"/>
          <p:cNvGrpSpPr/>
          <p:nvPr/>
        </p:nvGrpSpPr>
        <p:grpSpPr>
          <a:xfrm rot="-679735">
            <a:off x="342751" y="1214405"/>
            <a:ext cx="665105" cy="970912"/>
            <a:chOff x="5852575" y="1940500"/>
            <a:chExt cx="321175" cy="468825"/>
          </a:xfrm>
        </p:grpSpPr>
        <p:sp>
          <p:nvSpPr>
            <p:cNvPr id="158" name="Google Shape;158;p2"/>
            <p:cNvSpPr/>
            <p:nvPr/>
          </p:nvSpPr>
          <p:spPr>
            <a:xfrm>
              <a:off x="5852575" y="1940500"/>
              <a:ext cx="321175" cy="468825"/>
            </a:xfrm>
            <a:custGeom>
              <a:avLst/>
              <a:gdLst/>
              <a:ahLst/>
              <a:cxnLst/>
              <a:rect l="l" t="t" r="r" b="b"/>
              <a:pathLst>
                <a:path w="12847" h="18753" extrusionOk="0">
                  <a:moveTo>
                    <a:pt x="5023" y="1"/>
                  </a:moveTo>
                  <a:cubicBezTo>
                    <a:pt x="4916" y="1"/>
                    <a:pt x="4800" y="28"/>
                    <a:pt x="4693" y="72"/>
                  </a:cubicBezTo>
                  <a:cubicBezTo>
                    <a:pt x="4488" y="161"/>
                    <a:pt x="2793" y="955"/>
                    <a:pt x="2240" y="2525"/>
                  </a:cubicBezTo>
                  <a:cubicBezTo>
                    <a:pt x="1945" y="2463"/>
                    <a:pt x="1660" y="2445"/>
                    <a:pt x="1419" y="2445"/>
                  </a:cubicBezTo>
                  <a:cubicBezTo>
                    <a:pt x="1026" y="2445"/>
                    <a:pt x="732" y="2499"/>
                    <a:pt x="705" y="2499"/>
                  </a:cubicBezTo>
                  <a:cubicBezTo>
                    <a:pt x="322" y="2570"/>
                    <a:pt x="36" y="2900"/>
                    <a:pt x="27" y="3293"/>
                  </a:cubicBezTo>
                  <a:cubicBezTo>
                    <a:pt x="18" y="3471"/>
                    <a:pt x="0" y="5077"/>
                    <a:pt x="1071" y="5996"/>
                  </a:cubicBezTo>
                  <a:cubicBezTo>
                    <a:pt x="1321" y="6210"/>
                    <a:pt x="1597" y="6353"/>
                    <a:pt x="1874" y="6460"/>
                  </a:cubicBezTo>
                  <a:cubicBezTo>
                    <a:pt x="1856" y="6486"/>
                    <a:pt x="1829" y="6513"/>
                    <a:pt x="1802" y="6549"/>
                  </a:cubicBezTo>
                  <a:cubicBezTo>
                    <a:pt x="1437" y="6959"/>
                    <a:pt x="1142" y="7432"/>
                    <a:pt x="901" y="7932"/>
                  </a:cubicBezTo>
                  <a:cubicBezTo>
                    <a:pt x="759" y="8244"/>
                    <a:pt x="634" y="8565"/>
                    <a:pt x="536" y="8895"/>
                  </a:cubicBezTo>
                  <a:cubicBezTo>
                    <a:pt x="491" y="9065"/>
                    <a:pt x="446" y="9225"/>
                    <a:pt x="420" y="9395"/>
                  </a:cubicBezTo>
                  <a:cubicBezTo>
                    <a:pt x="348" y="9734"/>
                    <a:pt x="304" y="10090"/>
                    <a:pt x="277" y="10438"/>
                  </a:cubicBezTo>
                  <a:cubicBezTo>
                    <a:pt x="223" y="11518"/>
                    <a:pt x="420" y="12633"/>
                    <a:pt x="839" y="13668"/>
                  </a:cubicBezTo>
                  <a:cubicBezTo>
                    <a:pt x="1026" y="14132"/>
                    <a:pt x="1267" y="14587"/>
                    <a:pt x="1544" y="15006"/>
                  </a:cubicBezTo>
                  <a:cubicBezTo>
                    <a:pt x="1606" y="15095"/>
                    <a:pt x="1669" y="15184"/>
                    <a:pt x="1731" y="15274"/>
                  </a:cubicBezTo>
                  <a:cubicBezTo>
                    <a:pt x="1776" y="15336"/>
                    <a:pt x="1820" y="15398"/>
                    <a:pt x="1874" y="15461"/>
                  </a:cubicBezTo>
                  <a:cubicBezTo>
                    <a:pt x="2124" y="15782"/>
                    <a:pt x="2400" y="16076"/>
                    <a:pt x="2686" y="16344"/>
                  </a:cubicBezTo>
                  <a:cubicBezTo>
                    <a:pt x="2900" y="16540"/>
                    <a:pt x="3132" y="16728"/>
                    <a:pt x="3373" y="16897"/>
                  </a:cubicBezTo>
                  <a:cubicBezTo>
                    <a:pt x="3587" y="17049"/>
                    <a:pt x="3810" y="17192"/>
                    <a:pt x="4042" y="17316"/>
                  </a:cubicBezTo>
                  <a:cubicBezTo>
                    <a:pt x="4961" y="17825"/>
                    <a:pt x="5978" y="18093"/>
                    <a:pt x="6977" y="18093"/>
                  </a:cubicBezTo>
                  <a:lnTo>
                    <a:pt x="7155" y="18093"/>
                  </a:lnTo>
                  <a:lnTo>
                    <a:pt x="8279" y="18610"/>
                  </a:lnTo>
                  <a:cubicBezTo>
                    <a:pt x="8475" y="18708"/>
                    <a:pt x="8681" y="18753"/>
                    <a:pt x="8904" y="18753"/>
                  </a:cubicBezTo>
                  <a:cubicBezTo>
                    <a:pt x="9519" y="18753"/>
                    <a:pt x="10081" y="18360"/>
                    <a:pt x="10295" y="17789"/>
                  </a:cubicBezTo>
                  <a:lnTo>
                    <a:pt x="10732" y="16621"/>
                  </a:lnTo>
                  <a:cubicBezTo>
                    <a:pt x="11642" y="15782"/>
                    <a:pt x="12285" y="14605"/>
                    <a:pt x="12552" y="13302"/>
                  </a:cubicBezTo>
                  <a:cubicBezTo>
                    <a:pt x="12847" y="11901"/>
                    <a:pt x="12695" y="10429"/>
                    <a:pt x="12133" y="9047"/>
                  </a:cubicBezTo>
                  <a:cubicBezTo>
                    <a:pt x="11410" y="7289"/>
                    <a:pt x="10063" y="5871"/>
                    <a:pt x="8431" y="5148"/>
                  </a:cubicBezTo>
                  <a:cubicBezTo>
                    <a:pt x="8261" y="5077"/>
                    <a:pt x="8092" y="5006"/>
                    <a:pt x="7913" y="4952"/>
                  </a:cubicBezTo>
                  <a:cubicBezTo>
                    <a:pt x="7851" y="4925"/>
                    <a:pt x="7797" y="4907"/>
                    <a:pt x="7744" y="4898"/>
                  </a:cubicBezTo>
                  <a:lnTo>
                    <a:pt x="7726" y="4890"/>
                  </a:lnTo>
                  <a:cubicBezTo>
                    <a:pt x="7610" y="4854"/>
                    <a:pt x="7494" y="4818"/>
                    <a:pt x="7387" y="4791"/>
                  </a:cubicBezTo>
                  <a:cubicBezTo>
                    <a:pt x="7333" y="4782"/>
                    <a:pt x="7289" y="4774"/>
                    <a:pt x="7244" y="4765"/>
                  </a:cubicBezTo>
                  <a:cubicBezTo>
                    <a:pt x="7218" y="4756"/>
                    <a:pt x="7200" y="4756"/>
                    <a:pt x="7173" y="4747"/>
                  </a:cubicBezTo>
                  <a:cubicBezTo>
                    <a:pt x="7128" y="4738"/>
                    <a:pt x="7084" y="4729"/>
                    <a:pt x="7039" y="4720"/>
                  </a:cubicBezTo>
                  <a:cubicBezTo>
                    <a:pt x="7012" y="4711"/>
                    <a:pt x="6977" y="4711"/>
                    <a:pt x="6950" y="4702"/>
                  </a:cubicBezTo>
                  <a:lnTo>
                    <a:pt x="6932" y="4702"/>
                  </a:lnTo>
                  <a:cubicBezTo>
                    <a:pt x="6870" y="4693"/>
                    <a:pt x="6816" y="4684"/>
                    <a:pt x="6763" y="4675"/>
                  </a:cubicBezTo>
                  <a:cubicBezTo>
                    <a:pt x="6718" y="4667"/>
                    <a:pt x="6673" y="4667"/>
                    <a:pt x="6629" y="4658"/>
                  </a:cubicBezTo>
                  <a:cubicBezTo>
                    <a:pt x="6602" y="4658"/>
                    <a:pt x="6566" y="4649"/>
                    <a:pt x="6531" y="4649"/>
                  </a:cubicBezTo>
                  <a:cubicBezTo>
                    <a:pt x="6486" y="4649"/>
                    <a:pt x="6432" y="4640"/>
                    <a:pt x="6388" y="4640"/>
                  </a:cubicBezTo>
                  <a:lnTo>
                    <a:pt x="6370" y="4640"/>
                  </a:lnTo>
                  <a:cubicBezTo>
                    <a:pt x="6352" y="4640"/>
                    <a:pt x="6334" y="4631"/>
                    <a:pt x="6317" y="4631"/>
                  </a:cubicBezTo>
                  <a:lnTo>
                    <a:pt x="6254" y="4631"/>
                  </a:lnTo>
                  <a:cubicBezTo>
                    <a:pt x="6388" y="4399"/>
                    <a:pt x="6486" y="4158"/>
                    <a:pt x="6548" y="3908"/>
                  </a:cubicBezTo>
                  <a:cubicBezTo>
                    <a:pt x="7003" y="2195"/>
                    <a:pt x="5835" y="527"/>
                    <a:pt x="5692" y="340"/>
                  </a:cubicBezTo>
                  <a:cubicBezTo>
                    <a:pt x="5531" y="126"/>
                    <a:pt x="5282" y="1"/>
                    <a:pt x="5023" y="1"/>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872875" y="2022375"/>
              <a:ext cx="74500" cy="64225"/>
            </a:xfrm>
            <a:custGeom>
              <a:avLst/>
              <a:gdLst/>
              <a:ahLst/>
              <a:cxnLst/>
              <a:rect l="l" t="t" r="r" b="b"/>
              <a:pathLst>
                <a:path w="2980" h="2569" extrusionOk="0">
                  <a:moveTo>
                    <a:pt x="617" y="0"/>
                  </a:moveTo>
                  <a:cubicBezTo>
                    <a:pt x="282" y="0"/>
                    <a:pt x="45" y="44"/>
                    <a:pt x="45" y="44"/>
                  </a:cubicBezTo>
                  <a:cubicBezTo>
                    <a:pt x="45" y="44"/>
                    <a:pt x="0" y="1400"/>
                    <a:pt x="803" y="2087"/>
                  </a:cubicBezTo>
                  <a:cubicBezTo>
                    <a:pt x="1263" y="2485"/>
                    <a:pt x="1908" y="2569"/>
                    <a:pt x="2370" y="2569"/>
                  </a:cubicBezTo>
                  <a:cubicBezTo>
                    <a:pt x="2705" y="2569"/>
                    <a:pt x="2944" y="2524"/>
                    <a:pt x="2944" y="2524"/>
                  </a:cubicBezTo>
                  <a:cubicBezTo>
                    <a:pt x="2944" y="2524"/>
                    <a:pt x="2980" y="1168"/>
                    <a:pt x="2186" y="482"/>
                  </a:cubicBezTo>
                  <a:cubicBezTo>
                    <a:pt x="1721" y="84"/>
                    <a:pt x="1077" y="0"/>
                    <a:pt x="6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917700" y="1961250"/>
              <a:ext cx="87900" cy="124925"/>
            </a:xfrm>
            <a:custGeom>
              <a:avLst/>
              <a:gdLst/>
              <a:ahLst/>
              <a:cxnLst/>
              <a:rect l="l" t="t" r="r" b="b"/>
              <a:pathLst>
                <a:path w="3516" h="4997" extrusionOk="0">
                  <a:moveTo>
                    <a:pt x="2427" y="0"/>
                  </a:moveTo>
                  <a:cubicBezTo>
                    <a:pt x="2427" y="0"/>
                    <a:pt x="741" y="750"/>
                    <a:pt x="366" y="2133"/>
                  </a:cubicBezTo>
                  <a:cubicBezTo>
                    <a:pt x="0" y="3506"/>
                    <a:pt x="1089" y="4996"/>
                    <a:pt x="1089" y="4996"/>
                  </a:cubicBezTo>
                  <a:cubicBezTo>
                    <a:pt x="1089" y="4996"/>
                    <a:pt x="2775" y="4247"/>
                    <a:pt x="3141" y="2873"/>
                  </a:cubicBezTo>
                  <a:cubicBezTo>
                    <a:pt x="3515" y="1490"/>
                    <a:pt x="2427" y="0"/>
                    <a:pt x="24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866625" y="2060625"/>
              <a:ext cx="295975" cy="327925"/>
            </a:xfrm>
            <a:custGeom>
              <a:avLst/>
              <a:gdLst/>
              <a:ahLst/>
              <a:cxnLst/>
              <a:rect l="l" t="t" r="r" b="b"/>
              <a:pathLst>
                <a:path w="11839" h="13117" extrusionOk="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8065" y="13056"/>
                  </a:lnTo>
                  <a:cubicBezTo>
                    <a:pt x="8155" y="13097"/>
                    <a:pt x="8248" y="13116"/>
                    <a:pt x="8341" y="13116"/>
                  </a:cubicBezTo>
                  <a:cubicBezTo>
                    <a:pt x="8606" y="13116"/>
                    <a:pt x="8858" y="12955"/>
                    <a:pt x="8957" y="12690"/>
                  </a:cubicBezTo>
                  <a:lnTo>
                    <a:pt x="9466" y="11334"/>
                  </a:lnTo>
                  <a:cubicBezTo>
                    <a:pt x="11223" y="9835"/>
                    <a:pt x="11839" y="7088"/>
                    <a:pt x="10804" y="4554"/>
                  </a:cubicBezTo>
                  <a:cubicBezTo>
                    <a:pt x="9815" y="2146"/>
                    <a:pt x="7634" y="650"/>
                    <a:pt x="5436" y="650"/>
                  </a:cubicBezTo>
                  <a:cubicBezTo>
                    <a:pt x="5313" y="650"/>
                    <a:pt x="5190" y="655"/>
                    <a:pt x="5068" y="664"/>
                  </a:cubicBezTo>
                  <a:lnTo>
                    <a:pt x="3783" y="67"/>
                  </a:lnTo>
                  <a:cubicBezTo>
                    <a:pt x="3691" y="22"/>
                    <a:pt x="3594" y="1"/>
                    <a:pt x="3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866625" y="2060625"/>
              <a:ext cx="273000" cy="322825"/>
            </a:xfrm>
            <a:custGeom>
              <a:avLst/>
              <a:gdLst/>
              <a:ahLst/>
              <a:cxnLst/>
              <a:rect l="l" t="t" r="r" b="b"/>
              <a:pathLst>
                <a:path w="10920" h="12913" extrusionOk="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7762" y="12913"/>
                  </a:lnTo>
                  <a:cubicBezTo>
                    <a:pt x="7797" y="12868"/>
                    <a:pt x="7833" y="12806"/>
                    <a:pt x="7851" y="12743"/>
                  </a:cubicBezTo>
                  <a:lnTo>
                    <a:pt x="8395" y="11307"/>
                  </a:lnTo>
                  <a:cubicBezTo>
                    <a:pt x="10269" y="9701"/>
                    <a:pt x="10920" y="6775"/>
                    <a:pt x="9822" y="4081"/>
                  </a:cubicBezTo>
                  <a:cubicBezTo>
                    <a:pt x="9314" y="2832"/>
                    <a:pt x="8502" y="1824"/>
                    <a:pt x="7530" y="1102"/>
                  </a:cubicBezTo>
                  <a:cubicBezTo>
                    <a:pt x="6867" y="808"/>
                    <a:pt x="6167" y="648"/>
                    <a:pt x="5460" y="648"/>
                  </a:cubicBezTo>
                  <a:cubicBezTo>
                    <a:pt x="5330" y="648"/>
                    <a:pt x="5199" y="653"/>
                    <a:pt x="5068" y="664"/>
                  </a:cubicBezTo>
                  <a:lnTo>
                    <a:pt x="3783" y="67"/>
                  </a:lnTo>
                  <a:cubicBezTo>
                    <a:pt x="3691" y="22"/>
                    <a:pt x="3594" y="1"/>
                    <a:pt x="3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65875" y="2111625"/>
              <a:ext cx="11625" cy="10175"/>
            </a:xfrm>
            <a:custGeom>
              <a:avLst/>
              <a:gdLst/>
              <a:ahLst/>
              <a:cxnLst/>
              <a:rect l="l" t="t" r="r" b="b"/>
              <a:pathLst>
                <a:path w="465" h="407" extrusionOk="0">
                  <a:moveTo>
                    <a:pt x="236" y="0"/>
                  </a:moveTo>
                  <a:cubicBezTo>
                    <a:pt x="210" y="0"/>
                    <a:pt x="185" y="5"/>
                    <a:pt x="161" y="16"/>
                  </a:cubicBezTo>
                  <a:cubicBezTo>
                    <a:pt x="54" y="61"/>
                    <a:pt x="0" y="177"/>
                    <a:pt x="45" y="284"/>
                  </a:cubicBezTo>
                  <a:cubicBezTo>
                    <a:pt x="79" y="358"/>
                    <a:pt x="153" y="407"/>
                    <a:pt x="234" y="407"/>
                  </a:cubicBezTo>
                  <a:cubicBezTo>
                    <a:pt x="260" y="407"/>
                    <a:pt x="286" y="402"/>
                    <a:pt x="313" y="391"/>
                  </a:cubicBezTo>
                  <a:cubicBezTo>
                    <a:pt x="420" y="346"/>
                    <a:pt x="464" y="230"/>
                    <a:pt x="420" y="123"/>
                  </a:cubicBezTo>
                  <a:cubicBezTo>
                    <a:pt x="393" y="49"/>
                    <a:pt x="315" y="0"/>
                    <a:pt x="236"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004900" y="2114950"/>
              <a:ext cx="11625" cy="10200"/>
            </a:xfrm>
            <a:custGeom>
              <a:avLst/>
              <a:gdLst/>
              <a:ahLst/>
              <a:cxnLst/>
              <a:rect l="l" t="t" r="r" b="b"/>
              <a:pathLst>
                <a:path w="465" h="408" extrusionOk="0">
                  <a:moveTo>
                    <a:pt x="231" y="1"/>
                  </a:moveTo>
                  <a:cubicBezTo>
                    <a:pt x="205" y="1"/>
                    <a:pt x="178" y="6"/>
                    <a:pt x="152" y="17"/>
                  </a:cubicBezTo>
                  <a:cubicBezTo>
                    <a:pt x="54" y="61"/>
                    <a:pt x="0" y="177"/>
                    <a:pt x="45" y="276"/>
                  </a:cubicBezTo>
                  <a:cubicBezTo>
                    <a:pt x="79" y="357"/>
                    <a:pt x="154" y="407"/>
                    <a:pt x="231" y="407"/>
                  </a:cubicBezTo>
                  <a:cubicBezTo>
                    <a:pt x="256" y="407"/>
                    <a:pt x="280" y="402"/>
                    <a:pt x="304" y="392"/>
                  </a:cubicBezTo>
                  <a:cubicBezTo>
                    <a:pt x="411" y="347"/>
                    <a:pt x="464" y="231"/>
                    <a:pt x="420" y="124"/>
                  </a:cubicBezTo>
                  <a:cubicBezTo>
                    <a:pt x="386" y="50"/>
                    <a:pt x="311" y="1"/>
                    <a:pt x="231"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960300" y="2158675"/>
              <a:ext cx="11625" cy="10175"/>
            </a:xfrm>
            <a:custGeom>
              <a:avLst/>
              <a:gdLst/>
              <a:ahLst/>
              <a:cxnLst/>
              <a:rect l="l" t="t" r="r" b="b"/>
              <a:pathLst>
                <a:path w="465" h="407" extrusionOk="0">
                  <a:moveTo>
                    <a:pt x="230" y="1"/>
                  </a:moveTo>
                  <a:cubicBezTo>
                    <a:pt x="204" y="1"/>
                    <a:pt x="178" y="6"/>
                    <a:pt x="152" y="16"/>
                  </a:cubicBezTo>
                  <a:cubicBezTo>
                    <a:pt x="54" y="61"/>
                    <a:pt x="0" y="177"/>
                    <a:pt x="45" y="284"/>
                  </a:cubicBezTo>
                  <a:cubicBezTo>
                    <a:pt x="79" y="358"/>
                    <a:pt x="153" y="407"/>
                    <a:pt x="234" y="407"/>
                  </a:cubicBezTo>
                  <a:cubicBezTo>
                    <a:pt x="260" y="407"/>
                    <a:pt x="286" y="402"/>
                    <a:pt x="313" y="391"/>
                  </a:cubicBezTo>
                  <a:cubicBezTo>
                    <a:pt x="411" y="346"/>
                    <a:pt x="464" y="231"/>
                    <a:pt x="420" y="132"/>
                  </a:cubicBezTo>
                  <a:cubicBezTo>
                    <a:pt x="386" y="51"/>
                    <a:pt x="311" y="1"/>
                    <a:pt x="230"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991525" y="2262250"/>
              <a:ext cx="11625" cy="10225"/>
            </a:xfrm>
            <a:custGeom>
              <a:avLst/>
              <a:gdLst/>
              <a:ahLst/>
              <a:cxnLst/>
              <a:rect l="l" t="t" r="r" b="b"/>
              <a:pathLst>
                <a:path w="465" h="409" extrusionOk="0">
                  <a:moveTo>
                    <a:pt x="226" y="1"/>
                  </a:moveTo>
                  <a:cubicBezTo>
                    <a:pt x="201" y="1"/>
                    <a:pt x="176" y="5"/>
                    <a:pt x="152" y="13"/>
                  </a:cubicBezTo>
                  <a:cubicBezTo>
                    <a:pt x="54" y="57"/>
                    <a:pt x="0" y="173"/>
                    <a:pt x="45" y="280"/>
                  </a:cubicBezTo>
                  <a:cubicBezTo>
                    <a:pt x="79" y="363"/>
                    <a:pt x="156" y="408"/>
                    <a:pt x="239" y="408"/>
                  </a:cubicBezTo>
                  <a:cubicBezTo>
                    <a:pt x="263" y="408"/>
                    <a:pt x="288" y="404"/>
                    <a:pt x="312" y="396"/>
                  </a:cubicBezTo>
                  <a:cubicBezTo>
                    <a:pt x="411" y="352"/>
                    <a:pt x="464" y="236"/>
                    <a:pt x="420" y="129"/>
                  </a:cubicBezTo>
                  <a:cubicBezTo>
                    <a:pt x="385" y="46"/>
                    <a:pt x="308" y="1"/>
                    <a:pt x="226"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045725" y="2295800"/>
              <a:ext cx="11375" cy="10125"/>
            </a:xfrm>
            <a:custGeom>
              <a:avLst/>
              <a:gdLst/>
              <a:ahLst/>
              <a:cxnLst/>
              <a:rect l="l" t="t" r="r" b="b"/>
              <a:pathLst>
                <a:path w="455" h="405" extrusionOk="0">
                  <a:moveTo>
                    <a:pt x="236" y="1"/>
                  </a:moveTo>
                  <a:cubicBezTo>
                    <a:pt x="208" y="1"/>
                    <a:pt x="180" y="6"/>
                    <a:pt x="152" y="18"/>
                  </a:cubicBezTo>
                  <a:cubicBezTo>
                    <a:pt x="45" y="54"/>
                    <a:pt x="0" y="178"/>
                    <a:pt x="45" y="277"/>
                  </a:cubicBezTo>
                  <a:cubicBezTo>
                    <a:pt x="72" y="359"/>
                    <a:pt x="153" y="405"/>
                    <a:pt x="233" y="405"/>
                  </a:cubicBezTo>
                  <a:cubicBezTo>
                    <a:pt x="257" y="405"/>
                    <a:pt x="281" y="401"/>
                    <a:pt x="303" y="393"/>
                  </a:cubicBezTo>
                  <a:cubicBezTo>
                    <a:pt x="410" y="348"/>
                    <a:pt x="455" y="232"/>
                    <a:pt x="419" y="125"/>
                  </a:cubicBezTo>
                  <a:cubicBezTo>
                    <a:pt x="386" y="46"/>
                    <a:pt x="314" y="1"/>
                    <a:pt x="236"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005800" y="2330850"/>
              <a:ext cx="11625" cy="10175"/>
            </a:xfrm>
            <a:custGeom>
              <a:avLst/>
              <a:gdLst/>
              <a:ahLst/>
              <a:cxnLst/>
              <a:rect l="l" t="t" r="r" b="b"/>
              <a:pathLst>
                <a:path w="465" h="407" extrusionOk="0">
                  <a:moveTo>
                    <a:pt x="235" y="1"/>
                  </a:moveTo>
                  <a:cubicBezTo>
                    <a:pt x="210" y="1"/>
                    <a:pt x="185" y="6"/>
                    <a:pt x="161" y="16"/>
                  </a:cubicBezTo>
                  <a:cubicBezTo>
                    <a:pt x="54" y="61"/>
                    <a:pt x="0" y="177"/>
                    <a:pt x="45" y="284"/>
                  </a:cubicBezTo>
                  <a:cubicBezTo>
                    <a:pt x="79" y="358"/>
                    <a:pt x="153" y="407"/>
                    <a:pt x="234" y="407"/>
                  </a:cubicBezTo>
                  <a:cubicBezTo>
                    <a:pt x="260" y="407"/>
                    <a:pt x="286" y="402"/>
                    <a:pt x="312" y="391"/>
                  </a:cubicBezTo>
                  <a:cubicBezTo>
                    <a:pt x="411" y="346"/>
                    <a:pt x="464" y="231"/>
                    <a:pt x="419" y="123"/>
                  </a:cubicBezTo>
                  <a:cubicBezTo>
                    <a:pt x="392" y="49"/>
                    <a:pt x="314" y="1"/>
                    <a:pt x="235"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957850" y="2303875"/>
              <a:ext cx="11400" cy="10175"/>
            </a:xfrm>
            <a:custGeom>
              <a:avLst/>
              <a:gdLst/>
              <a:ahLst/>
              <a:cxnLst/>
              <a:rect l="l" t="t" r="r" b="b"/>
              <a:pathLst>
                <a:path w="456" h="407" extrusionOk="0">
                  <a:moveTo>
                    <a:pt x="227" y="0"/>
                  </a:moveTo>
                  <a:cubicBezTo>
                    <a:pt x="201" y="0"/>
                    <a:pt x="176" y="5"/>
                    <a:pt x="152" y="16"/>
                  </a:cubicBezTo>
                  <a:cubicBezTo>
                    <a:pt x="45" y="61"/>
                    <a:pt x="0" y="177"/>
                    <a:pt x="36" y="284"/>
                  </a:cubicBezTo>
                  <a:cubicBezTo>
                    <a:pt x="70" y="358"/>
                    <a:pt x="144" y="407"/>
                    <a:pt x="225" y="407"/>
                  </a:cubicBezTo>
                  <a:cubicBezTo>
                    <a:pt x="251" y="407"/>
                    <a:pt x="277" y="402"/>
                    <a:pt x="303" y="391"/>
                  </a:cubicBezTo>
                  <a:cubicBezTo>
                    <a:pt x="411" y="346"/>
                    <a:pt x="455" y="230"/>
                    <a:pt x="411" y="123"/>
                  </a:cubicBezTo>
                  <a:cubicBezTo>
                    <a:pt x="384" y="49"/>
                    <a:pt x="305" y="0"/>
                    <a:pt x="227"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5920825" y="2159350"/>
              <a:ext cx="11625" cy="10175"/>
            </a:xfrm>
            <a:custGeom>
              <a:avLst/>
              <a:gdLst/>
              <a:ahLst/>
              <a:cxnLst/>
              <a:rect l="l" t="t" r="r" b="b"/>
              <a:pathLst>
                <a:path w="465" h="407" extrusionOk="0">
                  <a:moveTo>
                    <a:pt x="231" y="0"/>
                  </a:moveTo>
                  <a:cubicBezTo>
                    <a:pt x="205" y="0"/>
                    <a:pt x="178" y="5"/>
                    <a:pt x="152" y="16"/>
                  </a:cubicBezTo>
                  <a:cubicBezTo>
                    <a:pt x="54" y="61"/>
                    <a:pt x="0" y="177"/>
                    <a:pt x="45" y="284"/>
                  </a:cubicBezTo>
                  <a:cubicBezTo>
                    <a:pt x="79" y="358"/>
                    <a:pt x="153" y="407"/>
                    <a:pt x="234" y="407"/>
                  </a:cubicBezTo>
                  <a:cubicBezTo>
                    <a:pt x="260" y="407"/>
                    <a:pt x="286" y="402"/>
                    <a:pt x="312" y="391"/>
                  </a:cubicBezTo>
                  <a:cubicBezTo>
                    <a:pt x="411" y="346"/>
                    <a:pt x="464" y="230"/>
                    <a:pt x="420" y="123"/>
                  </a:cubicBezTo>
                  <a:cubicBezTo>
                    <a:pt x="386" y="49"/>
                    <a:pt x="311" y="0"/>
                    <a:pt x="231"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081625" y="2251675"/>
              <a:ext cx="11625" cy="10225"/>
            </a:xfrm>
            <a:custGeom>
              <a:avLst/>
              <a:gdLst/>
              <a:ahLst/>
              <a:cxnLst/>
              <a:rect l="l" t="t" r="r" b="b"/>
              <a:pathLst>
                <a:path w="465" h="409" extrusionOk="0">
                  <a:moveTo>
                    <a:pt x="235" y="1"/>
                  </a:moveTo>
                  <a:cubicBezTo>
                    <a:pt x="210" y="1"/>
                    <a:pt x="184" y="6"/>
                    <a:pt x="161" y="16"/>
                  </a:cubicBezTo>
                  <a:cubicBezTo>
                    <a:pt x="54" y="61"/>
                    <a:pt x="0" y="177"/>
                    <a:pt x="45" y="284"/>
                  </a:cubicBezTo>
                  <a:cubicBezTo>
                    <a:pt x="78" y="363"/>
                    <a:pt x="150" y="408"/>
                    <a:pt x="229" y="408"/>
                  </a:cubicBezTo>
                  <a:cubicBezTo>
                    <a:pt x="256" y="408"/>
                    <a:pt x="285" y="403"/>
                    <a:pt x="313" y="391"/>
                  </a:cubicBezTo>
                  <a:cubicBezTo>
                    <a:pt x="420" y="355"/>
                    <a:pt x="464" y="231"/>
                    <a:pt x="420" y="132"/>
                  </a:cubicBezTo>
                  <a:cubicBezTo>
                    <a:pt x="392" y="51"/>
                    <a:pt x="314" y="1"/>
                    <a:pt x="235"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
          <p:cNvSpPr/>
          <p:nvPr/>
        </p:nvSpPr>
        <p:spPr>
          <a:xfrm rot="2285376">
            <a:off x="3364084" y="4747763"/>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2"/>
          <p:cNvGrpSpPr/>
          <p:nvPr/>
        </p:nvGrpSpPr>
        <p:grpSpPr>
          <a:xfrm rot="4191619">
            <a:off x="7837703" y="3197378"/>
            <a:ext cx="911590" cy="817662"/>
            <a:chOff x="5215375" y="2178475"/>
            <a:chExt cx="273025" cy="244900"/>
          </a:xfrm>
        </p:grpSpPr>
        <p:sp>
          <p:nvSpPr>
            <p:cNvPr id="174" name="Google Shape;174;p2"/>
            <p:cNvSpPr/>
            <p:nvPr/>
          </p:nvSpPr>
          <p:spPr>
            <a:xfrm>
              <a:off x="5215375" y="2178475"/>
              <a:ext cx="273025" cy="244900"/>
            </a:xfrm>
            <a:custGeom>
              <a:avLst/>
              <a:gdLst/>
              <a:ahLst/>
              <a:cxnLst/>
              <a:rect l="l" t="t" r="r" b="b"/>
              <a:pathLst>
                <a:path w="10921" h="9796" extrusionOk="0">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236350" y="2199000"/>
              <a:ext cx="229075" cy="203550"/>
            </a:xfrm>
            <a:custGeom>
              <a:avLst/>
              <a:gdLst/>
              <a:ahLst/>
              <a:cxnLst/>
              <a:rect l="l" t="t" r="r" b="b"/>
              <a:pathLst>
                <a:path w="9163" h="8142" extrusionOk="0">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243050" y="2204800"/>
              <a:ext cx="209450" cy="185725"/>
            </a:xfrm>
            <a:custGeom>
              <a:avLst/>
              <a:gdLst/>
              <a:ahLst/>
              <a:cxnLst/>
              <a:rect l="l" t="t" r="r" b="b"/>
              <a:pathLst>
                <a:path w="8378" h="7429" extrusionOk="0">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345850" y="2279425"/>
              <a:ext cx="33050" cy="9850"/>
            </a:xfrm>
            <a:custGeom>
              <a:avLst/>
              <a:gdLst/>
              <a:ahLst/>
              <a:cxnLst/>
              <a:rect l="l" t="t" r="r" b="b"/>
              <a:pathLst>
                <a:path w="1322" h="394" extrusionOk="0">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323100" y="2297800"/>
              <a:ext cx="10750" cy="32575"/>
            </a:xfrm>
            <a:custGeom>
              <a:avLst/>
              <a:gdLst/>
              <a:ahLst/>
              <a:cxnLst/>
              <a:rect l="l" t="t" r="r" b="b"/>
              <a:pathLst>
                <a:path w="430" h="1303" extrusionOk="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
          <p:cNvGrpSpPr/>
          <p:nvPr/>
        </p:nvGrpSpPr>
        <p:grpSpPr>
          <a:xfrm>
            <a:off x="1171024" y="211073"/>
            <a:ext cx="566736" cy="517241"/>
            <a:chOff x="6878645" y="4321800"/>
            <a:chExt cx="521329" cy="475799"/>
          </a:xfrm>
        </p:grpSpPr>
        <p:sp>
          <p:nvSpPr>
            <p:cNvPr id="180" name="Google Shape;180;p2"/>
            <p:cNvSpPr/>
            <p:nvPr/>
          </p:nvSpPr>
          <p:spPr>
            <a:xfrm>
              <a:off x="6878645" y="4321800"/>
              <a:ext cx="521329" cy="475799"/>
            </a:xfrm>
            <a:custGeom>
              <a:avLst/>
              <a:gdLst/>
              <a:ahLst/>
              <a:cxnLst/>
              <a:rect l="l" t="t" r="r" b="b"/>
              <a:pathLst>
                <a:path w="7958" h="7263" extrusionOk="0">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931840" y="4376108"/>
              <a:ext cx="409110" cy="367511"/>
            </a:xfrm>
            <a:custGeom>
              <a:avLst/>
              <a:gdLst/>
              <a:ahLst/>
              <a:cxnLst/>
              <a:rect l="l" t="t" r="r" b="b"/>
              <a:pathLst>
                <a:path w="6245" h="5610" extrusionOk="0">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2"/>
          <p:cNvGrpSpPr/>
          <p:nvPr/>
        </p:nvGrpSpPr>
        <p:grpSpPr>
          <a:xfrm>
            <a:off x="6747577" y="4370861"/>
            <a:ext cx="635910" cy="608891"/>
            <a:chOff x="4550100" y="3128775"/>
            <a:chExt cx="315150" cy="301775"/>
          </a:xfrm>
        </p:grpSpPr>
        <p:sp>
          <p:nvSpPr>
            <p:cNvPr id="183" name="Google Shape;183;p2"/>
            <p:cNvSpPr/>
            <p:nvPr/>
          </p:nvSpPr>
          <p:spPr>
            <a:xfrm>
              <a:off x="4554125" y="3128775"/>
              <a:ext cx="311125" cy="301775"/>
            </a:xfrm>
            <a:custGeom>
              <a:avLst/>
              <a:gdLst/>
              <a:ahLst/>
              <a:cxnLst/>
              <a:rect l="l" t="t" r="r" b="b"/>
              <a:pathLst>
                <a:path w="12445" h="12071" extrusionOk="0">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550100" y="3156225"/>
              <a:ext cx="271900" cy="253500"/>
            </a:xfrm>
            <a:custGeom>
              <a:avLst/>
              <a:gdLst/>
              <a:ahLst/>
              <a:cxnLst/>
              <a:rect l="l" t="t" r="r" b="b"/>
              <a:pathLst>
                <a:path w="10876" h="10140" extrusionOk="0">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649350" y="3149500"/>
              <a:ext cx="200525" cy="218200"/>
            </a:xfrm>
            <a:custGeom>
              <a:avLst/>
              <a:gdLst/>
              <a:ahLst/>
              <a:cxnLst/>
              <a:rect l="l" t="t" r="r" b="b"/>
              <a:pathLst>
                <a:path w="8021" h="8728" extrusionOk="0">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695525" y="3191350"/>
              <a:ext cx="110850" cy="132950"/>
            </a:xfrm>
            <a:custGeom>
              <a:avLst/>
              <a:gdLst/>
              <a:ahLst/>
              <a:cxnLst/>
              <a:rect l="l" t="t" r="r" b="b"/>
              <a:pathLst>
                <a:path w="4434" h="5318" extrusionOk="0">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733200" y="3207525"/>
              <a:ext cx="14750" cy="11375"/>
            </a:xfrm>
            <a:custGeom>
              <a:avLst/>
              <a:gdLst/>
              <a:ahLst/>
              <a:cxnLst/>
              <a:rect l="l" t="t" r="r" b="b"/>
              <a:pathLst>
                <a:path w="590" h="455" extrusionOk="0">
                  <a:moveTo>
                    <a:pt x="295" y="0"/>
                  </a:moveTo>
                  <a:cubicBezTo>
                    <a:pt x="1" y="0"/>
                    <a:pt x="1"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753050" y="3230475"/>
              <a:ext cx="14750" cy="11400"/>
            </a:xfrm>
            <a:custGeom>
              <a:avLst/>
              <a:gdLst/>
              <a:ahLst/>
              <a:cxnLst/>
              <a:rect l="l" t="t" r="r" b="b"/>
              <a:pathLst>
                <a:path w="590" h="456" extrusionOk="0">
                  <a:moveTo>
                    <a:pt x="295" y="1"/>
                  </a:moveTo>
                  <a:cubicBezTo>
                    <a:pt x="1" y="1"/>
                    <a:pt x="1"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4770675" y="325747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785625" y="3286025"/>
              <a:ext cx="14725" cy="11400"/>
            </a:xfrm>
            <a:custGeom>
              <a:avLst/>
              <a:gdLst/>
              <a:ahLst/>
              <a:cxnLst/>
              <a:rect l="l" t="t" r="r" b="b"/>
              <a:pathLst>
                <a:path w="589"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793650" y="3314350"/>
              <a:ext cx="14750" cy="11400"/>
            </a:xfrm>
            <a:custGeom>
              <a:avLst/>
              <a:gdLst/>
              <a:ahLst/>
              <a:cxnLst/>
              <a:rect l="l" t="t" r="r" b="b"/>
              <a:pathLst>
                <a:path w="590" h="456" extrusionOk="0">
                  <a:moveTo>
                    <a:pt x="295" y="0"/>
                  </a:moveTo>
                  <a:cubicBezTo>
                    <a:pt x="0" y="0"/>
                    <a:pt x="0" y="455"/>
                    <a:pt x="295" y="455"/>
                  </a:cubicBezTo>
                  <a:cubicBezTo>
                    <a:pt x="580"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768225" y="33065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744350" y="3280675"/>
              <a:ext cx="14750" cy="11400"/>
            </a:xfrm>
            <a:custGeom>
              <a:avLst/>
              <a:gdLst/>
              <a:ahLst/>
              <a:cxnLst/>
              <a:rect l="l" t="t" r="r" b="b"/>
              <a:pathLst>
                <a:path w="590" h="456" extrusionOk="0">
                  <a:moveTo>
                    <a:pt x="295" y="0"/>
                  </a:moveTo>
                  <a:cubicBezTo>
                    <a:pt x="1" y="0"/>
                    <a:pt x="1" y="455"/>
                    <a:pt x="295" y="455"/>
                  </a:cubicBezTo>
                  <a:cubicBezTo>
                    <a:pt x="590" y="455"/>
                    <a:pt x="590"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728075" y="32590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711125" y="3234050"/>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698850" y="3208850"/>
              <a:ext cx="14750" cy="11400"/>
            </a:xfrm>
            <a:custGeom>
              <a:avLst/>
              <a:gdLst/>
              <a:ahLst/>
              <a:cxnLst/>
              <a:rect l="l" t="t" r="r" b="b"/>
              <a:pathLst>
                <a:path w="590" h="456" extrusionOk="0">
                  <a:moveTo>
                    <a:pt x="295" y="1"/>
                  </a:moveTo>
                  <a:cubicBezTo>
                    <a:pt x="1" y="1"/>
                    <a:pt x="1" y="456"/>
                    <a:pt x="295" y="456"/>
                  </a:cubicBezTo>
                  <a:cubicBezTo>
                    <a:pt x="590" y="456"/>
                    <a:pt x="590"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711350" y="318922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691725" y="3182100"/>
              <a:ext cx="14750" cy="11375"/>
            </a:xfrm>
            <a:custGeom>
              <a:avLst/>
              <a:gdLst/>
              <a:ahLst/>
              <a:cxnLst/>
              <a:rect l="l" t="t" r="r" b="b"/>
              <a:pathLst>
                <a:path w="590" h="455"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
          <p:cNvSpPr txBox="1">
            <a:spLocks noGrp="1"/>
          </p:cNvSpPr>
          <p:nvPr>
            <p:ph type="ctrTitle"/>
          </p:nvPr>
        </p:nvSpPr>
        <p:spPr>
          <a:xfrm>
            <a:off x="1907550" y="1071725"/>
            <a:ext cx="5328900" cy="2553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00" name="Google Shape;200;p2"/>
          <p:cNvSpPr txBox="1">
            <a:spLocks noGrp="1"/>
          </p:cNvSpPr>
          <p:nvPr>
            <p:ph type="subTitle" idx="1"/>
          </p:nvPr>
        </p:nvSpPr>
        <p:spPr>
          <a:xfrm>
            <a:off x="2307600" y="3625025"/>
            <a:ext cx="45288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atin typeface="Baloo 2"/>
                <a:ea typeface="Baloo 2"/>
                <a:cs typeface="Baloo 2"/>
                <a:sym typeface="Baloo 2"/>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3438"/>
        <p:cNvGrpSpPr/>
        <p:nvPr/>
      </p:nvGrpSpPr>
      <p:grpSpPr>
        <a:xfrm>
          <a:off x="0" y="0"/>
          <a:ext cx="0" cy="0"/>
          <a:chOff x="0" y="0"/>
          <a:chExt cx="0" cy="0"/>
        </a:xfrm>
      </p:grpSpPr>
      <p:sp>
        <p:nvSpPr>
          <p:cNvPr id="3439" name="Google Shape;3439;p23"/>
          <p:cNvSpPr/>
          <p:nvPr/>
        </p:nvSpPr>
        <p:spPr>
          <a:xfrm flipH="1">
            <a:off x="-973160" y="404231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0" name="Google Shape;3440;p23"/>
          <p:cNvGrpSpPr/>
          <p:nvPr/>
        </p:nvGrpSpPr>
        <p:grpSpPr>
          <a:xfrm rot="10800000" flipH="1">
            <a:off x="-837432" y="4179545"/>
            <a:ext cx="3836998" cy="2198307"/>
            <a:chOff x="-9376871" y="-61513"/>
            <a:chExt cx="3836998" cy="2198307"/>
          </a:xfrm>
        </p:grpSpPr>
        <p:sp>
          <p:nvSpPr>
            <p:cNvPr id="3441" name="Google Shape;3441;p23"/>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3"/>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3"/>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3"/>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3"/>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3"/>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3"/>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3"/>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3"/>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3"/>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3"/>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3"/>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3"/>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3"/>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3"/>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3"/>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3"/>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3"/>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3"/>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3"/>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3"/>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3"/>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3"/>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3"/>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3"/>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3"/>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3"/>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3"/>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3"/>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3"/>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3"/>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3"/>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3"/>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3"/>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3"/>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3"/>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3"/>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3"/>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3"/>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3"/>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3"/>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3"/>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3"/>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3"/>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3"/>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3"/>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3"/>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3"/>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3"/>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3"/>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3"/>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3"/>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3"/>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3"/>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3"/>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3"/>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3"/>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3"/>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3"/>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3"/>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1" name="Google Shape;3501;p23"/>
          <p:cNvSpPr/>
          <p:nvPr/>
        </p:nvSpPr>
        <p:spPr>
          <a:xfrm flipH="1">
            <a:off x="7113336" y="-726850"/>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2" name="Google Shape;3502;p23"/>
          <p:cNvGrpSpPr/>
          <p:nvPr/>
        </p:nvGrpSpPr>
        <p:grpSpPr>
          <a:xfrm flipH="1">
            <a:off x="7113336" y="-886000"/>
            <a:ext cx="3704019" cy="2121973"/>
            <a:chOff x="-1389150" y="804800"/>
            <a:chExt cx="971750" cy="556700"/>
          </a:xfrm>
        </p:grpSpPr>
        <p:sp>
          <p:nvSpPr>
            <p:cNvPr id="3503" name="Google Shape;3503;p23"/>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3"/>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3"/>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3"/>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3"/>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3"/>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3"/>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3"/>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3"/>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3"/>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3"/>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3"/>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3"/>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3"/>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3"/>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3"/>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3"/>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3"/>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3"/>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3"/>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3"/>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3"/>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3"/>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3"/>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3"/>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3"/>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3"/>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3"/>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3"/>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3"/>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3"/>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3"/>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3"/>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3"/>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3"/>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3"/>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3"/>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3"/>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3"/>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3"/>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3"/>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3"/>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3"/>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3"/>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3"/>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3"/>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3"/>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3"/>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3"/>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3"/>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3"/>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3"/>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3"/>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3"/>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3"/>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3"/>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3"/>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3"/>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3"/>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3"/>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3" name="Google Shape;3563;p23"/>
          <p:cNvGrpSpPr/>
          <p:nvPr/>
        </p:nvGrpSpPr>
        <p:grpSpPr>
          <a:xfrm rot="1333540">
            <a:off x="81027" y="4406881"/>
            <a:ext cx="1024330" cy="629688"/>
            <a:chOff x="3996400" y="3818950"/>
            <a:chExt cx="2307675" cy="1418600"/>
          </a:xfrm>
        </p:grpSpPr>
        <p:sp>
          <p:nvSpPr>
            <p:cNvPr id="3564" name="Google Shape;3564;p23"/>
            <p:cNvSpPr/>
            <p:nvPr/>
          </p:nvSpPr>
          <p:spPr>
            <a:xfrm>
              <a:off x="3996400" y="3818950"/>
              <a:ext cx="2307675" cy="1418600"/>
            </a:xfrm>
            <a:custGeom>
              <a:avLst/>
              <a:gdLst/>
              <a:ahLst/>
              <a:cxnLst/>
              <a:rect l="l" t="t" r="r" b="b"/>
              <a:pathLst>
                <a:path w="92307" h="56744" extrusionOk="0">
                  <a:moveTo>
                    <a:pt x="22632" y="1"/>
                  </a:moveTo>
                  <a:cubicBezTo>
                    <a:pt x="17018" y="1"/>
                    <a:pt x="11955" y="1229"/>
                    <a:pt x="7594" y="3635"/>
                  </a:cubicBezTo>
                  <a:cubicBezTo>
                    <a:pt x="7544" y="3660"/>
                    <a:pt x="7494" y="3710"/>
                    <a:pt x="7444" y="3735"/>
                  </a:cubicBezTo>
                  <a:cubicBezTo>
                    <a:pt x="0" y="7595"/>
                    <a:pt x="702" y="21780"/>
                    <a:pt x="3634" y="33034"/>
                  </a:cubicBezTo>
                  <a:cubicBezTo>
                    <a:pt x="4411" y="35941"/>
                    <a:pt x="5339" y="38773"/>
                    <a:pt x="6416" y="41380"/>
                  </a:cubicBezTo>
                  <a:cubicBezTo>
                    <a:pt x="6416" y="41405"/>
                    <a:pt x="6416" y="41405"/>
                    <a:pt x="6416" y="41430"/>
                  </a:cubicBezTo>
                  <a:cubicBezTo>
                    <a:pt x="8772" y="47169"/>
                    <a:pt x="13810" y="56743"/>
                    <a:pt x="21078" y="56743"/>
                  </a:cubicBezTo>
                  <a:cubicBezTo>
                    <a:pt x="21755" y="56743"/>
                    <a:pt x="22431" y="56668"/>
                    <a:pt x="23083" y="56492"/>
                  </a:cubicBezTo>
                  <a:cubicBezTo>
                    <a:pt x="23258" y="56442"/>
                    <a:pt x="23434" y="56392"/>
                    <a:pt x="23609" y="56317"/>
                  </a:cubicBezTo>
                  <a:cubicBezTo>
                    <a:pt x="24537" y="56192"/>
                    <a:pt x="26091" y="55941"/>
                    <a:pt x="28071" y="55565"/>
                  </a:cubicBezTo>
                  <a:cubicBezTo>
                    <a:pt x="28096" y="55540"/>
                    <a:pt x="28622" y="55440"/>
                    <a:pt x="28822" y="55415"/>
                  </a:cubicBezTo>
                  <a:cubicBezTo>
                    <a:pt x="28822" y="55415"/>
                    <a:pt x="29750" y="55214"/>
                    <a:pt x="29750" y="55214"/>
                  </a:cubicBezTo>
                  <a:cubicBezTo>
                    <a:pt x="36817" y="53735"/>
                    <a:pt x="46517" y="51029"/>
                    <a:pt x="52782" y="46517"/>
                  </a:cubicBezTo>
                  <a:cubicBezTo>
                    <a:pt x="53409" y="46041"/>
                    <a:pt x="54111" y="45590"/>
                    <a:pt x="54863" y="45114"/>
                  </a:cubicBezTo>
                  <a:cubicBezTo>
                    <a:pt x="56066" y="44387"/>
                    <a:pt x="57419" y="43635"/>
                    <a:pt x="58873" y="42908"/>
                  </a:cubicBezTo>
                  <a:cubicBezTo>
                    <a:pt x="60477" y="42106"/>
                    <a:pt x="62231" y="41329"/>
                    <a:pt x="64261" y="40502"/>
                  </a:cubicBezTo>
                  <a:cubicBezTo>
                    <a:pt x="64838" y="40277"/>
                    <a:pt x="65389" y="40051"/>
                    <a:pt x="65940" y="39826"/>
                  </a:cubicBezTo>
                  <a:cubicBezTo>
                    <a:pt x="66843" y="39475"/>
                    <a:pt x="67695" y="39149"/>
                    <a:pt x="68522" y="38823"/>
                  </a:cubicBezTo>
                  <a:lnTo>
                    <a:pt x="69123" y="38598"/>
                  </a:lnTo>
                  <a:cubicBezTo>
                    <a:pt x="70402" y="38121"/>
                    <a:pt x="71730" y="37620"/>
                    <a:pt x="72858" y="37169"/>
                  </a:cubicBezTo>
                  <a:lnTo>
                    <a:pt x="72933" y="37119"/>
                  </a:lnTo>
                  <a:cubicBezTo>
                    <a:pt x="75314" y="36141"/>
                    <a:pt x="76717" y="35364"/>
                    <a:pt x="77720" y="34437"/>
                  </a:cubicBezTo>
                  <a:cubicBezTo>
                    <a:pt x="78071" y="34136"/>
                    <a:pt x="78447" y="33735"/>
                    <a:pt x="78798" y="33259"/>
                  </a:cubicBezTo>
                  <a:cubicBezTo>
                    <a:pt x="80677" y="34588"/>
                    <a:pt x="82983" y="35540"/>
                    <a:pt x="85138" y="35540"/>
                  </a:cubicBezTo>
                  <a:cubicBezTo>
                    <a:pt x="88848" y="35540"/>
                    <a:pt x="91680" y="32833"/>
                    <a:pt x="92031" y="28973"/>
                  </a:cubicBezTo>
                  <a:cubicBezTo>
                    <a:pt x="92306" y="25740"/>
                    <a:pt x="91028" y="23535"/>
                    <a:pt x="89775" y="22131"/>
                  </a:cubicBezTo>
                  <a:cubicBezTo>
                    <a:pt x="90326" y="19550"/>
                    <a:pt x="89925" y="16668"/>
                    <a:pt x="88973" y="14587"/>
                  </a:cubicBezTo>
                  <a:cubicBezTo>
                    <a:pt x="87570" y="11505"/>
                    <a:pt x="84863" y="9650"/>
                    <a:pt x="81755" y="9600"/>
                  </a:cubicBezTo>
                  <a:lnTo>
                    <a:pt x="81630" y="9600"/>
                  </a:lnTo>
                  <a:cubicBezTo>
                    <a:pt x="78522" y="9600"/>
                    <a:pt x="75966" y="11279"/>
                    <a:pt x="74587" y="14186"/>
                  </a:cubicBezTo>
                  <a:cubicBezTo>
                    <a:pt x="74512" y="14312"/>
                    <a:pt x="74462" y="14437"/>
                    <a:pt x="74412" y="14562"/>
                  </a:cubicBezTo>
                  <a:cubicBezTo>
                    <a:pt x="73935" y="14412"/>
                    <a:pt x="73434" y="14337"/>
                    <a:pt x="72908" y="14337"/>
                  </a:cubicBezTo>
                  <a:lnTo>
                    <a:pt x="70151" y="14337"/>
                  </a:lnTo>
                  <a:cubicBezTo>
                    <a:pt x="69650" y="14312"/>
                    <a:pt x="69073" y="14287"/>
                    <a:pt x="68472" y="14262"/>
                  </a:cubicBezTo>
                  <a:cubicBezTo>
                    <a:pt x="67219" y="14186"/>
                    <a:pt x="66016" y="14111"/>
                    <a:pt x="64913" y="13961"/>
                  </a:cubicBezTo>
                  <a:cubicBezTo>
                    <a:pt x="64361" y="13911"/>
                    <a:pt x="63860" y="13836"/>
                    <a:pt x="63359" y="13760"/>
                  </a:cubicBezTo>
                  <a:cubicBezTo>
                    <a:pt x="62833" y="13685"/>
                    <a:pt x="62331" y="13585"/>
                    <a:pt x="61830" y="13485"/>
                  </a:cubicBezTo>
                  <a:cubicBezTo>
                    <a:pt x="61254" y="13359"/>
                    <a:pt x="60727" y="13234"/>
                    <a:pt x="60226" y="13084"/>
                  </a:cubicBezTo>
                  <a:cubicBezTo>
                    <a:pt x="59098" y="12758"/>
                    <a:pt x="58622" y="12457"/>
                    <a:pt x="58447" y="12357"/>
                  </a:cubicBezTo>
                  <a:cubicBezTo>
                    <a:pt x="57720" y="11856"/>
                    <a:pt x="40226" y="1"/>
                    <a:pt x="22632" y="1"/>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3"/>
            <p:cNvSpPr/>
            <p:nvPr/>
          </p:nvSpPr>
          <p:spPr>
            <a:xfrm>
              <a:off x="5589125" y="4184250"/>
              <a:ext cx="592150" cy="397875"/>
            </a:xfrm>
            <a:custGeom>
              <a:avLst/>
              <a:gdLst/>
              <a:ahLst/>
              <a:cxnLst/>
              <a:rect l="l" t="t" r="r" b="b"/>
              <a:pathLst>
                <a:path w="23686" h="15915" extrusionOk="0">
                  <a:moveTo>
                    <a:pt x="17945" y="0"/>
                  </a:moveTo>
                  <a:cubicBezTo>
                    <a:pt x="14564" y="0"/>
                    <a:pt x="14862" y="4890"/>
                    <a:pt x="14462" y="5865"/>
                  </a:cubicBezTo>
                  <a:cubicBezTo>
                    <a:pt x="14061" y="6843"/>
                    <a:pt x="3585" y="8597"/>
                    <a:pt x="3585" y="8597"/>
                  </a:cubicBezTo>
                  <a:cubicBezTo>
                    <a:pt x="1" y="9249"/>
                    <a:pt x="2056" y="15615"/>
                    <a:pt x="2056" y="15615"/>
                  </a:cubicBezTo>
                  <a:cubicBezTo>
                    <a:pt x="2056" y="15615"/>
                    <a:pt x="10581" y="12242"/>
                    <a:pt x="14418" y="12242"/>
                  </a:cubicBezTo>
                  <a:cubicBezTo>
                    <a:pt x="15247" y="12242"/>
                    <a:pt x="15858" y="12400"/>
                    <a:pt x="16116" y="12782"/>
                  </a:cubicBezTo>
                  <a:cubicBezTo>
                    <a:pt x="17050" y="14152"/>
                    <a:pt x="19610" y="15914"/>
                    <a:pt x="21420" y="15914"/>
                  </a:cubicBezTo>
                  <a:cubicBezTo>
                    <a:pt x="22426" y="15914"/>
                    <a:pt x="23200" y="15370"/>
                    <a:pt x="23334" y="13910"/>
                  </a:cubicBezTo>
                  <a:cubicBezTo>
                    <a:pt x="23685" y="9850"/>
                    <a:pt x="18973" y="9775"/>
                    <a:pt x="20527" y="7920"/>
                  </a:cubicBezTo>
                  <a:cubicBezTo>
                    <a:pt x="22081" y="6041"/>
                    <a:pt x="21404" y="51"/>
                    <a:pt x="17971" y="0"/>
                  </a:cubicBezTo>
                  <a:cubicBezTo>
                    <a:pt x="17962" y="0"/>
                    <a:pt x="17954" y="0"/>
                    <a:pt x="17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3"/>
            <p:cNvSpPr/>
            <p:nvPr/>
          </p:nvSpPr>
          <p:spPr>
            <a:xfrm>
              <a:off x="4247025" y="3944000"/>
              <a:ext cx="1673600" cy="1161950"/>
            </a:xfrm>
            <a:custGeom>
              <a:avLst/>
              <a:gdLst/>
              <a:ahLst/>
              <a:cxnLst/>
              <a:rect l="l" t="t" r="r" b="b"/>
              <a:pathLst>
                <a:path w="66944" h="46478" extrusionOk="0">
                  <a:moveTo>
                    <a:pt x="12602" y="1"/>
                  </a:moveTo>
                  <a:cubicBezTo>
                    <a:pt x="8205" y="1"/>
                    <a:pt x="3885" y="856"/>
                    <a:pt x="0" y="3019"/>
                  </a:cubicBezTo>
                  <a:cubicBezTo>
                    <a:pt x="0" y="3019"/>
                    <a:pt x="23108" y="23871"/>
                    <a:pt x="12030" y="46478"/>
                  </a:cubicBezTo>
                  <a:cubicBezTo>
                    <a:pt x="12030" y="46478"/>
                    <a:pt x="30677" y="44047"/>
                    <a:pt x="39825" y="37455"/>
                  </a:cubicBezTo>
                  <a:cubicBezTo>
                    <a:pt x="48948" y="30839"/>
                    <a:pt x="61755" y="28057"/>
                    <a:pt x="64362" y="25726"/>
                  </a:cubicBezTo>
                  <a:cubicBezTo>
                    <a:pt x="66943" y="23370"/>
                    <a:pt x="65164" y="16402"/>
                    <a:pt x="62883" y="14347"/>
                  </a:cubicBezTo>
                  <a:cubicBezTo>
                    <a:pt x="62883" y="14347"/>
                    <a:pt x="62477" y="14359"/>
                    <a:pt x="61783" y="14359"/>
                  </a:cubicBezTo>
                  <a:cubicBezTo>
                    <a:pt x="58613" y="14359"/>
                    <a:pt x="49435" y="14122"/>
                    <a:pt x="45590" y="11490"/>
                  </a:cubicBezTo>
                  <a:cubicBezTo>
                    <a:pt x="42005" y="9037"/>
                    <a:pt x="26898" y="1"/>
                    <a:pt x="1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3"/>
            <p:cNvSpPr/>
            <p:nvPr/>
          </p:nvSpPr>
          <p:spPr>
            <a:xfrm>
              <a:off x="5659925" y="4300800"/>
              <a:ext cx="192400" cy="374075"/>
            </a:xfrm>
            <a:custGeom>
              <a:avLst/>
              <a:gdLst/>
              <a:ahLst/>
              <a:cxnLst/>
              <a:rect l="l" t="t" r="r" b="b"/>
              <a:pathLst>
                <a:path w="7696" h="14963" extrusionOk="0">
                  <a:moveTo>
                    <a:pt x="1680" y="0"/>
                  </a:moveTo>
                  <a:lnTo>
                    <a:pt x="1680" y="0"/>
                  </a:lnTo>
                  <a:cubicBezTo>
                    <a:pt x="1805" y="426"/>
                    <a:pt x="1956" y="902"/>
                    <a:pt x="2081" y="1354"/>
                  </a:cubicBezTo>
                  <a:cubicBezTo>
                    <a:pt x="2833" y="3835"/>
                    <a:pt x="3284" y="6141"/>
                    <a:pt x="3585" y="8321"/>
                  </a:cubicBezTo>
                  <a:cubicBezTo>
                    <a:pt x="2758" y="10176"/>
                    <a:pt x="1705" y="12181"/>
                    <a:pt x="402" y="14311"/>
                  </a:cubicBezTo>
                  <a:cubicBezTo>
                    <a:pt x="277" y="14537"/>
                    <a:pt x="151" y="14737"/>
                    <a:pt x="1" y="14963"/>
                  </a:cubicBezTo>
                  <a:cubicBezTo>
                    <a:pt x="928" y="14612"/>
                    <a:pt x="1780" y="14286"/>
                    <a:pt x="2607" y="13960"/>
                  </a:cubicBezTo>
                  <a:cubicBezTo>
                    <a:pt x="3059" y="13133"/>
                    <a:pt x="3510" y="12331"/>
                    <a:pt x="3936" y="11554"/>
                  </a:cubicBezTo>
                  <a:cubicBezTo>
                    <a:pt x="3961" y="12181"/>
                    <a:pt x="3986" y="12807"/>
                    <a:pt x="3986" y="13409"/>
                  </a:cubicBezTo>
                  <a:cubicBezTo>
                    <a:pt x="4612" y="13158"/>
                    <a:pt x="5214" y="12907"/>
                    <a:pt x="5715" y="12682"/>
                  </a:cubicBezTo>
                  <a:cubicBezTo>
                    <a:pt x="5665" y="11379"/>
                    <a:pt x="5565" y="9975"/>
                    <a:pt x="5364" y="8521"/>
                  </a:cubicBezTo>
                  <a:cubicBezTo>
                    <a:pt x="6467" y="6065"/>
                    <a:pt x="7194" y="3860"/>
                    <a:pt x="7695" y="1905"/>
                  </a:cubicBezTo>
                  <a:cubicBezTo>
                    <a:pt x="7294" y="1153"/>
                    <a:pt x="6843" y="501"/>
                    <a:pt x="6367" y="75"/>
                  </a:cubicBezTo>
                  <a:lnTo>
                    <a:pt x="6342" y="75"/>
                  </a:lnTo>
                  <a:cubicBezTo>
                    <a:pt x="6016" y="1604"/>
                    <a:pt x="5540" y="3333"/>
                    <a:pt x="4838" y="5263"/>
                  </a:cubicBezTo>
                  <a:cubicBezTo>
                    <a:pt x="4562" y="3860"/>
                    <a:pt x="4186" y="2381"/>
                    <a:pt x="3735" y="877"/>
                  </a:cubicBezTo>
                  <a:cubicBezTo>
                    <a:pt x="3660" y="602"/>
                    <a:pt x="3560" y="326"/>
                    <a:pt x="3485" y="75"/>
                  </a:cubicBezTo>
                  <a:cubicBezTo>
                    <a:pt x="2933" y="50"/>
                    <a:pt x="2332" y="25"/>
                    <a:pt x="1680" y="0"/>
                  </a:cubicBezTo>
                  <a:close/>
                </a:path>
              </a:pathLst>
            </a:custGeom>
            <a:solidFill>
              <a:srgbClr val="992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3"/>
            <p:cNvSpPr/>
            <p:nvPr/>
          </p:nvSpPr>
          <p:spPr>
            <a:xfrm>
              <a:off x="4178100" y="3944275"/>
              <a:ext cx="1426725" cy="1140375"/>
            </a:xfrm>
            <a:custGeom>
              <a:avLst/>
              <a:gdLst/>
              <a:ahLst/>
              <a:cxnLst/>
              <a:rect l="l" t="t" r="r" b="b"/>
              <a:pathLst>
                <a:path w="57069" h="45615" extrusionOk="0">
                  <a:moveTo>
                    <a:pt x="25214" y="1930"/>
                  </a:moveTo>
                  <a:cubicBezTo>
                    <a:pt x="27269" y="4186"/>
                    <a:pt x="29875" y="7870"/>
                    <a:pt x="32106" y="13610"/>
                  </a:cubicBezTo>
                  <a:cubicBezTo>
                    <a:pt x="31580" y="15314"/>
                    <a:pt x="30903" y="17118"/>
                    <a:pt x="30051" y="19048"/>
                  </a:cubicBezTo>
                  <a:cubicBezTo>
                    <a:pt x="29023" y="21429"/>
                    <a:pt x="27870" y="23559"/>
                    <a:pt x="26692" y="25414"/>
                  </a:cubicBezTo>
                  <a:cubicBezTo>
                    <a:pt x="26392" y="23484"/>
                    <a:pt x="25915" y="21429"/>
                    <a:pt x="25289" y="19274"/>
                  </a:cubicBezTo>
                  <a:cubicBezTo>
                    <a:pt x="24437" y="16442"/>
                    <a:pt x="23509" y="13985"/>
                    <a:pt x="22532" y="11855"/>
                  </a:cubicBezTo>
                  <a:cubicBezTo>
                    <a:pt x="23985" y="8046"/>
                    <a:pt x="24787" y="4737"/>
                    <a:pt x="25214" y="1930"/>
                  </a:cubicBezTo>
                  <a:close/>
                  <a:moveTo>
                    <a:pt x="33033" y="16191"/>
                  </a:moveTo>
                  <a:cubicBezTo>
                    <a:pt x="33259" y="16843"/>
                    <a:pt x="33484" y="17519"/>
                    <a:pt x="33685" y="18221"/>
                  </a:cubicBezTo>
                  <a:cubicBezTo>
                    <a:pt x="35489" y="24286"/>
                    <a:pt x="35790" y="29424"/>
                    <a:pt x="35489" y="33459"/>
                  </a:cubicBezTo>
                  <a:cubicBezTo>
                    <a:pt x="32106" y="37971"/>
                    <a:pt x="28597" y="40853"/>
                    <a:pt x="25790" y="42657"/>
                  </a:cubicBezTo>
                  <a:cubicBezTo>
                    <a:pt x="26742" y="39700"/>
                    <a:pt x="27770" y="34712"/>
                    <a:pt x="27043" y="28021"/>
                  </a:cubicBezTo>
                  <a:cubicBezTo>
                    <a:pt x="28647" y="25690"/>
                    <a:pt x="30226" y="22958"/>
                    <a:pt x="31630" y="19725"/>
                  </a:cubicBezTo>
                  <a:cubicBezTo>
                    <a:pt x="32156" y="18497"/>
                    <a:pt x="32632" y="17319"/>
                    <a:pt x="33033" y="16191"/>
                  </a:cubicBezTo>
                  <a:close/>
                  <a:moveTo>
                    <a:pt x="15690" y="0"/>
                  </a:moveTo>
                  <a:cubicBezTo>
                    <a:pt x="14236" y="0"/>
                    <a:pt x="12807" y="76"/>
                    <a:pt x="11404" y="251"/>
                  </a:cubicBezTo>
                  <a:cubicBezTo>
                    <a:pt x="11429" y="276"/>
                    <a:pt x="11429" y="301"/>
                    <a:pt x="11479" y="301"/>
                  </a:cubicBezTo>
                  <a:cubicBezTo>
                    <a:pt x="11479" y="326"/>
                    <a:pt x="12206" y="702"/>
                    <a:pt x="13309" y="1655"/>
                  </a:cubicBezTo>
                  <a:cubicBezTo>
                    <a:pt x="12933" y="2732"/>
                    <a:pt x="12482" y="3860"/>
                    <a:pt x="11955" y="5063"/>
                  </a:cubicBezTo>
                  <a:cubicBezTo>
                    <a:pt x="8321" y="13434"/>
                    <a:pt x="3509" y="18371"/>
                    <a:pt x="0" y="21078"/>
                  </a:cubicBezTo>
                  <a:cubicBezTo>
                    <a:pt x="101" y="21705"/>
                    <a:pt x="226" y="22331"/>
                    <a:pt x="351" y="22983"/>
                  </a:cubicBezTo>
                  <a:cubicBezTo>
                    <a:pt x="4086" y="20276"/>
                    <a:pt x="9474" y="15088"/>
                    <a:pt x="13534" y="5740"/>
                  </a:cubicBezTo>
                  <a:cubicBezTo>
                    <a:pt x="13960" y="4762"/>
                    <a:pt x="14336" y="3835"/>
                    <a:pt x="14687" y="2933"/>
                  </a:cubicBezTo>
                  <a:cubicBezTo>
                    <a:pt x="16417" y="4712"/>
                    <a:pt x="18597" y="7569"/>
                    <a:pt x="20677" y="11905"/>
                  </a:cubicBezTo>
                  <a:cubicBezTo>
                    <a:pt x="20402" y="12582"/>
                    <a:pt x="20126" y="13284"/>
                    <a:pt x="19825" y="13985"/>
                  </a:cubicBezTo>
                  <a:cubicBezTo>
                    <a:pt x="13409" y="28773"/>
                    <a:pt x="3334" y="32808"/>
                    <a:pt x="3233" y="32858"/>
                  </a:cubicBezTo>
                  <a:cubicBezTo>
                    <a:pt x="3208" y="32858"/>
                    <a:pt x="3183" y="32883"/>
                    <a:pt x="3158" y="32908"/>
                  </a:cubicBezTo>
                  <a:cubicBezTo>
                    <a:pt x="3359" y="33434"/>
                    <a:pt x="3559" y="33961"/>
                    <a:pt x="3785" y="34487"/>
                  </a:cubicBezTo>
                  <a:cubicBezTo>
                    <a:pt x="3810" y="34462"/>
                    <a:pt x="3810" y="34462"/>
                    <a:pt x="3835" y="34462"/>
                  </a:cubicBezTo>
                  <a:cubicBezTo>
                    <a:pt x="4286" y="34286"/>
                    <a:pt x="14662" y="30151"/>
                    <a:pt x="21404" y="14662"/>
                  </a:cubicBezTo>
                  <a:cubicBezTo>
                    <a:pt x="21479" y="14462"/>
                    <a:pt x="21554" y="14286"/>
                    <a:pt x="21630" y="14086"/>
                  </a:cubicBezTo>
                  <a:cubicBezTo>
                    <a:pt x="22331" y="15790"/>
                    <a:pt x="23008" y="17645"/>
                    <a:pt x="23635" y="19750"/>
                  </a:cubicBezTo>
                  <a:cubicBezTo>
                    <a:pt x="24462" y="22557"/>
                    <a:pt x="24988" y="25163"/>
                    <a:pt x="25264" y="27544"/>
                  </a:cubicBezTo>
                  <a:cubicBezTo>
                    <a:pt x="19549" y="35464"/>
                    <a:pt x="13534" y="37895"/>
                    <a:pt x="13459" y="37920"/>
                  </a:cubicBezTo>
                  <a:cubicBezTo>
                    <a:pt x="13008" y="38096"/>
                    <a:pt x="12782" y="38572"/>
                    <a:pt x="12958" y="39023"/>
                  </a:cubicBezTo>
                  <a:cubicBezTo>
                    <a:pt x="13105" y="39360"/>
                    <a:pt x="13430" y="39573"/>
                    <a:pt x="13782" y="39573"/>
                  </a:cubicBezTo>
                  <a:cubicBezTo>
                    <a:pt x="13849" y="39573"/>
                    <a:pt x="13917" y="39566"/>
                    <a:pt x="13985" y="39550"/>
                  </a:cubicBezTo>
                  <a:cubicBezTo>
                    <a:pt x="14010" y="39550"/>
                    <a:pt x="14036" y="39524"/>
                    <a:pt x="14061" y="39524"/>
                  </a:cubicBezTo>
                  <a:cubicBezTo>
                    <a:pt x="14386" y="39399"/>
                    <a:pt x="19900" y="37194"/>
                    <a:pt x="25489" y="30126"/>
                  </a:cubicBezTo>
                  <a:lnTo>
                    <a:pt x="25489" y="30126"/>
                  </a:lnTo>
                  <a:cubicBezTo>
                    <a:pt x="25890" y="37319"/>
                    <a:pt x="24236" y="42181"/>
                    <a:pt x="23459" y="44036"/>
                  </a:cubicBezTo>
                  <a:cubicBezTo>
                    <a:pt x="21504" y="45038"/>
                    <a:pt x="20251" y="45389"/>
                    <a:pt x="20226" y="45414"/>
                  </a:cubicBezTo>
                  <a:cubicBezTo>
                    <a:pt x="20076" y="45439"/>
                    <a:pt x="19975" y="45514"/>
                    <a:pt x="19875" y="45615"/>
                  </a:cubicBezTo>
                  <a:cubicBezTo>
                    <a:pt x="21880" y="45214"/>
                    <a:pt x="24336" y="44687"/>
                    <a:pt x="26968" y="43986"/>
                  </a:cubicBezTo>
                  <a:cubicBezTo>
                    <a:pt x="29374" y="42407"/>
                    <a:pt x="32231" y="40076"/>
                    <a:pt x="35113" y="36717"/>
                  </a:cubicBezTo>
                  <a:lnTo>
                    <a:pt x="35113" y="36717"/>
                  </a:lnTo>
                  <a:cubicBezTo>
                    <a:pt x="34712" y="39023"/>
                    <a:pt x="34161" y="40753"/>
                    <a:pt x="33735" y="41880"/>
                  </a:cubicBezTo>
                  <a:cubicBezTo>
                    <a:pt x="34462" y="41605"/>
                    <a:pt x="35163" y="41329"/>
                    <a:pt x="35865" y="41028"/>
                  </a:cubicBezTo>
                  <a:cubicBezTo>
                    <a:pt x="36417" y="39349"/>
                    <a:pt x="36968" y="36993"/>
                    <a:pt x="37219" y="34036"/>
                  </a:cubicBezTo>
                  <a:cubicBezTo>
                    <a:pt x="38246" y="32607"/>
                    <a:pt x="39274" y="31028"/>
                    <a:pt x="40276" y="29299"/>
                  </a:cubicBezTo>
                  <a:cubicBezTo>
                    <a:pt x="42206" y="25890"/>
                    <a:pt x="43585" y="22833"/>
                    <a:pt x="44512" y="20101"/>
                  </a:cubicBezTo>
                  <a:cubicBezTo>
                    <a:pt x="45991" y="26742"/>
                    <a:pt x="45665" y="32106"/>
                    <a:pt x="44963" y="35840"/>
                  </a:cubicBezTo>
                  <a:cubicBezTo>
                    <a:pt x="46392" y="34963"/>
                    <a:pt x="47895" y="34136"/>
                    <a:pt x="49374" y="33409"/>
                  </a:cubicBezTo>
                  <a:cubicBezTo>
                    <a:pt x="50251" y="32081"/>
                    <a:pt x="51078" y="30652"/>
                    <a:pt x="51905" y="29098"/>
                  </a:cubicBezTo>
                  <a:cubicBezTo>
                    <a:pt x="52958" y="27068"/>
                    <a:pt x="53810" y="25163"/>
                    <a:pt x="54512" y="23359"/>
                  </a:cubicBezTo>
                  <a:cubicBezTo>
                    <a:pt x="54988" y="26116"/>
                    <a:pt x="55139" y="28622"/>
                    <a:pt x="55088" y="30853"/>
                  </a:cubicBezTo>
                  <a:cubicBezTo>
                    <a:pt x="55690" y="30602"/>
                    <a:pt x="56266" y="30377"/>
                    <a:pt x="56843" y="30151"/>
                  </a:cubicBezTo>
                  <a:cubicBezTo>
                    <a:pt x="56843" y="27244"/>
                    <a:pt x="56492" y="23910"/>
                    <a:pt x="55640" y="20201"/>
                  </a:cubicBezTo>
                  <a:cubicBezTo>
                    <a:pt x="56367" y="17845"/>
                    <a:pt x="56818" y="15765"/>
                    <a:pt x="57068" y="13935"/>
                  </a:cubicBezTo>
                  <a:cubicBezTo>
                    <a:pt x="56492" y="13885"/>
                    <a:pt x="55915" y="13785"/>
                    <a:pt x="55339" y="13710"/>
                  </a:cubicBezTo>
                  <a:cubicBezTo>
                    <a:pt x="55189" y="14687"/>
                    <a:pt x="55013" y="15765"/>
                    <a:pt x="54738" y="16918"/>
                  </a:cubicBezTo>
                  <a:cubicBezTo>
                    <a:pt x="54362" y="15665"/>
                    <a:pt x="53961" y="14487"/>
                    <a:pt x="53560" y="13384"/>
                  </a:cubicBezTo>
                  <a:cubicBezTo>
                    <a:pt x="52858" y="13234"/>
                    <a:pt x="52156" y="13083"/>
                    <a:pt x="51529" y="12883"/>
                  </a:cubicBezTo>
                  <a:lnTo>
                    <a:pt x="51529" y="12883"/>
                  </a:lnTo>
                  <a:cubicBezTo>
                    <a:pt x="52106" y="14361"/>
                    <a:pt x="52682" y="15965"/>
                    <a:pt x="53209" y="17745"/>
                  </a:cubicBezTo>
                  <a:cubicBezTo>
                    <a:pt x="53434" y="18572"/>
                    <a:pt x="53635" y="19349"/>
                    <a:pt x="53835" y="20126"/>
                  </a:cubicBezTo>
                  <a:cubicBezTo>
                    <a:pt x="53058" y="22582"/>
                    <a:pt x="51931" y="25314"/>
                    <a:pt x="50377" y="28296"/>
                  </a:cubicBezTo>
                  <a:cubicBezTo>
                    <a:pt x="49324" y="30351"/>
                    <a:pt x="48196" y="32156"/>
                    <a:pt x="47068" y="33760"/>
                  </a:cubicBezTo>
                  <a:cubicBezTo>
                    <a:pt x="47570" y="29474"/>
                    <a:pt x="47419" y="23785"/>
                    <a:pt x="45489" y="16893"/>
                  </a:cubicBezTo>
                  <a:cubicBezTo>
                    <a:pt x="46166" y="14236"/>
                    <a:pt x="46417" y="12005"/>
                    <a:pt x="46467" y="10251"/>
                  </a:cubicBezTo>
                  <a:cubicBezTo>
                    <a:pt x="45966" y="9950"/>
                    <a:pt x="45389" y="9599"/>
                    <a:pt x="44737" y="9224"/>
                  </a:cubicBezTo>
                  <a:lnTo>
                    <a:pt x="44737" y="9224"/>
                  </a:lnTo>
                  <a:cubicBezTo>
                    <a:pt x="44763" y="10376"/>
                    <a:pt x="44687" y="11805"/>
                    <a:pt x="44412" y="13509"/>
                  </a:cubicBezTo>
                  <a:cubicBezTo>
                    <a:pt x="43660" y="11354"/>
                    <a:pt x="42858" y="9449"/>
                    <a:pt x="42031" y="7745"/>
                  </a:cubicBezTo>
                  <a:cubicBezTo>
                    <a:pt x="41204" y="7319"/>
                    <a:pt x="40326" y="6868"/>
                    <a:pt x="39399" y="6416"/>
                  </a:cubicBezTo>
                  <a:lnTo>
                    <a:pt x="39399" y="6416"/>
                  </a:lnTo>
                  <a:cubicBezTo>
                    <a:pt x="40903" y="9098"/>
                    <a:pt x="42382" y="12482"/>
                    <a:pt x="43660" y="16767"/>
                  </a:cubicBezTo>
                  <a:cubicBezTo>
                    <a:pt x="43660" y="16792"/>
                    <a:pt x="43685" y="16843"/>
                    <a:pt x="43685" y="16893"/>
                  </a:cubicBezTo>
                  <a:cubicBezTo>
                    <a:pt x="42833" y="20101"/>
                    <a:pt x="41329" y="23960"/>
                    <a:pt x="38773" y="28447"/>
                  </a:cubicBezTo>
                  <a:cubicBezTo>
                    <a:pt x="38321" y="29274"/>
                    <a:pt x="37820" y="30076"/>
                    <a:pt x="37344" y="30828"/>
                  </a:cubicBezTo>
                  <a:cubicBezTo>
                    <a:pt x="37344" y="27118"/>
                    <a:pt x="36818" y="22732"/>
                    <a:pt x="35339" y="17720"/>
                  </a:cubicBezTo>
                  <a:cubicBezTo>
                    <a:pt x="34888" y="16241"/>
                    <a:pt x="34412" y="14838"/>
                    <a:pt x="33935" y="13534"/>
                  </a:cubicBezTo>
                  <a:cubicBezTo>
                    <a:pt x="34988" y="10126"/>
                    <a:pt x="35489" y="7193"/>
                    <a:pt x="35690" y="4737"/>
                  </a:cubicBezTo>
                  <a:cubicBezTo>
                    <a:pt x="35138" y="4512"/>
                    <a:pt x="34587" y="4286"/>
                    <a:pt x="34011" y="4061"/>
                  </a:cubicBezTo>
                  <a:cubicBezTo>
                    <a:pt x="33885" y="5990"/>
                    <a:pt x="33559" y="8296"/>
                    <a:pt x="32883" y="10953"/>
                  </a:cubicBezTo>
                  <a:cubicBezTo>
                    <a:pt x="31078" y="6843"/>
                    <a:pt x="29148" y="3910"/>
                    <a:pt x="27419" y="1805"/>
                  </a:cubicBezTo>
                  <a:cubicBezTo>
                    <a:pt x="26166" y="1454"/>
                    <a:pt x="24888" y="1153"/>
                    <a:pt x="23610" y="878"/>
                  </a:cubicBezTo>
                  <a:cubicBezTo>
                    <a:pt x="23309" y="3359"/>
                    <a:pt x="22657" y="6291"/>
                    <a:pt x="21504" y="9700"/>
                  </a:cubicBezTo>
                  <a:cubicBezTo>
                    <a:pt x="19324" y="5514"/>
                    <a:pt x="17068" y="2807"/>
                    <a:pt x="15314" y="1128"/>
                  </a:cubicBezTo>
                  <a:cubicBezTo>
                    <a:pt x="15464" y="752"/>
                    <a:pt x="15564" y="376"/>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3"/>
            <p:cNvSpPr/>
            <p:nvPr/>
          </p:nvSpPr>
          <p:spPr>
            <a:xfrm>
              <a:off x="4129850" y="4014750"/>
              <a:ext cx="538250" cy="1097275"/>
            </a:xfrm>
            <a:custGeom>
              <a:avLst/>
              <a:gdLst/>
              <a:ahLst/>
              <a:cxnLst/>
              <a:rect l="l" t="t" r="r" b="b"/>
              <a:pathLst>
                <a:path w="21530" h="43891" extrusionOk="0">
                  <a:moveTo>
                    <a:pt x="5751" y="0"/>
                  </a:moveTo>
                  <a:cubicBezTo>
                    <a:pt x="5508" y="0"/>
                    <a:pt x="5271" y="29"/>
                    <a:pt x="5038" y="89"/>
                  </a:cubicBezTo>
                  <a:cubicBezTo>
                    <a:pt x="853" y="1191"/>
                    <a:pt x="1" y="11868"/>
                    <a:pt x="3158" y="23948"/>
                  </a:cubicBezTo>
                  <a:cubicBezTo>
                    <a:pt x="6139" y="35326"/>
                    <a:pt x="11597" y="43891"/>
                    <a:pt x="15741" y="43891"/>
                  </a:cubicBezTo>
                  <a:cubicBezTo>
                    <a:pt x="15988" y="43891"/>
                    <a:pt x="16230" y="43860"/>
                    <a:pt x="16467" y="43798"/>
                  </a:cubicBezTo>
                  <a:cubicBezTo>
                    <a:pt x="20677" y="42721"/>
                    <a:pt x="21530" y="32044"/>
                    <a:pt x="18372" y="19963"/>
                  </a:cubicBezTo>
                  <a:cubicBezTo>
                    <a:pt x="15388" y="8550"/>
                    <a:pt x="9899" y="0"/>
                    <a:pt x="5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3"/>
            <p:cNvSpPr/>
            <p:nvPr/>
          </p:nvSpPr>
          <p:spPr>
            <a:xfrm>
              <a:off x="4176225" y="4077175"/>
              <a:ext cx="399150" cy="987925"/>
            </a:xfrm>
            <a:custGeom>
              <a:avLst/>
              <a:gdLst/>
              <a:ahLst/>
              <a:cxnLst/>
              <a:rect l="l" t="t" r="r" b="b"/>
              <a:pathLst>
                <a:path w="15966" h="39517" extrusionOk="0">
                  <a:moveTo>
                    <a:pt x="3203" y="0"/>
                  </a:moveTo>
                  <a:cubicBezTo>
                    <a:pt x="3076" y="0"/>
                    <a:pt x="2953" y="16"/>
                    <a:pt x="2832" y="48"/>
                  </a:cubicBezTo>
                  <a:cubicBezTo>
                    <a:pt x="0" y="775"/>
                    <a:pt x="25" y="10198"/>
                    <a:pt x="2857" y="21101"/>
                  </a:cubicBezTo>
                  <a:cubicBezTo>
                    <a:pt x="5597" y="31530"/>
                    <a:pt x="9926" y="39516"/>
                    <a:pt x="12774" y="39516"/>
                  </a:cubicBezTo>
                  <a:cubicBezTo>
                    <a:pt x="12897" y="39516"/>
                    <a:pt x="13016" y="39502"/>
                    <a:pt x="13133" y="39472"/>
                  </a:cubicBezTo>
                  <a:cubicBezTo>
                    <a:pt x="15965" y="38720"/>
                    <a:pt x="15940" y="29296"/>
                    <a:pt x="13108" y="18419"/>
                  </a:cubicBezTo>
                  <a:cubicBezTo>
                    <a:pt x="10372" y="7980"/>
                    <a:pt x="6051" y="0"/>
                    <a:pt x="3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3"/>
            <p:cNvSpPr/>
            <p:nvPr/>
          </p:nvSpPr>
          <p:spPr>
            <a:xfrm>
              <a:off x="4281475" y="4420675"/>
              <a:ext cx="155425" cy="384400"/>
            </a:xfrm>
            <a:custGeom>
              <a:avLst/>
              <a:gdLst/>
              <a:ahLst/>
              <a:cxnLst/>
              <a:rect l="l" t="t" r="r" b="b"/>
              <a:pathLst>
                <a:path w="6217" h="15376" extrusionOk="0">
                  <a:moveTo>
                    <a:pt x="1239" y="1"/>
                  </a:moveTo>
                  <a:cubicBezTo>
                    <a:pt x="1193" y="1"/>
                    <a:pt x="1148" y="6"/>
                    <a:pt x="1104" y="17"/>
                  </a:cubicBezTo>
                  <a:cubicBezTo>
                    <a:pt x="1" y="318"/>
                    <a:pt x="1" y="3977"/>
                    <a:pt x="1104" y="8213"/>
                  </a:cubicBezTo>
                  <a:cubicBezTo>
                    <a:pt x="2182" y="12264"/>
                    <a:pt x="3857" y="15375"/>
                    <a:pt x="4966" y="15375"/>
                  </a:cubicBezTo>
                  <a:cubicBezTo>
                    <a:pt x="5016" y="15375"/>
                    <a:pt x="5066" y="15369"/>
                    <a:pt x="5114" y="15356"/>
                  </a:cubicBezTo>
                  <a:cubicBezTo>
                    <a:pt x="6216" y="15080"/>
                    <a:pt x="6191" y="11421"/>
                    <a:pt x="5089" y="7185"/>
                  </a:cubicBezTo>
                  <a:cubicBezTo>
                    <a:pt x="4030" y="3120"/>
                    <a:pt x="234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2" name="Google Shape;3572;p23"/>
          <p:cNvGrpSpPr/>
          <p:nvPr/>
        </p:nvGrpSpPr>
        <p:grpSpPr>
          <a:xfrm rot="4419676" flipH="1">
            <a:off x="8333319" y="155989"/>
            <a:ext cx="691099" cy="766832"/>
            <a:chOff x="4420450" y="4081750"/>
            <a:chExt cx="854955" cy="948644"/>
          </a:xfrm>
        </p:grpSpPr>
        <p:sp>
          <p:nvSpPr>
            <p:cNvPr id="3573" name="Google Shape;3573;p23"/>
            <p:cNvSpPr/>
            <p:nvPr/>
          </p:nvSpPr>
          <p:spPr>
            <a:xfrm>
              <a:off x="4420450" y="4081750"/>
              <a:ext cx="854955" cy="948644"/>
            </a:xfrm>
            <a:custGeom>
              <a:avLst/>
              <a:gdLst/>
              <a:ahLst/>
              <a:cxnLst/>
              <a:rect l="l" t="t" r="r" b="b"/>
              <a:pathLst>
                <a:path w="16362" h="18155" extrusionOk="0">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3"/>
            <p:cNvSpPr/>
            <p:nvPr/>
          </p:nvSpPr>
          <p:spPr>
            <a:xfrm>
              <a:off x="4443284" y="4146909"/>
              <a:ext cx="802337" cy="818744"/>
            </a:xfrm>
            <a:custGeom>
              <a:avLst/>
              <a:gdLst/>
              <a:ahLst/>
              <a:cxnLst/>
              <a:rect l="l" t="t" r="r" b="b"/>
              <a:pathLst>
                <a:path w="15355" h="15669" extrusionOk="0">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3"/>
            <p:cNvSpPr/>
            <p:nvPr/>
          </p:nvSpPr>
          <p:spPr>
            <a:xfrm>
              <a:off x="4465230" y="4124859"/>
              <a:ext cx="766858" cy="862480"/>
            </a:xfrm>
            <a:custGeom>
              <a:avLst/>
              <a:gdLst/>
              <a:ahLst/>
              <a:cxnLst/>
              <a:rect l="l" t="t" r="r" b="b"/>
              <a:pathLst>
                <a:path w="14676" h="16506" extrusionOk="0">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3"/>
            <p:cNvSpPr/>
            <p:nvPr/>
          </p:nvSpPr>
          <p:spPr>
            <a:xfrm>
              <a:off x="4605997" y="4494391"/>
              <a:ext cx="407935" cy="357250"/>
            </a:xfrm>
            <a:custGeom>
              <a:avLst/>
              <a:gdLst/>
              <a:ahLst/>
              <a:cxnLst/>
              <a:rect l="l" t="t" r="r" b="b"/>
              <a:pathLst>
                <a:path w="7807" h="6837" extrusionOk="0">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7" name="Google Shape;3577;p23"/>
          <p:cNvSpPr/>
          <p:nvPr/>
        </p:nvSpPr>
        <p:spPr>
          <a:xfrm rot="3287884" flipH="1">
            <a:off x="194001" y="1364636"/>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79" name="Google Shape;3579;p23"/>
          <p:cNvSpPr/>
          <p:nvPr/>
        </p:nvSpPr>
        <p:spPr>
          <a:xfrm rot="-1482857" flipH="1">
            <a:off x="193999" y="3251263"/>
            <a:ext cx="254685" cy="26938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3"/>
          <p:cNvSpPr/>
          <p:nvPr/>
        </p:nvSpPr>
        <p:spPr>
          <a:xfrm rot="-1482857" flipH="1">
            <a:off x="8702724" y="1721938"/>
            <a:ext cx="254685" cy="26938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3"/>
          <p:cNvSpPr/>
          <p:nvPr/>
        </p:nvSpPr>
        <p:spPr>
          <a:xfrm rot="3287884" flipH="1">
            <a:off x="8714201" y="386316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14"/>
        <p:cNvGrpSpPr/>
        <p:nvPr/>
      </p:nvGrpSpPr>
      <p:grpSpPr>
        <a:xfrm>
          <a:off x="0" y="0"/>
          <a:ext cx="0" cy="0"/>
          <a:chOff x="0" y="0"/>
          <a:chExt cx="0" cy="0"/>
        </a:xfrm>
      </p:grpSpPr>
      <p:sp>
        <p:nvSpPr>
          <p:cNvPr id="3715" name="Google Shape;3715;p25"/>
          <p:cNvSpPr/>
          <p:nvPr/>
        </p:nvSpPr>
        <p:spPr>
          <a:xfrm>
            <a:off x="-1519385" y="-522900"/>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6" name="Google Shape;3716;p25"/>
          <p:cNvGrpSpPr/>
          <p:nvPr/>
        </p:nvGrpSpPr>
        <p:grpSpPr>
          <a:xfrm>
            <a:off x="-1519385" y="-682050"/>
            <a:ext cx="3704019" cy="2121973"/>
            <a:chOff x="-1389150" y="804800"/>
            <a:chExt cx="971750" cy="556700"/>
          </a:xfrm>
        </p:grpSpPr>
        <p:sp>
          <p:nvSpPr>
            <p:cNvPr id="3717" name="Google Shape;3717;p25"/>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5"/>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5"/>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5"/>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5"/>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5"/>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5"/>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5"/>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5"/>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5"/>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5"/>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5"/>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5"/>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5"/>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5"/>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5"/>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5"/>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5"/>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5"/>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5"/>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5"/>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5"/>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5"/>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5"/>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5"/>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5"/>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5"/>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5"/>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5"/>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5"/>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5"/>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5"/>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5"/>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5"/>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5"/>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5"/>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5"/>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5"/>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5"/>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5"/>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5"/>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5"/>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5"/>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5"/>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5"/>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5"/>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5"/>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5"/>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5"/>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5"/>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5"/>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5"/>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5"/>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5"/>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5"/>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5"/>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5"/>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5"/>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5"/>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5"/>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7" name="Google Shape;3777;p25"/>
          <p:cNvSpPr/>
          <p:nvPr/>
        </p:nvSpPr>
        <p:spPr>
          <a:xfrm rot="10800000" flipH="1">
            <a:off x="6392463" y="-111977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8" name="Google Shape;3778;p25"/>
          <p:cNvGrpSpPr/>
          <p:nvPr/>
        </p:nvGrpSpPr>
        <p:grpSpPr>
          <a:xfrm flipH="1">
            <a:off x="6496617" y="-1119788"/>
            <a:ext cx="3836998" cy="2198307"/>
            <a:chOff x="-9376871" y="-61513"/>
            <a:chExt cx="3836998" cy="2198307"/>
          </a:xfrm>
        </p:grpSpPr>
        <p:sp>
          <p:nvSpPr>
            <p:cNvPr id="3779" name="Google Shape;3779;p25"/>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5"/>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5"/>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5"/>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5"/>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5"/>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5"/>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5"/>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5"/>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5"/>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5"/>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5"/>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5"/>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5"/>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5"/>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5"/>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5"/>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5"/>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5"/>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5"/>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5"/>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5"/>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5"/>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5"/>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5"/>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5"/>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5"/>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5"/>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5"/>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5"/>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5"/>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5"/>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5"/>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5"/>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5"/>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5"/>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5"/>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5"/>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5"/>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5"/>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5"/>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5"/>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5"/>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5"/>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5"/>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5"/>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5"/>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5"/>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5"/>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5"/>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5"/>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5"/>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5"/>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5"/>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5"/>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5"/>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5"/>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5"/>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5"/>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5"/>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9" name="Google Shape;3839;p25"/>
          <p:cNvGrpSpPr/>
          <p:nvPr/>
        </p:nvGrpSpPr>
        <p:grpSpPr>
          <a:xfrm rot="505614">
            <a:off x="8118170" y="198480"/>
            <a:ext cx="911589" cy="817656"/>
            <a:chOff x="5215375" y="2178475"/>
            <a:chExt cx="273025" cy="244900"/>
          </a:xfrm>
        </p:grpSpPr>
        <p:sp>
          <p:nvSpPr>
            <p:cNvPr id="3840" name="Google Shape;3840;p25"/>
            <p:cNvSpPr/>
            <p:nvPr/>
          </p:nvSpPr>
          <p:spPr>
            <a:xfrm>
              <a:off x="5215375" y="2178475"/>
              <a:ext cx="273025" cy="244900"/>
            </a:xfrm>
            <a:custGeom>
              <a:avLst/>
              <a:gdLst/>
              <a:ahLst/>
              <a:cxnLst/>
              <a:rect l="l" t="t" r="r" b="b"/>
              <a:pathLst>
                <a:path w="10921" h="9796" extrusionOk="0">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5"/>
            <p:cNvSpPr/>
            <p:nvPr/>
          </p:nvSpPr>
          <p:spPr>
            <a:xfrm>
              <a:off x="5236350" y="2199000"/>
              <a:ext cx="229075" cy="203550"/>
            </a:xfrm>
            <a:custGeom>
              <a:avLst/>
              <a:gdLst/>
              <a:ahLst/>
              <a:cxnLst/>
              <a:rect l="l" t="t" r="r" b="b"/>
              <a:pathLst>
                <a:path w="9163" h="8142" extrusionOk="0">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5"/>
            <p:cNvSpPr/>
            <p:nvPr/>
          </p:nvSpPr>
          <p:spPr>
            <a:xfrm>
              <a:off x="5243050" y="2204800"/>
              <a:ext cx="209450" cy="185725"/>
            </a:xfrm>
            <a:custGeom>
              <a:avLst/>
              <a:gdLst/>
              <a:ahLst/>
              <a:cxnLst/>
              <a:rect l="l" t="t" r="r" b="b"/>
              <a:pathLst>
                <a:path w="8378" h="7429" extrusionOk="0">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5"/>
            <p:cNvSpPr/>
            <p:nvPr/>
          </p:nvSpPr>
          <p:spPr>
            <a:xfrm>
              <a:off x="5345850" y="2279425"/>
              <a:ext cx="33050" cy="9850"/>
            </a:xfrm>
            <a:custGeom>
              <a:avLst/>
              <a:gdLst/>
              <a:ahLst/>
              <a:cxnLst/>
              <a:rect l="l" t="t" r="r" b="b"/>
              <a:pathLst>
                <a:path w="1322" h="394" extrusionOk="0">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5"/>
            <p:cNvSpPr/>
            <p:nvPr/>
          </p:nvSpPr>
          <p:spPr>
            <a:xfrm>
              <a:off x="5323100" y="2297800"/>
              <a:ext cx="10750" cy="32575"/>
            </a:xfrm>
            <a:custGeom>
              <a:avLst/>
              <a:gdLst/>
              <a:ahLst/>
              <a:cxnLst/>
              <a:rect l="l" t="t" r="r" b="b"/>
              <a:pathLst>
                <a:path w="430" h="1303" extrusionOk="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5" name="Google Shape;3845;p25"/>
          <p:cNvSpPr/>
          <p:nvPr/>
        </p:nvSpPr>
        <p:spPr>
          <a:xfrm rot="-3287884">
            <a:off x="167176" y="195331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6" name="Google Shape;3846;p25"/>
          <p:cNvGrpSpPr/>
          <p:nvPr/>
        </p:nvGrpSpPr>
        <p:grpSpPr>
          <a:xfrm>
            <a:off x="214365" y="396221"/>
            <a:ext cx="734396" cy="670306"/>
            <a:chOff x="6878645" y="4321800"/>
            <a:chExt cx="521329" cy="475799"/>
          </a:xfrm>
        </p:grpSpPr>
        <p:sp>
          <p:nvSpPr>
            <p:cNvPr id="3847" name="Google Shape;3847;p25"/>
            <p:cNvSpPr/>
            <p:nvPr/>
          </p:nvSpPr>
          <p:spPr>
            <a:xfrm>
              <a:off x="6878645" y="4321800"/>
              <a:ext cx="521329" cy="475799"/>
            </a:xfrm>
            <a:custGeom>
              <a:avLst/>
              <a:gdLst/>
              <a:ahLst/>
              <a:cxnLst/>
              <a:rect l="l" t="t" r="r" b="b"/>
              <a:pathLst>
                <a:path w="7958" h="7263" extrusionOk="0">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5"/>
            <p:cNvSpPr/>
            <p:nvPr/>
          </p:nvSpPr>
          <p:spPr>
            <a:xfrm>
              <a:off x="6931840" y="4376108"/>
              <a:ext cx="409110" cy="367511"/>
            </a:xfrm>
            <a:custGeom>
              <a:avLst/>
              <a:gdLst/>
              <a:ahLst/>
              <a:cxnLst/>
              <a:rect l="l" t="t" r="r" b="b"/>
              <a:pathLst>
                <a:path w="6245" h="5610" extrusionOk="0">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9" name="Google Shape;3849;p25"/>
          <p:cNvSpPr/>
          <p:nvPr/>
        </p:nvSpPr>
        <p:spPr>
          <a:xfrm rot="849511">
            <a:off x="243649" y="4553762"/>
            <a:ext cx="254685" cy="26938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5"/>
          <p:cNvSpPr/>
          <p:nvPr/>
        </p:nvSpPr>
        <p:spPr>
          <a:xfrm rot="-3287884">
            <a:off x="8707826" y="285836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5"/>
          <p:cNvSpPr/>
          <p:nvPr/>
        </p:nvSpPr>
        <p:spPr>
          <a:xfrm rot="766932">
            <a:off x="8546699" y="4674837"/>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52"/>
        <p:cNvGrpSpPr/>
        <p:nvPr/>
      </p:nvGrpSpPr>
      <p:grpSpPr>
        <a:xfrm>
          <a:off x="0" y="0"/>
          <a:ext cx="0" cy="0"/>
          <a:chOff x="0" y="0"/>
          <a:chExt cx="0" cy="0"/>
        </a:xfrm>
      </p:grpSpPr>
      <p:sp>
        <p:nvSpPr>
          <p:cNvPr id="3853" name="Google Shape;3853;p26"/>
          <p:cNvSpPr/>
          <p:nvPr/>
        </p:nvSpPr>
        <p:spPr>
          <a:xfrm flipH="1">
            <a:off x="-266635" y="3317253"/>
            <a:ext cx="3704019" cy="2121973"/>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6"/>
          <p:cNvSpPr/>
          <p:nvPr/>
        </p:nvSpPr>
        <p:spPr>
          <a:xfrm flipH="1">
            <a:off x="5932858" y="-266613"/>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5" name="Google Shape;3855;p26"/>
          <p:cNvGrpSpPr/>
          <p:nvPr/>
        </p:nvGrpSpPr>
        <p:grpSpPr>
          <a:xfrm flipH="1">
            <a:off x="5932858" y="-425763"/>
            <a:ext cx="3704019" cy="2121973"/>
            <a:chOff x="-1389150" y="804800"/>
            <a:chExt cx="971750" cy="556700"/>
          </a:xfrm>
        </p:grpSpPr>
        <p:sp>
          <p:nvSpPr>
            <p:cNvPr id="3856" name="Google Shape;3856;p26"/>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6"/>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6"/>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6"/>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6"/>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6"/>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6"/>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6"/>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6"/>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6"/>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6"/>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6"/>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6"/>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6"/>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6"/>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6"/>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6"/>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6"/>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6"/>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6"/>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6"/>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6"/>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6"/>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6"/>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6"/>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6"/>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6"/>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6"/>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6"/>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6"/>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6"/>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6"/>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6"/>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6"/>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6"/>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6"/>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6"/>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6"/>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6"/>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6"/>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6"/>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6"/>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6"/>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6"/>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6"/>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6"/>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6"/>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6"/>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6"/>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6"/>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6"/>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6"/>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6"/>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6"/>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6"/>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6"/>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6"/>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6"/>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6"/>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6"/>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6" name="Google Shape;3916;p26"/>
          <p:cNvGrpSpPr/>
          <p:nvPr/>
        </p:nvGrpSpPr>
        <p:grpSpPr>
          <a:xfrm flipH="1">
            <a:off x="-436660" y="3317253"/>
            <a:ext cx="3704019" cy="2121973"/>
            <a:chOff x="38000" y="1652300"/>
            <a:chExt cx="971750" cy="556700"/>
          </a:xfrm>
        </p:grpSpPr>
        <p:sp>
          <p:nvSpPr>
            <p:cNvPr id="3917" name="Google Shape;3917;p26"/>
            <p:cNvSpPr/>
            <p:nvPr/>
          </p:nvSpPr>
          <p:spPr>
            <a:xfrm>
              <a:off x="38000" y="1652300"/>
              <a:ext cx="971750" cy="556700"/>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6"/>
            <p:cNvSpPr/>
            <p:nvPr/>
          </p:nvSpPr>
          <p:spPr>
            <a:xfrm>
              <a:off x="55175" y="2167500"/>
              <a:ext cx="2475" cy="41275"/>
            </a:xfrm>
            <a:custGeom>
              <a:avLst/>
              <a:gdLst/>
              <a:ahLst/>
              <a:cxnLst/>
              <a:rect l="l" t="t" r="r" b="b"/>
              <a:pathLst>
                <a:path w="99" h="1651" extrusionOk="0">
                  <a:moveTo>
                    <a:pt x="99" y="0"/>
                  </a:moveTo>
                  <a:cubicBezTo>
                    <a:pt x="63" y="63"/>
                    <a:pt x="36" y="134"/>
                    <a:pt x="0" y="196"/>
                  </a:cubicBezTo>
                  <a:lnTo>
                    <a:pt x="0" y="1650"/>
                  </a:lnTo>
                  <a:lnTo>
                    <a:pt x="99" y="1650"/>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6"/>
            <p:cNvSpPr/>
            <p:nvPr/>
          </p:nvSpPr>
          <p:spPr>
            <a:xfrm>
              <a:off x="142825" y="2025875"/>
              <a:ext cx="2475" cy="14750"/>
            </a:xfrm>
            <a:custGeom>
              <a:avLst/>
              <a:gdLst/>
              <a:ahLst/>
              <a:cxnLst/>
              <a:rect l="l" t="t" r="r" b="b"/>
              <a:pathLst>
                <a:path w="99" h="590" extrusionOk="0">
                  <a:moveTo>
                    <a:pt x="98" y="0"/>
                  </a:moveTo>
                  <a:cubicBezTo>
                    <a:pt x="63" y="45"/>
                    <a:pt x="36" y="89"/>
                    <a:pt x="0" y="134"/>
                  </a:cubicBezTo>
                  <a:lnTo>
                    <a:pt x="0" y="589"/>
                  </a:lnTo>
                  <a:lnTo>
                    <a:pt x="98" y="589"/>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6"/>
            <p:cNvSpPr/>
            <p:nvPr/>
          </p:nvSpPr>
          <p:spPr>
            <a:xfrm>
              <a:off x="142825"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6"/>
            <p:cNvSpPr/>
            <p:nvPr/>
          </p:nvSpPr>
          <p:spPr>
            <a:xfrm>
              <a:off x="142825" y="2130700"/>
              <a:ext cx="2475" cy="76950"/>
            </a:xfrm>
            <a:custGeom>
              <a:avLst/>
              <a:gdLst/>
              <a:ahLst/>
              <a:cxnLst/>
              <a:rect l="l" t="t" r="r" b="b"/>
              <a:pathLst>
                <a:path w="99" h="3078" extrusionOk="0">
                  <a:moveTo>
                    <a:pt x="0" y="0"/>
                  </a:moveTo>
                  <a:lnTo>
                    <a:pt x="0" y="3078"/>
                  </a:lnTo>
                  <a:lnTo>
                    <a:pt x="98" y="307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6"/>
            <p:cNvSpPr/>
            <p:nvPr/>
          </p:nvSpPr>
          <p:spPr>
            <a:xfrm>
              <a:off x="230475"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6"/>
            <p:cNvSpPr/>
            <p:nvPr/>
          </p:nvSpPr>
          <p:spPr>
            <a:xfrm>
              <a:off x="230475" y="1935100"/>
              <a:ext cx="2475" cy="17875"/>
            </a:xfrm>
            <a:custGeom>
              <a:avLst/>
              <a:gdLst/>
              <a:ahLst/>
              <a:cxnLst/>
              <a:rect l="l" t="t" r="r" b="b"/>
              <a:pathLst>
                <a:path w="99" h="715" extrusionOk="0">
                  <a:moveTo>
                    <a:pt x="98" y="0"/>
                  </a:moveTo>
                  <a:cubicBezTo>
                    <a:pt x="72" y="27"/>
                    <a:pt x="36" y="54"/>
                    <a:pt x="0" y="81"/>
                  </a:cubicBezTo>
                  <a:lnTo>
                    <a:pt x="0" y="714"/>
                  </a:lnTo>
                  <a:lnTo>
                    <a:pt x="98" y="714"/>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6"/>
            <p:cNvSpPr/>
            <p:nvPr/>
          </p:nvSpPr>
          <p:spPr>
            <a:xfrm>
              <a:off x="230475"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6"/>
            <p:cNvSpPr/>
            <p:nvPr/>
          </p:nvSpPr>
          <p:spPr>
            <a:xfrm>
              <a:off x="230475" y="2130700"/>
              <a:ext cx="2475" cy="75625"/>
            </a:xfrm>
            <a:custGeom>
              <a:avLst/>
              <a:gdLst/>
              <a:ahLst/>
              <a:cxnLst/>
              <a:rect l="l" t="t" r="r" b="b"/>
              <a:pathLst>
                <a:path w="99" h="3025" extrusionOk="0">
                  <a:moveTo>
                    <a:pt x="0" y="0"/>
                  </a:moveTo>
                  <a:lnTo>
                    <a:pt x="0" y="3024"/>
                  </a:lnTo>
                  <a:lnTo>
                    <a:pt x="98" y="3024"/>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6"/>
            <p:cNvSpPr/>
            <p:nvPr/>
          </p:nvSpPr>
          <p:spPr>
            <a:xfrm>
              <a:off x="318125" y="1883575"/>
              <a:ext cx="2700" cy="69400"/>
            </a:xfrm>
            <a:custGeom>
              <a:avLst/>
              <a:gdLst/>
              <a:ahLst/>
              <a:cxnLst/>
              <a:rect l="l" t="t" r="r" b="b"/>
              <a:pathLst>
                <a:path w="108" h="2776" extrusionOk="0">
                  <a:moveTo>
                    <a:pt x="107" y="1"/>
                  </a:moveTo>
                  <a:cubicBezTo>
                    <a:pt x="72" y="10"/>
                    <a:pt x="36" y="27"/>
                    <a:pt x="0" y="36"/>
                  </a:cubicBezTo>
                  <a:lnTo>
                    <a:pt x="0" y="2775"/>
                  </a:lnTo>
                  <a:lnTo>
                    <a:pt x="107" y="2775"/>
                  </a:lnTo>
                  <a:lnTo>
                    <a:pt x="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6"/>
            <p:cNvSpPr/>
            <p:nvPr/>
          </p:nvSpPr>
          <p:spPr>
            <a:xfrm>
              <a:off x="318125" y="2130700"/>
              <a:ext cx="2700" cy="74500"/>
            </a:xfrm>
            <a:custGeom>
              <a:avLst/>
              <a:gdLst/>
              <a:ahLst/>
              <a:cxnLst/>
              <a:rect l="l" t="t" r="r" b="b"/>
              <a:pathLst>
                <a:path w="108" h="2980" extrusionOk="0">
                  <a:moveTo>
                    <a:pt x="0" y="0"/>
                  </a:moveTo>
                  <a:lnTo>
                    <a:pt x="0" y="2980"/>
                  </a:lnTo>
                  <a:lnTo>
                    <a:pt x="107" y="2980"/>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6"/>
            <p:cNvSpPr/>
            <p:nvPr/>
          </p:nvSpPr>
          <p:spPr>
            <a:xfrm>
              <a:off x="318125" y="20430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6"/>
            <p:cNvSpPr/>
            <p:nvPr/>
          </p:nvSpPr>
          <p:spPr>
            <a:xfrm>
              <a:off x="318125" y="19554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6"/>
            <p:cNvSpPr/>
            <p:nvPr/>
          </p:nvSpPr>
          <p:spPr>
            <a:xfrm>
              <a:off x="406000" y="1858825"/>
              <a:ext cx="2475" cy="6500"/>
            </a:xfrm>
            <a:custGeom>
              <a:avLst/>
              <a:gdLst/>
              <a:ahLst/>
              <a:cxnLst/>
              <a:rect l="l" t="t" r="r" b="b"/>
              <a:pathLst>
                <a:path w="99" h="260" extrusionOk="0">
                  <a:moveTo>
                    <a:pt x="98" y="0"/>
                  </a:moveTo>
                  <a:cubicBezTo>
                    <a:pt x="63" y="9"/>
                    <a:pt x="27" y="18"/>
                    <a:pt x="0" y="27"/>
                  </a:cubicBezTo>
                  <a:lnTo>
                    <a:pt x="0" y="259"/>
                  </a:lnTo>
                  <a:lnTo>
                    <a:pt x="98" y="259"/>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6"/>
            <p:cNvSpPr/>
            <p:nvPr/>
          </p:nvSpPr>
          <p:spPr>
            <a:xfrm>
              <a:off x="406000" y="2130700"/>
              <a:ext cx="2475" cy="73175"/>
            </a:xfrm>
            <a:custGeom>
              <a:avLst/>
              <a:gdLst/>
              <a:ahLst/>
              <a:cxnLst/>
              <a:rect l="l" t="t" r="r" b="b"/>
              <a:pathLst>
                <a:path w="99" h="2927" extrusionOk="0">
                  <a:moveTo>
                    <a:pt x="0" y="0"/>
                  </a:moveTo>
                  <a:lnTo>
                    <a:pt x="0" y="2926"/>
                  </a:lnTo>
                  <a:lnTo>
                    <a:pt x="98" y="2926"/>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6"/>
            <p:cNvSpPr/>
            <p:nvPr/>
          </p:nvSpPr>
          <p:spPr>
            <a:xfrm>
              <a:off x="40600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6"/>
            <p:cNvSpPr/>
            <p:nvPr/>
          </p:nvSpPr>
          <p:spPr>
            <a:xfrm>
              <a:off x="40600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6"/>
            <p:cNvSpPr/>
            <p:nvPr/>
          </p:nvSpPr>
          <p:spPr>
            <a:xfrm>
              <a:off x="40600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6"/>
            <p:cNvSpPr/>
            <p:nvPr/>
          </p:nvSpPr>
          <p:spPr>
            <a:xfrm>
              <a:off x="49365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6"/>
            <p:cNvSpPr/>
            <p:nvPr/>
          </p:nvSpPr>
          <p:spPr>
            <a:xfrm>
              <a:off x="493650" y="1838750"/>
              <a:ext cx="2475" cy="26575"/>
            </a:xfrm>
            <a:custGeom>
              <a:avLst/>
              <a:gdLst/>
              <a:ahLst/>
              <a:cxnLst/>
              <a:rect l="l" t="t" r="r" b="b"/>
              <a:pathLst>
                <a:path w="99" h="1063" extrusionOk="0">
                  <a:moveTo>
                    <a:pt x="98" y="1"/>
                  </a:moveTo>
                  <a:cubicBezTo>
                    <a:pt x="63" y="9"/>
                    <a:pt x="36" y="18"/>
                    <a:pt x="0" y="27"/>
                  </a:cubicBezTo>
                  <a:lnTo>
                    <a:pt x="0" y="1062"/>
                  </a:lnTo>
                  <a:lnTo>
                    <a:pt x="98" y="1062"/>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6"/>
            <p:cNvSpPr/>
            <p:nvPr/>
          </p:nvSpPr>
          <p:spPr>
            <a:xfrm>
              <a:off x="49365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6"/>
            <p:cNvSpPr/>
            <p:nvPr/>
          </p:nvSpPr>
          <p:spPr>
            <a:xfrm>
              <a:off x="493650" y="2130700"/>
              <a:ext cx="2475" cy="72050"/>
            </a:xfrm>
            <a:custGeom>
              <a:avLst/>
              <a:gdLst/>
              <a:ahLst/>
              <a:cxnLst/>
              <a:rect l="l" t="t" r="r" b="b"/>
              <a:pathLst>
                <a:path w="99" h="2882" extrusionOk="0">
                  <a:moveTo>
                    <a:pt x="0" y="0"/>
                  </a:moveTo>
                  <a:lnTo>
                    <a:pt x="0" y="2882"/>
                  </a:lnTo>
                  <a:lnTo>
                    <a:pt x="98" y="288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6"/>
            <p:cNvSpPr/>
            <p:nvPr/>
          </p:nvSpPr>
          <p:spPr>
            <a:xfrm>
              <a:off x="49365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6"/>
            <p:cNvSpPr/>
            <p:nvPr/>
          </p:nvSpPr>
          <p:spPr>
            <a:xfrm>
              <a:off x="581300" y="1808200"/>
              <a:ext cx="2475" cy="57125"/>
            </a:xfrm>
            <a:custGeom>
              <a:avLst/>
              <a:gdLst/>
              <a:ahLst/>
              <a:cxnLst/>
              <a:rect l="l" t="t" r="r" b="b"/>
              <a:pathLst>
                <a:path w="99" h="2285" extrusionOk="0">
                  <a:moveTo>
                    <a:pt x="98" y="0"/>
                  </a:moveTo>
                  <a:cubicBezTo>
                    <a:pt x="71" y="9"/>
                    <a:pt x="36" y="27"/>
                    <a:pt x="0" y="36"/>
                  </a:cubicBezTo>
                  <a:lnTo>
                    <a:pt x="0" y="2284"/>
                  </a:lnTo>
                  <a:lnTo>
                    <a:pt x="98" y="2284"/>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6"/>
            <p:cNvSpPr/>
            <p:nvPr/>
          </p:nvSpPr>
          <p:spPr>
            <a:xfrm>
              <a:off x="58130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6"/>
            <p:cNvSpPr/>
            <p:nvPr/>
          </p:nvSpPr>
          <p:spPr>
            <a:xfrm>
              <a:off x="58130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6"/>
            <p:cNvSpPr/>
            <p:nvPr/>
          </p:nvSpPr>
          <p:spPr>
            <a:xfrm>
              <a:off x="58130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6"/>
            <p:cNvSpPr/>
            <p:nvPr/>
          </p:nvSpPr>
          <p:spPr>
            <a:xfrm>
              <a:off x="581300" y="2130700"/>
              <a:ext cx="2475" cy="70725"/>
            </a:xfrm>
            <a:custGeom>
              <a:avLst/>
              <a:gdLst/>
              <a:ahLst/>
              <a:cxnLst/>
              <a:rect l="l" t="t" r="r" b="b"/>
              <a:pathLst>
                <a:path w="99" h="2829" extrusionOk="0">
                  <a:moveTo>
                    <a:pt x="0" y="0"/>
                  </a:moveTo>
                  <a:lnTo>
                    <a:pt x="0" y="2828"/>
                  </a:lnTo>
                  <a:lnTo>
                    <a:pt x="98" y="282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p:nvPr/>
          </p:nvSpPr>
          <p:spPr>
            <a:xfrm>
              <a:off x="668950" y="17801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6"/>
            <p:cNvSpPr/>
            <p:nvPr/>
          </p:nvSpPr>
          <p:spPr>
            <a:xfrm>
              <a:off x="668950" y="19554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6"/>
            <p:cNvSpPr/>
            <p:nvPr/>
          </p:nvSpPr>
          <p:spPr>
            <a:xfrm>
              <a:off x="668950" y="1767600"/>
              <a:ext cx="2700" cy="9850"/>
            </a:xfrm>
            <a:custGeom>
              <a:avLst/>
              <a:gdLst/>
              <a:ahLst/>
              <a:cxnLst/>
              <a:rect l="l" t="t" r="r" b="b"/>
              <a:pathLst>
                <a:path w="108" h="394" extrusionOk="0">
                  <a:moveTo>
                    <a:pt x="107" y="1"/>
                  </a:moveTo>
                  <a:cubicBezTo>
                    <a:pt x="71" y="19"/>
                    <a:pt x="36" y="36"/>
                    <a:pt x="0" y="54"/>
                  </a:cubicBezTo>
                  <a:lnTo>
                    <a:pt x="0" y="393"/>
                  </a:lnTo>
                  <a:lnTo>
                    <a:pt x="107" y="393"/>
                  </a:lnTo>
                  <a:lnTo>
                    <a:pt x="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6"/>
            <p:cNvSpPr/>
            <p:nvPr/>
          </p:nvSpPr>
          <p:spPr>
            <a:xfrm>
              <a:off x="668950" y="2130700"/>
              <a:ext cx="2700" cy="69600"/>
            </a:xfrm>
            <a:custGeom>
              <a:avLst/>
              <a:gdLst/>
              <a:ahLst/>
              <a:cxnLst/>
              <a:rect l="l" t="t" r="r" b="b"/>
              <a:pathLst>
                <a:path w="108" h="2784" extrusionOk="0">
                  <a:moveTo>
                    <a:pt x="0" y="0"/>
                  </a:moveTo>
                  <a:lnTo>
                    <a:pt x="0" y="2783"/>
                  </a:lnTo>
                  <a:lnTo>
                    <a:pt x="107" y="2783"/>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6"/>
            <p:cNvSpPr/>
            <p:nvPr/>
          </p:nvSpPr>
          <p:spPr>
            <a:xfrm>
              <a:off x="668950" y="20430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6"/>
            <p:cNvSpPr/>
            <p:nvPr/>
          </p:nvSpPr>
          <p:spPr>
            <a:xfrm>
              <a:off x="668950" y="18677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6"/>
            <p:cNvSpPr/>
            <p:nvPr/>
          </p:nvSpPr>
          <p:spPr>
            <a:xfrm>
              <a:off x="756800" y="2130700"/>
              <a:ext cx="2500" cy="68475"/>
            </a:xfrm>
            <a:custGeom>
              <a:avLst/>
              <a:gdLst/>
              <a:ahLst/>
              <a:cxnLst/>
              <a:rect l="l" t="t" r="r" b="b"/>
              <a:pathLst>
                <a:path w="100" h="2739" extrusionOk="0">
                  <a:moveTo>
                    <a:pt x="1" y="0"/>
                  </a:moveTo>
                  <a:lnTo>
                    <a:pt x="1" y="2739"/>
                  </a:lnTo>
                  <a:lnTo>
                    <a:pt x="99" y="2730"/>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6"/>
            <p:cNvSpPr/>
            <p:nvPr/>
          </p:nvSpPr>
          <p:spPr>
            <a:xfrm>
              <a:off x="75680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p:nvPr/>
          </p:nvSpPr>
          <p:spPr>
            <a:xfrm>
              <a:off x="756800" y="1724575"/>
              <a:ext cx="2500" cy="52875"/>
            </a:xfrm>
            <a:custGeom>
              <a:avLst/>
              <a:gdLst/>
              <a:ahLst/>
              <a:cxnLst/>
              <a:rect l="l" t="t" r="r" b="b"/>
              <a:pathLst>
                <a:path w="100" h="2115" extrusionOk="0">
                  <a:moveTo>
                    <a:pt x="99" y="0"/>
                  </a:moveTo>
                  <a:cubicBezTo>
                    <a:pt x="63" y="9"/>
                    <a:pt x="28" y="27"/>
                    <a:pt x="1" y="45"/>
                  </a:cubicBezTo>
                  <a:lnTo>
                    <a:pt x="1" y="2114"/>
                  </a:lnTo>
                  <a:lnTo>
                    <a:pt x="99" y="2114"/>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6"/>
            <p:cNvSpPr/>
            <p:nvPr/>
          </p:nvSpPr>
          <p:spPr>
            <a:xfrm>
              <a:off x="75680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6"/>
            <p:cNvSpPr/>
            <p:nvPr/>
          </p:nvSpPr>
          <p:spPr>
            <a:xfrm>
              <a:off x="75680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6"/>
            <p:cNvSpPr/>
            <p:nvPr/>
          </p:nvSpPr>
          <p:spPr>
            <a:xfrm>
              <a:off x="75680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6"/>
            <p:cNvSpPr/>
            <p:nvPr/>
          </p:nvSpPr>
          <p:spPr>
            <a:xfrm>
              <a:off x="844450" y="2130700"/>
              <a:ext cx="2500" cy="67150"/>
            </a:xfrm>
            <a:custGeom>
              <a:avLst/>
              <a:gdLst/>
              <a:ahLst/>
              <a:cxnLst/>
              <a:rect l="l" t="t" r="r" b="b"/>
              <a:pathLst>
                <a:path w="100" h="2686" extrusionOk="0">
                  <a:moveTo>
                    <a:pt x="1" y="0"/>
                  </a:moveTo>
                  <a:lnTo>
                    <a:pt x="1" y="2685"/>
                  </a:lnTo>
                  <a:lnTo>
                    <a:pt x="99" y="2685"/>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6"/>
            <p:cNvSpPr/>
            <p:nvPr/>
          </p:nvSpPr>
          <p:spPr>
            <a:xfrm>
              <a:off x="84445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6"/>
            <p:cNvSpPr/>
            <p:nvPr/>
          </p:nvSpPr>
          <p:spPr>
            <a:xfrm>
              <a:off x="84445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6"/>
            <p:cNvSpPr/>
            <p:nvPr/>
          </p:nvSpPr>
          <p:spPr>
            <a:xfrm>
              <a:off x="844450" y="1692225"/>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6"/>
            <p:cNvSpPr/>
            <p:nvPr/>
          </p:nvSpPr>
          <p:spPr>
            <a:xfrm>
              <a:off x="84445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6"/>
            <p:cNvSpPr/>
            <p:nvPr/>
          </p:nvSpPr>
          <p:spPr>
            <a:xfrm>
              <a:off x="844450" y="1686425"/>
              <a:ext cx="2500" cy="3375"/>
            </a:xfrm>
            <a:custGeom>
              <a:avLst/>
              <a:gdLst/>
              <a:ahLst/>
              <a:cxnLst/>
              <a:rect l="l" t="t" r="r" b="b"/>
              <a:pathLst>
                <a:path w="100" h="135" extrusionOk="0">
                  <a:moveTo>
                    <a:pt x="99" y="1"/>
                  </a:moveTo>
                  <a:cubicBezTo>
                    <a:pt x="63" y="9"/>
                    <a:pt x="37" y="27"/>
                    <a:pt x="1" y="36"/>
                  </a:cubicBezTo>
                  <a:lnTo>
                    <a:pt x="1" y="134"/>
                  </a:lnTo>
                  <a:lnTo>
                    <a:pt x="99" y="134"/>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6"/>
            <p:cNvSpPr/>
            <p:nvPr/>
          </p:nvSpPr>
          <p:spPr>
            <a:xfrm>
              <a:off x="84445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6"/>
            <p:cNvSpPr/>
            <p:nvPr/>
          </p:nvSpPr>
          <p:spPr>
            <a:xfrm>
              <a:off x="93210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6"/>
            <p:cNvSpPr/>
            <p:nvPr/>
          </p:nvSpPr>
          <p:spPr>
            <a:xfrm>
              <a:off x="93210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6"/>
            <p:cNvSpPr/>
            <p:nvPr/>
          </p:nvSpPr>
          <p:spPr>
            <a:xfrm>
              <a:off x="932100" y="2130700"/>
              <a:ext cx="2500" cy="66025"/>
            </a:xfrm>
            <a:custGeom>
              <a:avLst/>
              <a:gdLst/>
              <a:ahLst/>
              <a:cxnLst/>
              <a:rect l="l" t="t" r="r" b="b"/>
              <a:pathLst>
                <a:path w="100" h="2641" extrusionOk="0">
                  <a:moveTo>
                    <a:pt x="1" y="0"/>
                  </a:moveTo>
                  <a:lnTo>
                    <a:pt x="1" y="2641"/>
                  </a:lnTo>
                  <a:lnTo>
                    <a:pt x="99" y="2632"/>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6"/>
            <p:cNvSpPr/>
            <p:nvPr/>
          </p:nvSpPr>
          <p:spPr>
            <a:xfrm>
              <a:off x="932100" y="1660550"/>
              <a:ext cx="2500" cy="29250"/>
            </a:xfrm>
            <a:custGeom>
              <a:avLst/>
              <a:gdLst/>
              <a:ahLst/>
              <a:cxnLst/>
              <a:rect l="l" t="t" r="r" b="b"/>
              <a:pathLst>
                <a:path w="100" h="1170" extrusionOk="0">
                  <a:moveTo>
                    <a:pt x="99" y="1"/>
                  </a:moveTo>
                  <a:cubicBezTo>
                    <a:pt x="63" y="10"/>
                    <a:pt x="37" y="19"/>
                    <a:pt x="1" y="27"/>
                  </a:cubicBezTo>
                  <a:lnTo>
                    <a:pt x="1" y="1169"/>
                  </a:lnTo>
                  <a:lnTo>
                    <a:pt x="99" y="1169"/>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6"/>
            <p:cNvSpPr/>
            <p:nvPr/>
          </p:nvSpPr>
          <p:spPr>
            <a:xfrm>
              <a:off x="932100" y="1692225"/>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6"/>
            <p:cNvSpPr/>
            <p:nvPr/>
          </p:nvSpPr>
          <p:spPr>
            <a:xfrm>
              <a:off x="93210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6"/>
            <p:cNvSpPr/>
            <p:nvPr/>
          </p:nvSpPr>
          <p:spPr>
            <a:xfrm>
              <a:off x="93210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6"/>
            <p:cNvSpPr/>
            <p:nvPr/>
          </p:nvSpPr>
          <p:spPr>
            <a:xfrm>
              <a:off x="831750" y="1689775"/>
              <a:ext cx="178000" cy="2475"/>
            </a:xfrm>
            <a:custGeom>
              <a:avLst/>
              <a:gdLst/>
              <a:ahLst/>
              <a:cxnLst/>
              <a:rect l="l" t="t" r="r" b="b"/>
              <a:pathLst>
                <a:path w="7120" h="99" extrusionOk="0">
                  <a:moveTo>
                    <a:pt x="250" y="0"/>
                  </a:moveTo>
                  <a:cubicBezTo>
                    <a:pt x="170" y="36"/>
                    <a:pt x="81" y="72"/>
                    <a:pt x="0" y="98"/>
                  </a:cubicBezTo>
                  <a:lnTo>
                    <a:pt x="7119" y="98"/>
                  </a:lnTo>
                  <a:lnTo>
                    <a:pt x="71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6"/>
            <p:cNvSpPr/>
            <p:nvPr/>
          </p:nvSpPr>
          <p:spPr>
            <a:xfrm>
              <a:off x="646200" y="1777425"/>
              <a:ext cx="363550" cy="2700"/>
            </a:xfrm>
            <a:custGeom>
              <a:avLst/>
              <a:gdLst/>
              <a:ahLst/>
              <a:cxnLst/>
              <a:rect l="l" t="t" r="r" b="b"/>
              <a:pathLst>
                <a:path w="14542" h="108" extrusionOk="0">
                  <a:moveTo>
                    <a:pt x="205" y="0"/>
                  </a:moveTo>
                  <a:cubicBezTo>
                    <a:pt x="134" y="36"/>
                    <a:pt x="63" y="72"/>
                    <a:pt x="0" y="107"/>
                  </a:cubicBezTo>
                  <a:lnTo>
                    <a:pt x="14541" y="107"/>
                  </a:lnTo>
                  <a:lnTo>
                    <a:pt x="14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6"/>
            <p:cNvSpPr/>
            <p:nvPr/>
          </p:nvSpPr>
          <p:spPr>
            <a:xfrm>
              <a:off x="371200" y="1865300"/>
              <a:ext cx="638550" cy="2475"/>
            </a:xfrm>
            <a:custGeom>
              <a:avLst/>
              <a:gdLst/>
              <a:ahLst/>
              <a:cxnLst/>
              <a:rect l="l" t="t" r="r" b="b"/>
              <a:pathLst>
                <a:path w="25542" h="99" extrusionOk="0">
                  <a:moveTo>
                    <a:pt x="393" y="0"/>
                  </a:moveTo>
                  <a:cubicBezTo>
                    <a:pt x="268" y="27"/>
                    <a:pt x="134" y="63"/>
                    <a:pt x="0" y="98"/>
                  </a:cubicBezTo>
                  <a:lnTo>
                    <a:pt x="25541" y="98"/>
                  </a:lnTo>
                  <a:lnTo>
                    <a:pt x="25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6"/>
            <p:cNvSpPr/>
            <p:nvPr/>
          </p:nvSpPr>
          <p:spPr>
            <a:xfrm>
              <a:off x="209275" y="1952950"/>
              <a:ext cx="800475" cy="2475"/>
            </a:xfrm>
            <a:custGeom>
              <a:avLst/>
              <a:gdLst/>
              <a:ahLst/>
              <a:cxnLst/>
              <a:rect l="l" t="t" r="r" b="b"/>
              <a:pathLst>
                <a:path w="32019" h="99" extrusionOk="0">
                  <a:moveTo>
                    <a:pt x="117" y="0"/>
                  </a:moveTo>
                  <a:cubicBezTo>
                    <a:pt x="81" y="36"/>
                    <a:pt x="45" y="63"/>
                    <a:pt x="1" y="98"/>
                  </a:cubicBezTo>
                  <a:lnTo>
                    <a:pt x="32018" y="98"/>
                  </a:lnTo>
                  <a:lnTo>
                    <a:pt x="320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6"/>
            <p:cNvSpPr/>
            <p:nvPr/>
          </p:nvSpPr>
          <p:spPr>
            <a:xfrm>
              <a:off x="132550" y="2040600"/>
              <a:ext cx="877200" cy="2475"/>
            </a:xfrm>
            <a:custGeom>
              <a:avLst/>
              <a:gdLst/>
              <a:ahLst/>
              <a:cxnLst/>
              <a:rect l="l" t="t" r="r" b="b"/>
              <a:pathLst>
                <a:path w="35088" h="99" extrusionOk="0">
                  <a:moveTo>
                    <a:pt x="72" y="0"/>
                  </a:moveTo>
                  <a:cubicBezTo>
                    <a:pt x="46" y="36"/>
                    <a:pt x="19" y="71"/>
                    <a:pt x="1" y="98"/>
                  </a:cubicBezTo>
                  <a:lnTo>
                    <a:pt x="35087" y="98"/>
                  </a:lnTo>
                  <a:lnTo>
                    <a:pt x="350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6"/>
            <p:cNvSpPr/>
            <p:nvPr/>
          </p:nvSpPr>
          <p:spPr>
            <a:xfrm>
              <a:off x="76800" y="2128250"/>
              <a:ext cx="932950" cy="2475"/>
            </a:xfrm>
            <a:custGeom>
              <a:avLst/>
              <a:gdLst/>
              <a:ahLst/>
              <a:cxnLst/>
              <a:rect l="l" t="t" r="r" b="b"/>
              <a:pathLst>
                <a:path w="37318" h="99" extrusionOk="0">
                  <a:moveTo>
                    <a:pt x="63" y="0"/>
                  </a:moveTo>
                  <a:cubicBezTo>
                    <a:pt x="45" y="36"/>
                    <a:pt x="27" y="71"/>
                    <a:pt x="1" y="98"/>
                  </a:cubicBezTo>
                  <a:lnTo>
                    <a:pt x="37317" y="98"/>
                  </a:lnTo>
                  <a:lnTo>
                    <a:pt x="37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7" name="Google Shape;3977;p26"/>
          <p:cNvGrpSpPr/>
          <p:nvPr/>
        </p:nvGrpSpPr>
        <p:grpSpPr>
          <a:xfrm>
            <a:off x="7585373" y="3550223"/>
            <a:ext cx="1343506" cy="1343506"/>
            <a:chOff x="4809600" y="1679825"/>
            <a:chExt cx="2396550" cy="2396550"/>
          </a:xfrm>
        </p:grpSpPr>
        <p:sp>
          <p:nvSpPr>
            <p:cNvPr id="3978" name="Google Shape;3978;p26"/>
            <p:cNvSpPr/>
            <p:nvPr/>
          </p:nvSpPr>
          <p:spPr>
            <a:xfrm>
              <a:off x="4809600" y="1679825"/>
              <a:ext cx="2396550" cy="2396550"/>
            </a:xfrm>
            <a:custGeom>
              <a:avLst/>
              <a:gdLst/>
              <a:ahLst/>
              <a:cxnLst/>
              <a:rect l="l" t="t" r="r" b="b"/>
              <a:pathLst>
                <a:path w="95862" h="95862" extrusionOk="0">
                  <a:moveTo>
                    <a:pt x="47931" y="0"/>
                  </a:moveTo>
                  <a:cubicBezTo>
                    <a:pt x="21504" y="0"/>
                    <a:pt x="0" y="21484"/>
                    <a:pt x="0" y="47931"/>
                  </a:cubicBezTo>
                  <a:cubicBezTo>
                    <a:pt x="0" y="74357"/>
                    <a:pt x="21504" y="95861"/>
                    <a:pt x="47931" y="95861"/>
                  </a:cubicBezTo>
                  <a:cubicBezTo>
                    <a:pt x="74358" y="95861"/>
                    <a:pt x="95862" y="74357"/>
                    <a:pt x="95862" y="47931"/>
                  </a:cubicBezTo>
                  <a:cubicBezTo>
                    <a:pt x="95862" y="21484"/>
                    <a:pt x="74358" y="0"/>
                    <a:pt x="47931" y="0"/>
                  </a:cubicBezTo>
                  <a:close/>
                </a:path>
              </a:pathLst>
            </a:cu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6"/>
            <p:cNvSpPr/>
            <p:nvPr/>
          </p:nvSpPr>
          <p:spPr>
            <a:xfrm>
              <a:off x="4931600" y="1801325"/>
              <a:ext cx="2153075" cy="2153025"/>
            </a:xfrm>
            <a:custGeom>
              <a:avLst/>
              <a:gdLst/>
              <a:ahLst/>
              <a:cxnLst/>
              <a:rect l="l" t="t" r="r" b="b"/>
              <a:pathLst>
                <a:path w="86123" h="86121" extrusionOk="0">
                  <a:moveTo>
                    <a:pt x="43051" y="0"/>
                  </a:moveTo>
                  <a:cubicBezTo>
                    <a:pt x="19273" y="0"/>
                    <a:pt x="1" y="19272"/>
                    <a:pt x="1" y="43071"/>
                  </a:cubicBezTo>
                  <a:cubicBezTo>
                    <a:pt x="1" y="66848"/>
                    <a:pt x="19273" y="86121"/>
                    <a:pt x="43051" y="86121"/>
                  </a:cubicBezTo>
                  <a:cubicBezTo>
                    <a:pt x="66850" y="86121"/>
                    <a:pt x="86122" y="66848"/>
                    <a:pt x="86122" y="43071"/>
                  </a:cubicBezTo>
                  <a:cubicBezTo>
                    <a:pt x="86122" y="19272"/>
                    <a:pt x="66850" y="0"/>
                    <a:pt x="430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6"/>
            <p:cNvSpPr/>
            <p:nvPr/>
          </p:nvSpPr>
          <p:spPr>
            <a:xfrm>
              <a:off x="5168875" y="2038575"/>
              <a:ext cx="1678525" cy="1678525"/>
            </a:xfrm>
            <a:custGeom>
              <a:avLst/>
              <a:gdLst/>
              <a:ahLst/>
              <a:cxnLst/>
              <a:rect l="l" t="t" r="r" b="b"/>
              <a:pathLst>
                <a:path w="67141" h="67141" extrusionOk="0">
                  <a:moveTo>
                    <a:pt x="33560" y="0"/>
                  </a:moveTo>
                  <a:cubicBezTo>
                    <a:pt x="15018" y="0"/>
                    <a:pt x="0" y="15039"/>
                    <a:pt x="0" y="33581"/>
                  </a:cubicBezTo>
                  <a:cubicBezTo>
                    <a:pt x="0" y="52123"/>
                    <a:pt x="15018" y="67141"/>
                    <a:pt x="33560" y="67141"/>
                  </a:cubicBezTo>
                  <a:cubicBezTo>
                    <a:pt x="52103" y="67141"/>
                    <a:pt x="67141" y="52123"/>
                    <a:pt x="67141" y="33581"/>
                  </a:cubicBezTo>
                  <a:cubicBezTo>
                    <a:pt x="67141" y="15039"/>
                    <a:pt x="52103" y="0"/>
                    <a:pt x="33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6"/>
            <p:cNvSpPr/>
            <p:nvPr/>
          </p:nvSpPr>
          <p:spPr>
            <a:xfrm>
              <a:off x="5083350" y="1953050"/>
              <a:ext cx="1849575" cy="1849575"/>
            </a:xfrm>
            <a:custGeom>
              <a:avLst/>
              <a:gdLst/>
              <a:ahLst/>
              <a:cxnLst/>
              <a:rect l="l" t="t" r="r" b="b"/>
              <a:pathLst>
                <a:path w="73983" h="73983" extrusionOk="0">
                  <a:moveTo>
                    <a:pt x="36981" y="334"/>
                  </a:moveTo>
                  <a:cubicBezTo>
                    <a:pt x="57213" y="334"/>
                    <a:pt x="73649" y="16770"/>
                    <a:pt x="73649" y="37002"/>
                  </a:cubicBezTo>
                  <a:cubicBezTo>
                    <a:pt x="73649" y="57213"/>
                    <a:pt x="57213" y="73649"/>
                    <a:pt x="36981" y="73649"/>
                  </a:cubicBezTo>
                  <a:cubicBezTo>
                    <a:pt x="16770" y="73649"/>
                    <a:pt x="313" y="57213"/>
                    <a:pt x="313" y="37002"/>
                  </a:cubicBezTo>
                  <a:cubicBezTo>
                    <a:pt x="313" y="16770"/>
                    <a:pt x="16770" y="334"/>
                    <a:pt x="36981" y="334"/>
                  </a:cubicBezTo>
                  <a:close/>
                  <a:moveTo>
                    <a:pt x="36981" y="1"/>
                  </a:moveTo>
                  <a:cubicBezTo>
                    <a:pt x="16582" y="1"/>
                    <a:pt x="0" y="16603"/>
                    <a:pt x="0" y="37002"/>
                  </a:cubicBezTo>
                  <a:cubicBezTo>
                    <a:pt x="0" y="57380"/>
                    <a:pt x="16582" y="73982"/>
                    <a:pt x="36981" y="73982"/>
                  </a:cubicBezTo>
                  <a:cubicBezTo>
                    <a:pt x="57380" y="73982"/>
                    <a:pt x="73983" y="57380"/>
                    <a:pt x="73983" y="37002"/>
                  </a:cubicBezTo>
                  <a:cubicBezTo>
                    <a:pt x="73983" y="16603"/>
                    <a:pt x="57380" y="1"/>
                    <a:pt x="36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6"/>
            <p:cNvSpPr/>
            <p:nvPr/>
          </p:nvSpPr>
          <p:spPr>
            <a:xfrm>
              <a:off x="5671025" y="2129100"/>
              <a:ext cx="1213925" cy="1306075"/>
            </a:xfrm>
            <a:custGeom>
              <a:avLst/>
              <a:gdLst/>
              <a:ahLst/>
              <a:cxnLst/>
              <a:rect l="l" t="t" r="r" b="b"/>
              <a:pathLst>
                <a:path w="48557" h="52243" extrusionOk="0">
                  <a:moveTo>
                    <a:pt x="19573" y="1"/>
                  </a:moveTo>
                  <a:cubicBezTo>
                    <a:pt x="10960" y="1"/>
                    <a:pt x="5244" y="3842"/>
                    <a:pt x="3775" y="8581"/>
                  </a:cubicBezTo>
                  <a:cubicBezTo>
                    <a:pt x="3004" y="11063"/>
                    <a:pt x="2023" y="13670"/>
                    <a:pt x="5882" y="18885"/>
                  </a:cubicBezTo>
                  <a:lnTo>
                    <a:pt x="480" y="40806"/>
                  </a:lnTo>
                  <a:cubicBezTo>
                    <a:pt x="0" y="42808"/>
                    <a:pt x="1231" y="44852"/>
                    <a:pt x="3233" y="45353"/>
                  </a:cubicBezTo>
                  <a:lnTo>
                    <a:pt x="15852" y="48461"/>
                  </a:lnTo>
                  <a:lnTo>
                    <a:pt x="18167" y="49024"/>
                  </a:lnTo>
                  <a:lnTo>
                    <a:pt x="30786" y="52131"/>
                  </a:lnTo>
                  <a:cubicBezTo>
                    <a:pt x="31088" y="52207"/>
                    <a:pt x="31391" y="52243"/>
                    <a:pt x="31689" y="52243"/>
                  </a:cubicBezTo>
                  <a:cubicBezTo>
                    <a:pt x="33369" y="52243"/>
                    <a:pt x="34908" y="51096"/>
                    <a:pt x="35333" y="49378"/>
                  </a:cubicBezTo>
                  <a:lnTo>
                    <a:pt x="40714" y="27478"/>
                  </a:lnTo>
                  <a:cubicBezTo>
                    <a:pt x="46554" y="24641"/>
                    <a:pt x="46909" y="21867"/>
                    <a:pt x="47368" y="19323"/>
                  </a:cubicBezTo>
                  <a:cubicBezTo>
                    <a:pt x="48557" y="12878"/>
                    <a:pt x="42466" y="4389"/>
                    <a:pt x="28700" y="1281"/>
                  </a:cubicBezTo>
                  <a:cubicBezTo>
                    <a:pt x="25390" y="395"/>
                    <a:pt x="22333" y="1"/>
                    <a:pt x="19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6"/>
            <p:cNvSpPr/>
            <p:nvPr/>
          </p:nvSpPr>
          <p:spPr>
            <a:xfrm>
              <a:off x="5623050" y="2085575"/>
              <a:ext cx="1293200" cy="1393225"/>
            </a:xfrm>
            <a:custGeom>
              <a:avLst/>
              <a:gdLst/>
              <a:ahLst/>
              <a:cxnLst/>
              <a:rect l="l" t="t" r="r" b="b"/>
              <a:pathLst>
                <a:path w="51728" h="55729" extrusionOk="0">
                  <a:moveTo>
                    <a:pt x="21442" y="3481"/>
                  </a:moveTo>
                  <a:cubicBezTo>
                    <a:pt x="24049" y="3481"/>
                    <a:pt x="26990" y="3856"/>
                    <a:pt x="30160" y="4711"/>
                  </a:cubicBezTo>
                  <a:cubicBezTo>
                    <a:pt x="30181" y="4711"/>
                    <a:pt x="30202" y="4711"/>
                    <a:pt x="30223" y="4732"/>
                  </a:cubicBezTo>
                  <a:cubicBezTo>
                    <a:pt x="42904" y="7569"/>
                    <a:pt x="48619" y="15098"/>
                    <a:pt x="47576" y="20751"/>
                  </a:cubicBezTo>
                  <a:lnTo>
                    <a:pt x="47535" y="20980"/>
                  </a:lnTo>
                  <a:cubicBezTo>
                    <a:pt x="47118" y="23295"/>
                    <a:pt x="46763" y="25298"/>
                    <a:pt x="41882" y="27655"/>
                  </a:cubicBezTo>
                  <a:cubicBezTo>
                    <a:pt x="41423" y="27863"/>
                    <a:pt x="41069" y="28301"/>
                    <a:pt x="40944" y="28802"/>
                  </a:cubicBezTo>
                  <a:lnTo>
                    <a:pt x="35562" y="50702"/>
                  </a:lnTo>
                  <a:cubicBezTo>
                    <a:pt x="35437" y="51224"/>
                    <a:pt x="35104" y="51662"/>
                    <a:pt x="34645" y="51954"/>
                  </a:cubicBezTo>
                  <a:cubicBezTo>
                    <a:pt x="34326" y="52142"/>
                    <a:pt x="33966" y="52240"/>
                    <a:pt x="33601" y="52240"/>
                  </a:cubicBezTo>
                  <a:cubicBezTo>
                    <a:pt x="33442" y="52240"/>
                    <a:pt x="33281" y="52221"/>
                    <a:pt x="33122" y="52183"/>
                  </a:cubicBezTo>
                  <a:lnTo>
                    <a:pt x="5569" y="45404"/>
                  </a:lnTo>
                  <a:cubicBezTo>
                    <a:pt x="4485" y="45133"/>
                    <a:pt x="3838" y="44049"/>
                    <a:pt x="4088" y="42964"/>
                  </a:cubicBezTo>
                  <a:lnTo>
                    <a:pt x="9490" y="21043"/>
                  </a:lnTo>
                  <a:cubicBezTo>
                    <a:pt x="9615" y="20542"/>
                    <a:pt x="9511" y="20021"/>
                    <a:pt x="9198" y="19604"/>
                  </a:cubicBezTo>
                  <a:cubicBezTo>
                    <a:pt x="5986" y="15244"/>
                    <a:pt x="6591" y="13325"/>
                    <a:pt x="7279" y="11073"/>
                  </a:cubicBezTo>
                  <a:lnTo>
                    <a:pt x="7363" y="10843"/>
                  </a:lnTo>
                  <a:cubicBezTo>
                    <a:pt x="8614" y="6755"/>
                    <a:pt x="13724" y="3481"/>
                    <a:pt x="21442" y="3481"/>
                  </a:cubicBezTo>
                  <a:close/>
                  <a:moveTo>
                    <a:pt x="21472" y="0"/>
                  </a:moveTo>
                  <a:cubicBezTo>
                    <a:pt x="18479" y="0"/>
                    <a:pt x="15688" y="438"/>
                    <a:pt x="13182" y="1311"/>
                  </a:cubicBezTo>
                  <a:cubicBezTo>
                    <a:pt x="8531" y="2938"/>
                    <a:pt x="5194" y="6046"/>
                    <a:pt x="4046" y="9821"/>
                  </a:cubicBezTo>
                  <a:lnTo>
                    <a:pt x="3963" y="10030"/>
                  </a:lnTo>
                  <a:cubicBezTo>
                    <a:pt x="3191" y="12554"/>
                    <a:pt x="2211" y="15641"/>
                    <a:pt x="5924" y="21001"/>
                  </a:cubicBezTo>
                  <a:lnTo>
                    <a:pt x="730" y="42130"/>
                  </a:lnTo>
                  <a:cubicBezTo>
                    <a:pt x="0" y="45071"/>
                    <a:pt x="1794" y="48053"/>
                    <a:pt x="4756" y="48783"/>
                  </a:cubicBezTo>
                  <a:lnTo>
                    <a:pt x="32288" y="55562"/>
                  </a:lnTo>
                  <a:cubicBezTo>
                    <a:pt x="32726" y="55666"/>
                    <a:pt x="33164" y="55729"/>
                    <a:pt x="33602" y="55729"/>
                  </a:cubicBezTo>
                  <a:cubicBezTo>
                    <a:pt x="34603" y="55729"/>
                    <a:pt x="35583" y="55458"/>
                    <a:pt x="36438" y="54915"/>
                  </a:cubicBezTo>
                  <a:cubicBezTo>
                    <a:pt x="37690" y="54164"/>
                    <a:pt x="38587" y="52955"/>
                    <a:pt x="38941" y="51536"/>
                  </a:cubicBezTo>
                  <a:lnTo>
                    <a:pt x="44135" y="30408"/>
                  </a:lnTo>
                  <a:cubicBezTo>
                    <a:pt x="49913" y="27383"/>
                    <a:pt x="50497" y="24192"/>
                    <a:pt x="50955" y="21606"/>
                  </a:cubicBezTo>
                  <a:lnTo>
                    <a:pt x="50997" y="21376"/>
                  </a:lnTo>
                  <a:cubicBezTo>
                    <a:pt x="51727" y="17497"/>
                    <a:pt x="50205" y="13200"/>
                    <a:pt x="46846" y="9592"/>
                  </a:cubicBezTo>
                  <a:cubicBezTo>
                    <a:pt x="43196" y="5712"/>
                    <a:pt x="37732" y="2855"/>
                    <a:pt x="31036" y="1332"/>
                  </a:cubicBezTo>
                  <a:cubicBezTo>
                    <a:pt x="27700" y="443"/>
                    <a:pt x="24484" y="0"/>
                    <a:pt x="21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6"/>
            <p:cNvSpPr/>
            <p:nvPr/>
          </p:nvSpPr>
          <p:spPr>
            <a:xfrm>
              <a:off x="6107450" y="2414525"/>
              <a:ext cx="70425" cy="54250"/>
            </a:xfrm>
            <a:custGeom>
              <a:avLst/>
              <a:gdLst/>
              <a:ahLst/>
              <a:cxnLst/>
              <a:rect l="l" t="t" r="r" b="b"/>
              <a:pathLst>
                <a:path w="2817" h="2170" extrusionOk="0">
                  <a:moveTo>
                    <a:pt x="1419" y="1"/>
                  </a:moveTo>
                  <a:cubicBezTo>
                    <a:pt x="22" y="1"/>
                    <a:pt x="1" y="2170"/>
                    <a:pt x="1419" y="2170"/>
                  </a:cubicBezTo>
                  <a:cubicBezTo>
                    <a:pt x="2817" y="2170"/>
                    <a:pt x="2817" y="1"/>
                    <a:pt x="1419" y="1"/>
                  </a:cubicBezTo>
                  <a:close/>
                </a:path>
              </a:pathLst>
            </a:custGeom>
            <a:solidFill>
              <a:srgbClr val="F9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6"/>
            <p:cNvSpPr/>
            <p:nvPr/>
          </p:nvSpPr>
          <p:spPr>
            <a:xfrm>
              <a:off x="6406775" y="2565225"/>
              <a:ext cx="69900" cy="54250"/>
            </a:xfrm>
            <a:custGeom>
              <a:avLst/>
              <a:gdLst/>
              <a:ahLst/>
              <a:cxnLst/>
              <a:rect l="l" t="t" r="r" b="b"/>
              <a:pathLst>
                <a:path w="2796" h="2170" extrusionOk="0">
                  <a:moveTo>
                    <a:pt x="1398" y="0"/>
                  </a:moveTo>
                  <a:cubicBezTo>
                    <a:pt x="0" y="0"/>
                    <a:pt x="0" y="2170"/>
                    <a:pt x="1398" y="2170"/>
                  </a:cubicBezTo>
                  <a:cubicBezTo>
                    <a:pt x="2795" y="2170"/>
                    <a:pt x="2795" y="0"/>
                    <a:pt x="1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6"/>
            <p:cNvSpPr/>
            <p:nvPr/>
          </p:nvSpPr>
          <p:spPr>
            <a:xfrm>
              <a:off x="6353050" y="2846275"/>
              <a:ext cx="70425" cy="54775"/>
            </a:xfrm>
            <a:custGeom>
              <a:avLst/>
              <a:gdLst/>
              <a:ahLst/>
              <a:cxnLst/>
              <a:rect l="l" t="t" r="r" b="b"/>
              <a:pathLst>
                <a:path w="2817" h="2191" extrusionOk="0">
                  <a:moveTo>
                    <a:pt x="1398" y="1"/>
                  </a:moveTo>
                  <a:cubicBezTo>
                    <a:pt x="1" y="1"/>
                    <a:pt x="1" y="2191"/>
                    <a:pt x="1398" y="2191"/>
                  </a:cubicBezTo>
                  <a:cubicBezTo>
                    <a:pt x="2796" y="2191"/>
                    <a:pt x="2817"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6"/>
            <p:cNvSpPr/>
            <p:nvPr/>
          </p:nvSpPr>
          <p:spPr>
            <a:xfrm>
              <a:off x="6029250" y="2896325"/>
              <a:ext cx="69900" cy="54275"/>
            </a:xfrm>
            <a:custGeom>
              <a:avLst/>
              <a:gdLst/>
              <a:ahLst/>
              <a:cxnLst/>
              <a:rect l="l" t="t" r="r" b="b"/>
              <a:pathLst>
                <a:path w="2796" h="2171" extrusionOk="0">
                  <a:moveTo>
                    <a:pt x="1398" y="1"/>
                  </a:moveTo>
                  <a:cubicBezTo>
                    <a:pt x="0" y="1"/>
                    <a:pt x="0" y="2170"/>
                    <a:pt x="1398" y="2170"/>
                  </a:cubicBezTo>
                  <a:cubicBezTo>
                    <a:pt x="2795" y="2170"/>
                    <a:pt x="2795" y="1"/>
                    <a:pt x="1398" y="1"/>
                  </a:cubicBezTo>
                  <a:close/>
                </a:path>
              </a:pathLst>
            </a:custGeom>
            <a:solidFill>
              <a:srgbClr val="F9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6"/>
            <p:cNvSpPr/>
            <p:nvPr/>
          </p:nvSpPr>
          <p:spPr>
            <a:xfrm>
              <a:off x="6239375" y="3109600"/>
              <a:ext cx="69900" cy="54250"/>
            </a:xfrm>
            <a:custGeom>
              <a:avLst/>
              <a:gdLst/>
              <a:ahLst/>
              <a:cxnLst/>
              <a:rect l="l" t="t" r="r" b="b"/>
              <a:pathLst>
                <a:path w="2796" h="2170" extrusionOk="0">
                  <a:moveTo>
                    <a:pt x="1398" y="1"/>
                  </a:moveTo>
                  <a:cubicBezTo>
                    <a:pt x="1" y="1"/>
                    <a:pt x="1" y="2170"/>
                    <a:pt x="1398" y="2170"/>
                  </a:cubicBezTo>
                  <a:cubicBezTo>
                    <a:pt x="2796" y="2170"/>
                    <a:pt x="2796" y="1"/>
                    <a:pt x="1398" y="1"/>
                  </a:cubicBezTo>
                  <a:close/>
                </a:path>
              </a:pathLst>
            </a:custGeom>
            <a:solidFill>
              <a:srgbClr val="F9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6"/>
            <p:cNvSpPr/>
            <p:nvPr/>
          </p:nvSpPr>
          <p:spPr>
            <a:xfrm>
              <a:off x="5239775" y="2221650"/>
              <a:ext cx="1167550" cy="1286875"/>
            </a:xfrm>
            <a:custGeom>
              <a:avLst/>
              <a:gdLst/>
              <a:ahLst/>
              <a:cxnLst/>
              <a:rect l="l" t="t" r="r" b="b"/>
              <a:pathLst>
                <a:path w="46702" h="51475" extrusionOk="0">
                  <a:moveTo>
                    <a:pt x="27941" y="1"/>
                  </a:moveTo>
                  <a:cubicBezTo>
                    <a:pt x="25664" y="1"/>
                    <a:pt x="23193" y="248"/>
                    <a:pt x="20546" y="791"/>
                  </a:cubicBezTo>
                  <a:cubicBezTo>
                    <a:pt x="6592" y="3043"/>
                    <a:pt x="1" y="11157"/>
                    <a:pt x="814" y="17665"/>
                  </a:cubicBezTo>
                  <a:cubicBezTo>
                    <a:pt x="1127" y="20230"/>
                    <a:pt x="1294" y="23025"/>
                    <a:pt x="6967" y="26195"/>
                  </a:cubicBezTo>
                  <a:lnTo>
                    <a:pt x="11034" y="48388"/>
                  </a:lnTo>
                  <a:cubicBezTo>
                    <a:pt x="11368" y="50202"/>
                    <a:pt x="12950" y="51475"/>
                    <a:pt x="14732" y="51475"/>
                  </a:cubicBezTo>
                  <a:cubicBezTo>
                    <a:pt x="14957" y="51475"/>
                    <a:pt x="15185" y="51454"/>
                    <a:pt x="15415" y="51412"/>
                  </a:cubicBezTo>
                  <a:lnTo>
                    <a:pt x="28179" y="49076"/>
                  </a:lnTo>
                  <a:lnTo>
                    <a:pt x="30515" y="48638"/>
                  </a:lnTo>
                  <a:lnTo>
                    <a:pt x="43301" y="46302"/>
                  </a:lnTo>
                  <a:cubicBezTo>
                    <a:pt x="45345" y="45927"/>
                    <a:pt x="46701" y="43966"/>
                    <a:pt x="46326" y="41922"/>
                  </a:cubicBezTo>
                  <a:lnTo>
                    <a:pt x="42258" y="19729"/>
                  </a:lnTo>
                  <a:cubicBezTo>
                    <a:pt x="46409" y="14745"/>
                    <a:pt x="45596" y="12075"/>
                    <a:pt x="44970" y="9572"/>
                  </a:cubicBezTo>
                  <a:cubicBezTo>
                    <a:pt x="43705" y="4411"/>
                    <a:pt x="37558" y="1"/>
                    <a:pt x="27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6"/>
            <p:cNvSpPr/>
            <p:nvPr/>
          </p:nvSpPr>
          <p:spPr>
            <a:xfrm>
              <a:off x="5204850" y="2178100"/>
              <a:ext cx="1249400" cy="1373700"/>
            </a:xfrm>
            <a:custGeom>
              <a:avLst/>
              <a:gdLst/>
              <a:ahLst/>
              <a:cxnLst/>
              <a:rect l="l" t="t" r="r" b="b"/>
              <a:pathLst>
                <a:path w="49976" h="54948" extrusionOk="0">
                  <a:moveTo>
                    <a:pt x="29368" y="3471"/>
                  </a:moveTo>
                  <a:cubicBezTo>
                    <a:pt x="38045" y="3471"/>
                    <a:pt x="43593" y="7267"/>
                    <a:pt x="44677" y="11731"/>
                  </a:cubicBezTo>
                  <a:lnTo>
                    <a:pt x="44740" y="11960"/>
                  </a:lnTo>
                  <a:cubicBezTo>
                    <a:pt x="45303" y="14234"/>
                    <a:pt x="45783" y="16215"/>
                    <a:pt x="42320" y="20366"/>
                  </a:cubicBezTo>
                  <a:cubicBezTo>
                    <a:pt x="41987" y="20762"/>
                    <a:pt x="41841" y="21284"/>
                    <a:pt x="41945" y="21784"/>
                  </a:cubicBezTo>
                  <a:lnTo>
                    <a:pt x="46012" y="43977"/>
                  </a:lnTo>
                  <a:cubicBezTo>
                    <a:pt x="46200" y="45082"/>
                    <a:pt x="45470" y="46125"/>
                    <a:pt x="44385" y="46334"/>
                  </a:cubicBezTo>
                  <a:lnTo>
                    <a:pt x="16499" y="51444"/>
                  </a:lnTo>
                  <a:cubicBezTo>
                    <a:pt x="16373" y="51468"/>
                    <a:pt x="16247" y="51480"/>
                    <a:pt x="16122" y="51480"/>
                  </a:cubicBezTo>
                  <a:cubicBezTo>
                    <a:pt x="15710" y="51480"/>
                    <a:pt x="15312" y="51350"/>
                    <a:pt x="14976" y="51110"/>
                  </a:cubicBezTo>
                  <a:cubicBezTo>
                    <a:pt x="14538" y="50818"/>
                    <a:pt x="14225" y="50359"/>
                    <a:pt x="14142" y="49817"/>
                  </a:cubicBezTo>
                  <a:lnTo>
                    <a:pt x="10075" y="27624"/>
                  </a:lnTo>
                  <a:cubicBezTo>
                    <a:pt x="9970" y="27124"/>
                    <a:pt x="9657" y="26686"/>
                    <a:pt x="9198" y="26436"/>
                  </a:cubicBezTo>
                  <a:cubicBezTo>
                    <a:pt x="4485" y="23787"/>
                    <a:pt x="4234" y="21763"/>
                    <a:pt x="3963" y="19427"/>
                  </a:cubicBezTo>
                  <a:lnTo>
                    <a:pt x="3942" y="19198"/>
                  </a:lnTo>
                  <a:cubicBezTo>
                    <a:pt x="3233" y="13504"/>
                    <a:pt x="9407" y="6329"/>
                    <a:pt x="22214" y="4243"/>
                  </a:cubicBezTo>
                  <a:cubicBezTo>
                    <a:pt x="22235" y="4243"/>
                    <a:pt x="22255" y="4243"/>
                    <a:pt x="22276" y="4222"/>
                  </a:cubicBezTo>
                  <a:cubicBezTo>
                    <a:pt x="24821" y="3722"/>
                    <a:pt x="27199" y="3471"/>
                    <a:pt x="29368" y="3471"/>
                  </a:cubicBezTo>
                  <a:close/>
                  <a:moveTo>
                    <a:pt x="29364" y="0"/>
                  </a:moveTo>
                  <a:cubicBezTo>
                    <a:pt x="26907" y="0"/>
                    <a:pt x="24315" y="274"/>
                    <a:pt x="21630" y="823"/>
                  </a:cubicBezTo>
                  <a:cubicBezTo>
                    <a:pt x="14830" y="1928"/>
                    <a:pt x="9198" y="4452"/>
                    <a:pt x="5340" y="8123"/>
                  </a:cubicBezTo>
                  <a:cubicBezTo>
                    <a:pt x="1773" y="11502"/>
                    <a:pt x="0" y="15694"/>
                    <a:pt x="480" y="19615"/>
                  </a:cubicBezTo>
                  <a:lnTo>
                    <a:pt x="501" y="19845"/>
                  </a:lnTo>
                  <a:cubicBezTo>
                    <a:pt x="835" y="22473"/>
                    <a:pt x="1210" y="25685"/>
                    <a:pt x="6800" y="29043"/>
                  </a:cubicBezTo>
                  <a:lnTo>
                    <a:pt x="10721" y="50443"/>
                  </a:lnTo>
                  <a:cubicBezTo>
                    <a:pt x="10971" y="51903"/>
                    <a:pt x="11785" y="53154"/>
                    <a:pt x="12995" y="53988"/>
                  </a:cubicBezTo>
                  <a:cubicBezTo>
                    <a:pt x="13933" y="54614"/>
                    <a:pt x="15018" y="54948"/>
                    <a:pt x="16102" y="54948"/>
                  </a:cubicBezTo>
                  <a:cubicBezTo>
                    <a:pt x="16436" y="54948"/>
                    <a:pt x="16791" y="54927"/>
                    <a:pt x="17124" y="54864"/>
                  </a:cubicBezTo>
                  <a:lnTo>
                    <a:pt x="45011" y="49754"/>
                  </a:lnTo>
                  <a:cubicBezTo>
                    <a:pt x="47994" y="49212"/>
                    <a:pt x="49975" y="46334"/>
                    <a:pt x="49433" y="43351"/>
                  </a:cubicBezTo>
                  <a:lnTo>
                    <a:pt x="45512" y="21951"/>
                  </a:lnTo>
                  <a:cubicBezTo>
                    <a:pt x="49516" y="16820"/>
                    <a:pt x="48745" y="13671"/>
                    <a:pt x="48119" y="11126"/>
                  </a:cubicBezTo>
                  <a:lnTo>
                    <a:pt x="48056" y="10897"/>
                  </a:lnTo>
                  <a:cubicBezTo>
                    <a:pt x="47118" y="7059"/>
                    <a:pt x="43968" y="3763"/>
                    <a:pt x="39421" y="1865"/>
                  </a:cubicBezTo>
                  <a:cubicBezTo>
                    <a:pt x="36473" y="623"/>
                    <a:pt x="33072" y="0"/>
                    <a:pt x="29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6"/>
            <p:cNvSpPr/>
            <p:nvPr/>
          </p:nvSpPr>
          <p:spPr>
            <a:xfrm>
              <a:off x="5608950" y="2570425"/>
              <a:ext cx="70425" cy="54275"/>
            </a:xfrm>
            <a:custGeom>
              <a:avLst/>
              <a:gdLst/>
              <a:ahLst/>
              <a:cxnLst/>
              <a:rect l="l" t="t" r="r" b="b"/>
              <a:pathLst>
                <a:path w="2817" h="2171" extrusionOk="0">
                  <a:moveTo>
                    <a:pt x="1398" y="1"/>
                  </a:moveTo>
                  <a:cubicBezTo>
                    <a:pt x="1" y="1"/>
                    <a:pt x="1" y="2170"/>
                    <a:pt x="1398" y="2170"/>
                  </a:cubicBezTo>
                  <a:cubicBezTo>
                    <a:pt x="2796" y="2170"/>
                    <a:pt x="2817"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6"/>
            <p:cNvSpPr/>
            <p:nvPr/>
          </p:nvSpPr>
          <p:spPr>
            <a:xfrm>
              <a:off x="5943725" y="2585025"/>
              <a:ext cx="69900" cy="54775"/>
            </a:xfrm>
            <a:custGeom>
              <a:avLst/>
              <a:gdLst/>
              <a:ahLst/>
              <a:cxnLst/>
              <a:rect l="l" t="t" r="r" b="b"/>
              <a:pathLst>
                <a:path w="2796" h="2191" extrusionOk="0">
                  <a:moveTo>
                    <a:pt x="1398" y="1"/>
                  </a:moveTo>
                  <a:cubicBezTo>
                    <a:pt x="1" y="1"/>
                    <a:pt x="1" y="2191"/>
                    <a:pt x="1398" y="2191"/>
                  </a:cubicBezTo>
                  <a:cubicBezTo>
                    <a:pt x="2795" y="2191"/>
                    <a:pt x="2795" y="1"/>
                    <a:pt x="1398" y="1"/>
                  </a:cubicBezTo>
                  <a:close/>
                </a:path>
              </a:pathLst>
            </a:custGeom>
            <a:solidFill>
              <a:srgbClr val="F9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6"/>
            <p:cNvSpPr/>
            <p:nvPr/>
          </p:nvSpPr>
          <p:spPr>
            <a:xfrm>
              <a:off x="6010475" y="2864000"/>
              <a:ext cx="69900" cy="54250"/>
            </a:xfrm>
            <a:custGeom>
              <a:avLst/>
              <a:gdLst/>
              <a:ahLst/>
              <a:cxnLst/>
              <a:rect l="l" t="t" r="r" b="b"/>
              <a:pathLst>
                <a:path w="2796" h="2170" extrusionOk="0">
                  <a:moveTo>
                    <a:pt x="1398" y="1"/>
                  </a:moveTo>
                  <a:cubicBezTo>
                    <a:pt x="0" y="1"/>
                    <a:pt x="0" y="2170"/>
                    <a:pt x="1398" y="2170"/>
                  </a:cubicBezTo>
                  <a:cubicBezTo>
                    <a:pt x="2795" y="2170"/>
                    <a:pt x="2795" y="1"/>
                    <a:pt x="1398" y="1"/>
                  </a:cubicBezTo>
                  <a:close/>
                </a:path>
              </a:pathLst>
            </a:custGeom>
            <a:solidFill>
              <a:srgbClr val="F9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6"/>
            <p:cNvSpPr/>
            <p:nvPr/>
          </p:nvSpPr>
          <p:spPr>
            <a:xfrm>
              <a:off x="5735675" y="3042325"/>
              <a:ext cx="69900" cy="54275"/>
            </a:xfrm>
            <a:custGeom>
              <a:avLst/>
              <a:gdLst/>
              <a:ahLst/>
              <a:cxnLst/>
              <a:rect l="l" t="t" r="r" b="b"/>
              <a:pathLst>
                <a:path w="2796" h="2171" extrusionOk="0">
                  <a:moveTo>
                    <a:pt x="1398" y="1"/>
                  </a:moveTo>
                  <a:cubicBezTo>
                    <a:pt x="0" y="1"/>
                    <a:pt x="0" y="2170"/>
                    <a:pt x="1398" y="2170"/>
                  </a:cubicBezTo>
                  <a:cubicBezTo>
                    <a:pt x="2795" y="2170"/>
                    <a:pt x="2795" y="1"/>
                    <a:pt x="1398" y="1"/>
                  </a:cubicBezTo>
                  <a:close/>
                </a:path>
              </a:pathLst>
            </a:custGeom>
            <a:solidFill>
              <a:srgbClr val="F9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6"/>
            <p:cNvSpPr/>
            <p:nvPr/>
          </p:nvSpPr>
          <p:spPr>
            <a:xfrm>
              <a:off x="6014125" y="3150800"/>
              <a:ext cx="70425" cy="54250"/>
            </a:xfrm>
            <a:custGeom>
              <a:avLst/>
              <a:gdLst/>
              <a:ahLst/>
              <a:cxnLst/>
              <a:rect l="l" t="t" r="r" b="b"/>
              <a:pathLst>
                <a:path w="2817" h="2170" extrusionOk="0">
                  <a:moveTo>
                    <a:pt x="1419" y="0"/>
                  </a:moveTo>
                  <a:cubicBezTo>
                    <a:pt x="0" y="0"/>
                    <a:pt x="0" y="2170"/>
                    <a:pt x="1419" y="2170"/>
                  </a:cubicBezTo>
                  <a:cubicBezTo>
                    <a:pt x="2816" y="2170"/>
                    <a:pt x="2816" y="0"/>
                    <a:pt x="1419" y="0"/>
                  </a:cubicBezTo>
                  <a:close/>
                </a:path>
              </a:pathLst>
            </a:custGeom>
            <a:solidFill>
              <a:srgbClr val="F9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6"/>
            <p:cNvSpPr/>
            <p:nvPr/>
          </p:nvSpPr>
          <p:spPr>
            <a:xfrm>
              <a:off x="5539100" y="2459875"/>
              <a:ext cx="600125" cy="578675"/>
            </a:xfrm>
            <a:custGeom>
              <a:avLst/>
              <a:gdLst/>
              <a:ahLst/>
              <a:cxnLst/>
              <a:rect l="l" t="t" r="r" b="b"/>
              <a:pathLst>
                <a:path w="24005" h="23147" extrusionOk="0">
                  <a:moveTo>
                    <a:pt x="18186" y="0"/>
                  </a:moveTo>
                  <a:cubicBezTo>
                    <a:pt x="17995" y="0"/>
                    <a:pt x="17820" y="14"/>
                    <a:pt x="17666" y="43"/>
                  </a:cubicBezTo>
                  <a:cubicBezTo>
                    <a:pt x="16123" y="335"/>
                    <a:pt x="14767" y="1211"/>
                    <a:pt x="13599" y="2233"/>
                  </a:cubicBezTo>
                  <a:cubicBezTo>
                    <a:pt x="11889" y="3693"/>
                    <a:pt x="10450" y="5487"/>
                    <a:pt x="9407" y="7489"/>
                  </a:cubicBezTo>
                  <a:cubicBezTo>
                    <a:pt x="8844" y="8532"/>
                    <a:pt x="8385" y="9658"/>
                    <a:pt x="7571" y="10492"/>
                  </a:cubicBezTo>
                  <a:cubicBezTo>
                    <a:pt x="6695" y="11389"/>
                    <a:pt x="5506" y="11890"/>
                    <a:pt x="4443" y="12557"/>
                  </a:cubicBezTo>
                  <a:cubicBezTo>
                    <a:pt x="3087" y="13371"/>
                    <a:pt x="1898" y="14435"/>
                    <a:pt x="939" y="15707"/>
                  </a:cubicBezTo>
                  <a:cubicBezTo>
                    <a:pt x="501" y="16291"/>
                    <a:pt x="104" y="16937"/>
                    <a:pt x="63" y="17667"/>
                  </a:cubicBezTo>
                  <a:cubicBezTo>
                    <a:pt x="0" y="18523"/>
                    <a:pt x="459" y="19336"/>
                    <a:pt x="939" y="20066"/>
                  </a:cubicBezTo>
                  <a:cubicBezTo>
                    <a:pt x="1936" y="21606"/>
                    <a:pt x="3565" y="23146"/>
                    <a:pt x="5283" y="23146"/>
                  </a:cubicBezTo>
                  <a:cubicBezTo>
                    <a:pt x="5613" y="23146"/>
                    <a:pt x="5946" y="23089"/>
                    <a:pt x="6278" y="22965"/>
                  </a:cubicBezTo>
                  <a:cubicBezTo>
                    <a:pt x="6758" y="22778"/>
                    <a:pt x="7133" y="22486"/>
                    <a:pt x="7488" y="22110"/>
                  </a:cubicBezTo>
                  <a:cubicBezTo>
                    <a:pt x="8114" y="21484"/>
                    <a:pt x="8573" y="20629"/>
                    <a:pt x="9073" y="19878"/>
                  </a:cubicBezTo>
                  <a:cubicBezTo>
                    <a:pt x="10325" y="18022"/>
                    <a:pt x="12077" y="16499"/>
                    <a:pt x="14100" y="15540"/>
                  </a:cubicBezTo>
                  <a:cubicBezTo>
                    <a:pt x="15372" y="14914"/>
                    <a:pt x="16853" y="14435"/>
                    <a:pt x="17625" y="13246"/>
                  </a:cubicBezTo>
                  <a:cubicBezTo>
                    <a:pt x="18396" y="12057"/>
                    <a:pt x="18230" y="10492"/>
                    <a:pt x="18480" y="9074"/>
                  </a:cubicBezTo>
                  <a:cubicBezTo>
                    <a:pt x="18751" y="7531"/>
                    <a:pt x="19585" y="6112"/>
                    <a:pt x="20774" y="5111"/>
                  </a:cubicBezTo>
                  <a:cubicBezTo>
                    <a:pt x="21275" y="4694"/>
                    <a:pt x="21817" y="4360"/>
                    <a:pt x="22213" y="3860"/>
                  </a:cubicBezTo>
                  <a:cubicBezTo>
                    <a:pt x="24005" y="1573"/>
                    <a:pt x="20207" y="0"/>
                    <a:pt x="18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6"/>
            <p:cNvSpPr/>
            <p:nvPr/>
          </p:nvSpPr>
          <p:spPr>
            <a:xfrm>
              <a:off x="5673100" y="2774275"/>
              <a:ext cx="600050" cy="578700"/>
            </a:xfrm>
            <a:custGeom>
              <a:avLst/>
              <a:gdLst/>
              <a:ahLst/>
              <a:cxnLst/>
              <a:rect l="l" t="t" r="r" b="b"/>
              <a:pathLst>
                <a:path w="24002" h="23148" extrusionOk="0">
                  <a:moveTo>
                    <a:pt x="18171" y="1"/>
                  </a:moveTo>
                  <a:cubicBezTo>
                    <a:pt x="17978" y="1"/>
                    <a:pt x="17801" y="15"/>
                    <a:pt x="17646" y="44"/>
                  </a:cubicBezTo>
                  <a:cubicBezTo>
                    <a:pt x="16123" y="315"/>
                    <a:pt x="14768" y="1212"/>
                    <a:pt x="13579" y="2213"/>
                  </a:cubicBezTo>
                  <a:cubicBezTo>
                    <a:pt x="11868" y="3694"/>
                    <a:pt x="10450" y="5488"/>
                    <a:pt x="9386" y="7490"/>
                  </a:cubicBezTo>
                  <a:cubicBezTo>
                    <a:pt x="8844" y="8533"/>
                    <a:pt x="8385" y="9638"/>
                    <a:pt x="7551" y="10494"/>
                  </a:cubicBezTo>
                  <a:cubicBezTo>
                    <a:pt x="6675" y="11390"/>
                    <a:pt x="5486" y="11891"/>
                    <a:pt x="4422" y="12538"/>
                  </a:cubicBezTo>
                  <a:cubicBezTo>
                    <a:pt x="3087" y="13372"/>
                    <a:pt x="1878" y="14436"/>
                    <a:pt x="939" y="15708"/>
                  </a:cubicBezTo>
                  <a:cubicBezTo>
                    <a:pt x="501" y="16292"/>
                    <a:pt x="105" y="16939"/>
                    <a:pt x="63" y="17669"/>
                  </a:cubicBezTo>
                  <a:cubicBezTo>
                    <a:pt x="0" y="18524"/>
                    <a:pt x="459" y="19337"/>
                    <a:pt x="918" y="20067"/>
                  </a:cubicBezTo>
                  <a:cubicBezTo>
                    <a:pt x="1933" y="21607"/>
                    <a:pt x="3565" y="23147"/>
                    <a:pt x="5271" y="23147"/>
                  </a:cubicBezTo>
                  <a:cubicBezTo>
                    <a:pt x="5599" y="23147"/>
                    <a:pt x="5929" y="23091"/>
                    <a:pt x="6258" y="22966"/>
                  </a:cubicBezTo>
                  <a:cubicBezTo>
                    <a:pt x="6737" y="22779"/>
                    <a:pt x="7134" y="22487"/>
                    <a:pt x="7488" y="22111"/>
                  </a:cubicBezTo>
                  <a:cubicBezTo>
                    <a:pt x="8093" y="21465"/>
                    <a:pt x="8573" y="20630"/>
                    <a:pt x="9074" y="19879"/>
                  </a:cubicBezTo>
                  <a:cubicBezTo>
                    <a:pt x="10325" y="18023"/>
                    <a:pt x="12077" y="16501"/>
                    <a:pt x="14100" y="15520"/>
                  </a:cubicBezTo>
                  <a:cubicBezTo>
                    <a:pt x="15373" y="14915"/>
                    <a:pt x="16833" y="14436"/>
                    <a:pt x="17604" y="13247"/>
                  </a:cubicBezTo>
                  <a:cubicBezTo>
                    <a:pt x="18397" y="12037"/>
                    <a:pt x="18209" y="10494"/>
                    <a:pt x="18459" y="9075"/>
                  </a:cubicBezTo>
                  <a:cubicBezTo>
                    <a:pt x="18731" y="7532"/>
                    <a:pt x="19565" y="6113"/>
                    <a:pt x="20775" y="5112"/>
                  </a:cubicBezTo>
                  <a:cubicBezTo>
                    <a:pt x="21254" y="4695"/>
                    <a:pt x="21797" y="4361"/>
                    <a:pt x="22193" y="3861"/>
                  </a:cubicBezTo>
                  <a:cubicBezTo>
                    <a:pt x="24002" y="1557"/>
                    <a:pt x="20197" y="1"/>
                    <a:pt x="181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6"/>
            <p:cNvSpPr/>
            <p:nvPr/>
          </p:nvSpPr>
          <p:spPr>
            <a:xfrm>
              <a:off x="5549525" y="2407800"/>
              <a:ext cx="223200" cy="178850"/>
            </a:xfrm>
            <a:custGeom>
              <a:avLst/>
              <a:gdLst/>
              <a:ahLst/>
              <a:cxnLst/>
              <a:rect l="l" t="t" r="r" b="b"/>
              <a:pathLst>
                <a:path w="8928" h="7154" extrusionOk="0">
                  <a:moveTo>
                    <a:pt x="4878" y="0"/>
                  </a:moveTo>
                  <a:cubicBezTo>
                    <a:pt x="4395" y="0"/>
                    <a:pt x="3890" y="80"/>
                    <a:pt x="3379" y="249"/>
                  </a:cubicBezTo>
                  <a:cubicBezTo>
                    <a:pt x="1168" y="979"/>
                    <a:pt x="0" y="3044"/>
                    <a:pt x="605" y="4879"/>
                  </a:cubicBezTo>
                  <a:cubicBezTo>
                    <a:pt x="1085" y="6286"/>
                    <a:pt x="2471" y="7153"/>
                    <a:pt x="4087" y="7153"/>
                  </a:cubicBezTo>
                  <a:cubicBezTo>
                    <a:pt x="4580" y="7153"/>
                    <a:pt x="5094" y="7073"/>
                    <a:pt x="5611" y="6902"/>
                  </a:cubicBezTo>
                  <a:cubicBezTo>
                    <a:pt x="7822" y="6172"/>
                    <a:pt x="8927" y="4149"/>
                    <a:pt x="8302" y="2293"/>
                  </a:cubicBezTo>
                  <a:cubicBezTo>
                    <a:pt x="7836" y="881"/>
                    <a:pt x="6484" y="0"/>
                    <a:pt x="48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6"/>
            <p:cNvSpPr/>
            <p:nvPr/>
          </p:nvSpPr>
          <p:spPr>
            <a:xfrm>
              <a:off x="5617825" y="2425200"/>
              <a:ext cx="52700" cy="33950"/>
            </a:xfrm>
            <a:custGeom>
              <a:avLst/>
              <a:gdLst/>
              <a:ahLst/>
              <a:cxnLst/>
              <a:rect l="l" t="t" r="r" b="b"/>
              <a:pathLst>
                <a:path w="2108" h="1358" extrusionOk="0">
                  <a:moveTo>
                    <a:pt x="1311" y="1"/>
                  </a:moveTo>
                  <a:cubicBezTo>
                    <a:pt x="1167" y="1"/>
                    <a:pt x="1011" y="24"/>
                    <a:pt x="856" y="74"/>
                  </a:cubicBezTo>
                  <a:cubicBezTo>
                    <a:pt x="334" y="262"/>
                    <a:pt x="1" y="658"/>
                    <a:pt x="105" y="992"/>
                  </a:cubicBezTo>
                  <a:cubicBezTo>
                    <a:pt x="193" y="1226"/>
                    <a:pt x="465" y="1357"/>
                    <a:pt x="800" y="1357"/>
                  </a:cubicBezTo>
                  <a:cubicBezTo>
                    <a:pt x="943" y="1357"/>
                    <a:pt x="1096" y="1334"/>
                    <a:pt x="1252" y="1284"/>
                  </a:cubicBezTo>
                  <a:cubicBezTo>
                    <a:pt x="1773" y="1117"/>
                    <a:pt x="2107" y="700"/>
                    <a:pt x="2003" y="366"/>
                  </a:cubicBezTo>
                  <a:cubicBezTo>
                    <a:pt x="1930" y="132"/>
                    <a:pt x="1651"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6"/>
            <p:cNvSpPr/>
            <p:nvPr/>
          </p:nvSpPr>
          <p:spPr>
            <a:xfrm>
              <a:off x="5794600" y="2489975"/>
              <a:ext cx="221625" cy="178100"/>
            </a:xfrm>
            <a:custGeom>
              <a:avLst/>
              <a:gdLst/>
              <a:ahLst/>
              <a:cxnLst/>
              <a:rect l="l" t="t" r="r" b="b"/>
              <a:pathLst>
                <a:path w="8865" h="7124" extrusionOk="0">
                  <a:moveTo>
                    <a:pt x="4082" y="0"/>
                  </a:moveTo>
                  <a:cubicBezTo>
                    <a:pt x="2390" y="0"/>
                    <a:pt x="958" y="949"/>
                    <a:pt x="543" y="2426"/>
                  </a:cubicBezTo>
                  <a:cubicBezTo>
                    <a:pt x="0" y="4283"/>
                    <a:pt x="1252" y="6285"/>
                    <a:pt x="3484" y="6932"/>
                  </a:cubicBezTo>
                  <a:cubicBezTo>
                    <a:pt x="3938" y="7062"/>
                    <a:pt x="4385" y="7124"/>
                    <a:pt x="4812" y="7124"/>
                  </a:cubicBezTo>
                  <a:cubicBezTo>
                    <a:pt x="6500" y="7124"/>
                    <a:pt x="7890" y="6160"/>
                    <a:pt x="8322" y="4679"/>
                  </a:cubicBezTo>
                  <a:cubicBezTo>
                    <a:pt x="8865" y="2823"/>
                    <a:pt x="7676" y="841"/>
                    <a:pt x="5423" y="195"/>
                  </a:cubicBezTo>
                  <a:cubicBezTo>
                    <a:pt x="4968" y="63"/>
                    <a:pt x="4516" y="0"/>
                    <a:pt x="4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6"/>
            <p:cNvSpPr/>
            <p:nvPr/>
          </p:nvSpPr>
          <p:spPr>
            <a:xfrm>
              <a:off x="5896275" y="2507175"/>
              <a:ext cx="52700" cy="33400"/>
            </a:xfrm>
            <a:custGeom>
              <a:avLst/>
              <a:gdLst/>
              <a:ahLst/>
              <a:cxnLst/>
              <a:rect l="l" t="t" r="r" b="b"/>
              <a:pathLst>
                <a:path w="2108" h="1336" extrusionOk="0">
                  <a:moveTo>
                    <a:pt x="799" y="0"/>
                  </a:moveTo>
                  <a:cubicBezTo>
                    <a:pt x="450" y="0"/>
                    <a:pt x="165" y="143"/>
                    <a:pt x="105" y="383"/>
                  </a:cubicBezTo>
                  <a:cubicBezTo>
                    <a:pt x="1" y="737"/>
                    <a:pt x="355" y="1133"/>
                    <a:pt x="877" y="1279"/>
                  </a:cubicBezTo>
                  <a:cubicBezTo>
                    <a:pt x="1019" y="1318"/>
                    <a:pt x="1158" y="1336"/>
                    <a:pt x="1288" y="1336"/>
                  </a:cubicBezTo>
                  <a:cubicBezTo>
                    <a:pt x="1654" y="1336"/>
                    <a:pt x="1947" y="1192"/>
                    <a:pt x="2024" y="946"/>
                  </a:cubicBezTo>
                  <a:cubicBezTo>
                    <a:pt x="2107" y="612"/>
                    <a:pt x="1773" y="216"/>
                    <a:pt x="1231" y="70"/>
                  </a:cubicBezTo>
                  <a:cubicBezTo>
                    <a:pt x="1084" y="23"/>
                    <a:pt x="93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6"/>
            <p:cNvSpPr/>
            <p:nvPr/>
          </p:nvSpPr>
          <p:spPr>
            <a:xfrm>
              <a:off x="5608450" y="2668800"/>
              <a:ext cx="207550" cy="175600"/>
            </a:xfrm>
            <a:custGeom>
              <a:avLst/>
              <a:gdLst/>
              <a:ahLst/>
              <a:cxnLst/>
              <a:rect l="l" t="t" r="r" b="b"/>
              <a:pathLst>
                <a:path w="8302" h="7024" extrusionOk="0">
                  <a:moveTo>
                    <a:pt x="4258" y="1"/>
                  </a:moveTo>
                  <a:cubicBezTo>
                    <a:pt x="4168" y="1"/>
                    <a:pt x="4076" y="3"/>
                    <a:pt x="3984" y="8"/>
                  </a:cubicBezTo>
                  <a:cubicBezTo>
                    <a:pt x="1669" y="154"/>
                    <a:pt x="0" y="1823"/>
                    <a:pt x="104" y="3742"/>
                  </a:cubicBezTo>
                  <a:cubicBezTo>
                    <a:pt x="204" y="5604"/>
                    <a:pt x="1919" y="7024"/>
                    <a:pt x="4104" y="7024"/>
                  </a:cubicBezTo>
                  <a:cubicBezTo>
                    <a:pt x="4196" y="7024"/>
                    <a:pt x="4288" y="7021"/>
                    <a:pt x="4380" y="7016"/>
                  </a:cubicBezTo>
                  <a:cubicBezTo>
                    <a:pt x="6716" y="6891"/>
                    <a:pt x="8301" y="5222"/>
                    <a:pt x="8197" y="3283"/>
                  </a:cubicBezTo>
                  <a:cubicBezTo>
                    <a:pt x="8097" y="1440"/>
                    <a:pt x="6458" y="1"/>
                    <a:pt x="4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6"/>
            <p:cNvSpPr/>
            <p:nvPr/>
          </p:nvSpPr>
          <p:spPr>
            <a:xfrm>
              <a:off x="5685100" y="2683475"/>
              <a:ext cx="51125" cy="31525"/>
            </a:xfrm>
            <a:custGeom>
              <a:avLst/>
              <a:gdLst/>
              <a:ahLst/>
              <a:cxnLst/>
              <a:rect l="l" t="t" r="r" b="b"/>
              <a:pathLst>
                <a:path w="2045" h="1261" extrusionOk="0">
                  <a:moveTo>
                    <a:pt x="1102" y="0"/>
                  </a:moveTo>
                  <a:cubicBezTo>
                    <a:pt x="1062" y="0"/>
                    <a:pt x="1022" y="2"/>
                    <a:pt x="980" y="5"/>
                  </a:cubicBezTo>
                  <a:cubicBezTo>
                    <a:pt x="438" y="26"/>
                    <a:pt x="0" y="339"/>
                    <a:pt x="21" y="693"/>
                  </a:cubicBezTo>
                  <a:cubicBezTo>
                    <a:pt x="40" y="1004"/>
                    <a:pt x="440" y="1261"/>
                    <a:pt x="950" y="1261"/>
                  </a:cubicBezTo>
                  <a:cubicBezTo>
                    <a:pt x="987" y="1261"/>
                    <a:pt x="1025" y="1259"/>
                    <a:pt x="1064" y="1256"/>
                  </a:cubicBezTo>
                  <a:cubicBezTo>
                    <a:pt x="1606" y="1236"/>
                    <a:pt x="2044" y="923"/>
                    <a:pt x="2023" y="568"/>
                  </a:cubicBezTo>
                  <a:cubicBezTo>
                    <a:pt x="2004" y="240"/>
                    <a:pt x="1608" y="0"/>
                    <a:pt x="1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6"/>
            <p:cNvSpPr/>
            <p:nvPr/>
          </p:nvSpPr>
          <p:spPr>
            <a:xfrm>
              <a:off x="5532825" y="2954475"/>
              <a:ext cx="425000" cy="356200"/>
            </a:xfrm>
            <a:custGeom>
              <a:avLst/>
              <a:gdLst/>
              <a:ahLst/>
              <a:cxnLst/>
              <a:rect l="l" t="t" r="r" b="b"/>
              <a:pathLst>
                <a:path w="17000" h="14248" extrusionOk="0">
                  <a:moveTo>
                    <a:pt x="8379" y="1"/>
                  </a:moveTo>
                  <a:cubicBezTo>
                    <a:pt x="6209" y="1"/>
                    <a:pt x="4402" y="2201"/>
                    <a:pt x="4402" y="2201"/>
                  </a:cubicBezTo>
                  <a:cubicBezTo>
                    <a:pt x="4402" y="2201"/>
                    <a:pt x="1" y="3682"/>
                    <a:pt x="1899" y="7582"/>
                  </a:cubicBezTo>
                  <a:cubicBezTo>
                    <a:pt x="3151" y="10139"/>
                    <a:pt x="8131" y="14248"/>
                    <a:pt x="11493" y="14248"/>
                  </a:cubicBezTo>
                  <a:cubicBezTo>
                    <a:pt x="12162" y="14248"/>
                    <a:pt x="12767" y="14085"/>
                    <a:pt x="13266" y="13714"/>
                  </a:cubicBezTo>
                  <a:cubicBezTo>
                    <a:pt x="17000" y="10940"/>
                    <a:pt x="13162" y="3035"/>
                    <a:pt x="10555" y="845"/>
                  </a:cubicBezTo>
                  <a:cubicBezTo>
                    <a:pt x="9824" y="232"/>
                    <a:pt x="9083" y="1"/>
                    <a:pt x="8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6"/>
            <p:cNvSpPr/>
            <p:nvPr/>
          </p:nvSpPr>
          <p:spPr>
            <a:xfrm>
              <a:off x="5581850" y="2943275"/>
              <a:ext cx="150200" cy="132450"/>
            </a:xfrm>
            <a:custGeom>
              <a:avLst/>
              <a:gdLst/>
              <a:ahLst/>
              <a:cxnLst/>
              <a:rect l="l" t="t" r="r" b="b"/>
              <a:pathLst>
                <a:path w="6008" h="5298" extrusionOk="0">
                  <a:moveTo>
                    <a:pt x="1878" y="0"/>
                  </a:moveTo>
                  <a:lnTo>
                    <a:pt x="2295" y="2336"/>
                  </a:lnTo>
                  <a:lnTo>
                    <a:pt x="0" y="2732"/>
                  </a:lnTo>
                  <a:lnTo>
                    <a:pt x="2295" y="3275"/>
                  </a:lnTo>
                  <a:lnTo>
                    <a:pt x="1148" y="4922"/>
                  </a:lnTo>
                  <a:lnTo>
                    <a:pt x="1148" y="4922"/>
                  </a:lnTo>
                  <a:lnTo>
                    <a:pt x="2712" y="3754"/>
                  </a:lnTo>
                  <a:lnTo>
                    <a:pt x="3504" y="5298"/>
                  </a:lnTo>
                  <a:lnTo>
                    <a:pt x="3650" y="3546"/>
                  </a:lnTo>
                  <a:lnTo>
                    <a:pt x="5590" y="4005"/>
                  </a:lnTo>
                  <a:lnTo>
                    <a:pt x="4485" y="2607"/>
                  </a:lnTo>
                  <a:lnTo>
                    <a:pt x="6007" y="1418"/>
                  </a:lnTo>
                  <a:lnTo>
                    <a:pt x="6007" y="1418"/>
                  </a:lnTo>
                  <a:lnTo>
                    <a:pt x="4234" y="1815"/>
                  </a:lnTo>
                  <a:lnTo>
                    <a:pt x="4839" y="21"/>
                  </a:lnTo>
                  <a:lnTo>
                    <a:pt x="3150" y="1877"/>
                  </a:lnTo>
                  <a:lnTo>
                    <a:pt x="18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6"/>
            <p:cNvSpPr/>
            <p:nvPr/>
          </p:nvSpPr>
          <p:spPr>
            <a:xfrm>
              <a:off x="5810250" y="3088225"/>
              <a:ext cx="17750" cy="13575"/>
            </a:xfrm>
            <a:custGeom>
              <a:avLst/>
              <a:gdLst/>
              <a:ahLst/>
              <a:cxnLst/>
              <a:rect l="l" t="t" r="r" b="b"/>
              <a:pathLst>
                <a:path w="710" h="543" extrusionOk="0">
                  <a:moveTo>
                    <a:pt x="355" y="0"/>
                  </a:moveTo>
                  <a:cubicBezTo>
                    <a:pt x="0" y="0"/>
                    <a:pt x="0" y="543"/>
                    <a:pt x="355" y="543"/>
                  </a:cubicBezTo>
                  <a:cubicBezTo>
                    <a:pt x="709" y="543"/>
                    <a:pt x="709" y="0"/>
                    <a:pt x="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6"/>
            <p:cNvSpPr/>
            <p:nvPr/>
          </p:nvSpPr>
          <p:spPr>
            <a:xfrm>
              <a:off x="5743500" y="3218575"/>
              <a:ext cx="17750" cy="13600"/>
            </a:xfrm>
            <a:custGeom>
              <a:avLst/>
              <a:gdLst/>
              <a:ahLst/>
              <a:cxnLst/>
              <a:rect l="l" t="t" r="r" b="b"/>
              <a:pathLst>
                <a:path w="710" h="544" extrusionOk="0">
                  <a:moveTo>
                    <a:pt x="355" y="1"/>
                  </a:moveTo>
                  <a:cubicBezTo>
                    <a:pt x="0" y="1"/>
                    <a:pt x="0" y="543"/>
                    <a:pt x="355" y="543"/>
                  </a:cubicBezTo>
                  <a:cubicBezTo>
                    <a:pt x="709" y="543"/>
                    <a:pt x="709"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6"/>
            <p:cNvSpPr/>
            <p:nvPr/>
          </p:nvSpPr>
          <p:spPr>
            <a:xfrm>
              <a:off x="5779475" y="3166450"/>
              <a:ext cx="17750" cy="13575"/>
            </a:xfrm>
            <a:custGeom>
              <a:avLst/>
              <a:gdLst/>
              <a:ahLst/>
              <a:cxnLst/>
              <a:rect l="l" t="t" r="r" b="b"/>
              <a:pathLst>
                <a:path w="710" h="543" extrusionOk="0">
                  <a:moveTo>
                    <a:pt x="355" y="0"/>
                  </a:moveTo>
                  <a:cubicBezTo>
                    <a:pt x="0" y="0"/>
                    <a:pt x="0" y="542"/>
                    <a:pt x="355" y="542"/>
                  </a:cubicBezTo>
                  <a:cubicBezTo>
                    <a:pt x="710" y="542"/>
                    <a:pt x="710" y="0"/>
                    <a:pt x="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6"/>
            <p:cNvSpPr/>
            <p:nvPr/>
          </p:nvSpPr>
          <p:spPr>
            <a:xfrm>
              <a:off x="5823800" y="3252475"/>
              <a:ext cx="17750" cy="13575"/>
            </a:xfrm>
            <a:custGeom>
              <a:avLst/>
              <a:gdLst/>
              <a:ahLst/>
              <a:cxnLst/>
              <a:rect l="l" t="t" r="r" b="b"/>
              <a:pathLst>
                <a:path w="710" h="543" extrusionOk="0">
                  <a:moveTo>
                    <a:pt x="355" y="1"/>
                  </a:moveTo>
                  <a:cubicBezTo>
                    <a:pt x="0" y="1"/>
                    <a:pt x="0" y="543"/>
                    <a:pt x="355" y="543"/>
                  </a:cubicBezTo>
                  <a:cubicBezTo>
                    <a:pt x="709" y="543"/>
                    <a:pt x="709"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6"/>
            <p:cNvSpPr/>
            <p:nvPr/>
          </p:nvSpPr>
          <p:spPr>
            <a:xfrm>
              <a:off x="5856650" y="3186775"/>
              <a:ext cx="17750" cy="13575"/>
            </a:xfrm>
            <a:custGeom>
              <a:avLst/>
              <a:gdLst/>
              <a:ahLst/>
              <a:cxnLst/>
              <a:rect l="l" t="t" r="r" b="b"/>
              <a:pathLst>
                <a:path w="710" h="543" extrusionOk="0">
                  <a:moveTo>
                    <a:pt x="355" y="1"/>
                  </a:moveTo>
                  <a:cubicBezTo>
                    <a:pt x="0" y="1"/>
                    <a:pt x="0" y="543"/>
                    <a:pt x="355" y="543"/>
                  </a:cubicBezTo>
                  <a:cubicBezTo>
                    <a:pt x="710" y="543"/>
                    <a:pt x="71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6"/>
            <p:cNvSpPr/>
            <p:nvPr/>
          </p:nvSpPr>
          <p:spPr>
            <a:xfrm>
              <a:off x="5930700" y="2892225"/>
              <a:ext cx="255775" cy="309575"/>
            </a:xfrm>
            <a:custGeom>
              <a:avLst/>
              <a:gdLst/>
              <a:ahLst/>
              <a:cxnLst/>
              <a:rect l="l" t="t" r="r" b="b"/>
              <a:pathLst>
                <a:path w="10231" h="12383" extrusionOk="0">
                  <a:moveTo>
                    <a:pt x="3602" y="0"/>
                  </a:moveTo>
                  <a:cubicBezTo>
                    <a:pt x="2557" y="0"/>
                    <a:pt x="1330" y="432"/>
                    <a:pt x="793" y="2251"/>
                  </a:cubicBezTo>
                  <a:cubicBezTo>
                    <a:pt x="0" y="4962"/>
                    <a:pt x="1231" y="12054"/>
                    <a:pt x="4318" y="12367"/>
                  </a:cubicBezTo>
                  <a:cubicBezTo>
                    <a:pt x="4423" y="12377"/>
                    <a:pt x="4526" y="12383"/>
                    <a:pt x="4629" y="12383"/>
                  </a:cubicBezTo>
                  <a:cubicBezTo>
                    <a:pt x="8268" y="12383"/>
                    <a:pt x="10231" y="5678"/>
                    <a:pt x="9866" y="2960"/>
                  </a:cubicBezTo>
                  <a:cubicBezTo>
                    <a:pt x="9563" y="627"/>
                    <a:pt x="7312" y="307"/>
                    <a:pt x="6103" y="307"/>
                  </a:cubicBezTo>
                  <a:cubicBezTo>
                    <a:pt x="5647" y="307"/>
                    <a:pt x="5340" y="353"/>
                    <a:pt x="5340" y="353"/>
                  </a:cubicBezTo>
                  <a:cubicBezTo>
                    <a:pt x="5340" y="353"/>
                    <a:pt x="4545" y="0"/>
                    <a:pt x="3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6"/>
            <p:cNvSpPr/>
            <p:nvPr/>
          </p:nvSpPr>
          <p:spPr>
            <a:xfrm>
              <a:off x="6012550" y="2852525"/>
              <a:ext cx="125700" cy="113175"/>
            </a:xfrm>
            <a:custGeom>
              <a:avLst/>
              <a:gdLst/>
              <a:ahLst/>
              <a:cxnLst/>
              <a:rect l="l" t="t" r="r" b="b"/>
              <a:pathLst>
                <a:path w="5028" h="4527" extrusionOk="0">
                  <a:moveTo>
                    <a:pt x="3192" y="1"/>
                  </a:moveTo>
                  <a:lnTo>
                    <a:pt x="2149" y="1649"/>
                  </a:lnTo>
                  <a:lnTo>
                    <a:pt x="522" y="606"/>
                  </a:lnTo>
                  <a:lnTo>
                    <a:pt x="522" y="606"/>
                  </a:lnTo>
                  <a:lnTo>
                    <a:pt x="1628" y="2233"/>
                  </a:lnTo>
                  <a:lnTo>
                    <a:pt x="1" y="2608"/>
                  </a:lnTo>
                  <a:lnTo>
                    <a:pt x="1628" y="2775"/>
                  </a:lnTo>
                  <a:lnTo>
                    <a:pt x="1231" y="4152"/>
                  </a:lnTo>
                  <a:lnTo>
                    <a:pt x="2295" y="3150"/>
                  </a:lnTo>
                  <a:lnTo>
                    <a:pt x="3234" y="4527"/>
                  </a:lnTo>
                  <a:lnTo>
                    <a:pt x="3359" y="3046"/>
                  </a:lnTo>
                  <a:lnTo>
                    <a:pt x="4944" y="3171"/>
                  </a:lnTo>
                  <a:lnTo>
                    <a:pt x="3651" y="2420"/>
                  </a:lnTo>
                  <a:lnTo>
                    <a:pt x="5027" y="1669"/>
                  </a:lnTo>
                  <a:lnTo>
                    <a:pt x="2921" y="1857"/>
                  </a:lnTo>
                  <a:lnTo>
                    <a:pt x="31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6"/>
            <p:cNvSpPr/>
            <p:nvPr/>
          </p:nvSpPr>
          <p:spPr>
            <a:xfrm>
              <a:off x="6116850" y="3046500"/>
              <a:ext cx="14625" cy="11500"/>
            </a:xfrm>
            <a:custGeom>
              <a:avLst/>
              <a:gdLst/>
              <a:ahLst/>
              <a:cxnLst/>
              <a:rect l="l" t="t" r="r" b="b"/>
              <a:pathLst>
                <a:path w="585" h="460" extrusionOk="0">
                  <a:moveTo>
                    <a:pt x="292" y="1"/>
                  </a:moveTo>
                  <a:cubicBezTo>
                    <a:pt x="0" y="1"/>
                    <a:pt x="0" y="460"/>
                    <a:pt x="292" y="460"/>
                  </a:cubicBezTo>
                  <a:cubicBezTo>
                    <a:pt x="584" y="460"/>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6"/>
            <p:cNvSpPr/>
            <p:nvPr/>
          </p:nvSpPr>
          <p:spPr>
            <a:xfrm>
              <a:off x="6003175" y="3088750"/>
              <a:ext cx="14100" cy="11500"/>
            </a:xfrm>
            <a:custGeom>
              <a:avLst/>
              <a:gdLst/>
              <a:ahLst/>
              <a:cxnLst/>
              <a:rect l="l" t="t" r="r" b="b"/>
              <a:pathLst>
                <a:path w="564" h="460" extrusionOk="0">
                  <a:moveTo>
                    <a:pt x="292" y="0"/>
                  </a:moveTo>
                  <a:cubicBezTo>
                    <a:pt x="0" y="0"/>
                    <a:pt x="0" y="459"/>
                    <a:pt x="292" y="459"/>
                  </a:cubicBezTo>
                  <a:cubicBezTo>
                    <a:pt x="564" y="459"/>
                    <a:pt x="56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6"/>
            <p:cNvSpPr/>
            <p:nvPr/>
          </p:nvSpPr>
          <p:spPr>
            <a:xfrm>
              <a:off x="6054275" y="3077275"/>
              <a:ext cx="14625" cy="11500"/>
            </a:xfrm>
            <a:custGeom>
              <a:avLst/>
              <a:gdLst/>
              <a:ahLst/>
              <a:cxnLst/>
              <a:rect l="l" t="t" r="r" b="b"/>
              <a:pathLst>
                <a:path w="585" h="460" extrusionOk="0">
                  <a:moveTo>
                    <a:pt x="292" y="0"/>
                  </a:moveTo>
                  <a:cubicBezTo>
                    <a:pt x="0" y="0"/>
                    <a:pt x="0" y="459"/>
                    <a:pt x="292" y="459"/>
                  </a:cubicBezTo>
                  <a:cubicBezTo>
                    <a:pt x="584" y="459"/>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6"/>
            <p:cNvSpPr/>
            <p:nvPr/>
          </p:nvSpPr>
          <p:spPr>
            <a:xfrm>
              <a:off x="6033425" y="3154975"/>
              <a:ext cx="14625" cy="10975"/>
            </a:xfrm>
            <a:custGeom>
              <a:avLst/>
              <a:gdLst/>
              <a:ahLst/>
              <a:cxnLst/>
              <a:rect l="l" t="t" r="r" b="b"/>
              <a:pathLst>
                <a:path w="585" h="439" extrusionOk="0">
                  <a:moveTo>
                    <a:pt x="292" y="0"/>
                  </a:moveTo>
                  <a:cubicBezTo>
                    <a:pt x="0" y="0"/>
                    <a:pt x="0" y="438"/>
                    <a:pt x="292" y="438"/>
                  </a:cubicBezTo>
                  <a:cubicBezTo>
                    <a:pt x="563" y="438"/>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6"/>
            <p:cNvSpPr/>
            <p:nvPr/>
          </p:nvSpPr>
          <p:spPr>
            <a:xfrm>
              <a:off x="6090250" y="3133075"/>
              <a:ext cx="14625" cy="10975"/>
            </a:xfrm>
            <a:custGeom>
              <a:avLst/>
              <a:gdLst/>
              <a:ahLst/>
              <a:cxnLst/>
              <a:rect l="l" t="t" r="r" b="b"/>
              <a:pathLst>
                <a:path w="585" h="439" extrusionOk="0">
                  <a:moveTo>
                    <a:pt x="293" y="0"/>
                  </a:moveTo>
                  <a:cubicBezTo>
                    <a:pt x="1" y="0"/>
                    <a:pt x="1" y="438"/>
                    <a:pt x="293" y="438"/>
                  </a:cubicBezTo>
                  <a:cubicBezTo>
                    <a:pt x="585" y="438"/>
                    <a:pt x="585" y="0"/>
                    <a:pt x="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8" name="Google Shape;4018;p26"/>
          <p:cNvGrpSpPr/>
          <p:nvPr/>
        </p:nvGrpSpPr>
        <p:grpSpPr>
          <a:xfrm rot="1646810">
            <a:off x="278230" y="214148"/>
            <a:ext cx="967591" cy="1038259"/>
            <a:chOff x="4636200" y="2444325"/>
            <a:chExt cx="409050" cy="438925"/>
          </a:xfrm>
        </p:grpSpPr>
        <p:sp>
          <p:nvSpPr>
            <p:cNvPr id="4019" name="Google Shape;4019;p26"/>
            <p:cNvSpPr/>
            <p:nvPr/>
          </p:nvSpPr>
          <p:spPr>
            <a:xfrm>
              <a:off x="4636200" y="2444325"/>
              <a:ext cx="399450" cy="438925"/>
            </a:xfrm>
            <a:custGeom>
              <a:avLst/>
              <a:gdLst/>
              <a:ahLst/>
              <a:cxnLst/>
              <a:rect l="l" t="t" r="r" b="b"/>
              <a:pathLst>
                <a:path w="15978" h="17557" extrusionOk="0">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6"/>
            <p:cNvSpPr/>
            <p:nvPr/>
          </p:nvSpPr>
          <p:spPr>
            <a:xfrm>
              <a:off x="4648450" y="2535925"/>
              <a:ext cx="396800" cy="326650"/>
            </a:xfrm>
            <a:custGeom>
              <a:avLst/>
              <a:gdLst/>
              <a:ahLst/>
              <a:cxnLst/>
              <a:rect l="l" t="t" r="r" b="b"/>
              <a:pathLst>
                <a:path w="15872" h="13066" extrusionOk="0">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6"/>
            <p:cNvSpPr/>
            <p:nvPr/>
          </p:nvSpPr>
          <p:spPr>
            <a:xfrm>
              <a:off x="4697925" y="2676375"/>
              <a:ext cx="13725" cy="10950"/>
            </a:xfrm>
            <a:custGeom>
              <a:avLst/>
              <a:gdLst/>
              <a:ahLst/>
              <a:cxnLst/>
              <a:rect l="l" t="t" r="r" b="b"/>
              <a:pathLst>
                <a:path w="549" h="438" extrusionOk="0">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6"/>
            <p:cNvSpPr/>
            <p:nvPr/>
          </p:nvSpPr>
          <p:spPr>
            <a:xfrm>
              <a:off x="4790025" y="2656525"/>
              <a:ext cx="13725" cy="10950"/>
            </a:xfrm>
            <a:custGeom>
              <a:avLst/>
              <a:gdLst/>
              <a:ahLst/>
              <a:cxnLst/>
              <a:rect l="l" t="t" r="r" b="b"/>
              <a:pathLst>
                <a:path w="549" h="438" extrusionOk="0">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6"/>
            <p:cNvSpPr/>
            <p:nvPr/>
          </p:nvSpPr>
          <p:spPr>
            <a:xfrm>
              <a:off x="4757625" y="2720125"/>
              <a:ext cx="13850" cy="11100"/>
            </a:xfrm>
            <a:custGeom>
              <a:avLst/>
              <a:gdLst/>
              <a:ahLst/>
              <a:cxnLst/>
              <a:rect l="l" t="t" r="r" b="b"/>
              <a:pathLst>
                <a:path w="554" h="444" extrusionOk="0">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6"/>
            <p:cNvSpPr/>
            <p:nvPr/>
          </p:nvSpPr>
          <p:spPr>
            <a:xfrm>
              <a:off x="4786275" y="2527000"/>
              <a:ext cx="31475" cy="66100"/>
            </a:xfrm>
            <a:custGeom>
              <a:avLst/>
              <a:gdLst/>
              <a:ahLst/>
              <a:cxnLst/>
              <a:rect l="l" t="t" r="r" b="b"/>
              <a:pathLst>
                <a:path w="1259" h="2644" extrusionOk="0">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6"/>
            <p:cNvSpPr/>
            <p:nvPr/>
          </p:nvSpPr>
          <p:spPr>
            <a:xfrm>
              <a:off x="4792975" y="2465075"/>
              <a:ext cx="127600" cy="125350"/>
            </a:xfrm>
            <a:custGeom>
              <a:avLst/>
              <a:gdLst/>
              <a:ahLst/>
              <a:cxnLst/>
              <a:rect l="l" t="t" r="r" b="b"/>
              <a:pathLst>
                <a:path w="5104" h="5014" extrusionOk="0">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6"/>
            <p:cNvSpPr/>
            <p:nvPr/>
          </p:nvSpPr>
          <p:spPr>
            <a:xfrm>
              <a:off x="4805700" y="2501850"/>
              <a:ext cx="74950" cy="88350"/>
            </a:xfrm>
            <a:custGeom>
              <a:avLst/>
              <a:gdLst/>
              <a:ahLst/>
              <a:cxnLst/>
              <a:rect l="l" t="t" r="r" b="b"/>
              <a:pathLst>
                <a:path w="2998" h="3534" extrusionOk="0">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7" name="Google Shape;4027;p26"/>
          <p:cNvGrpSpPr/>
          <p:nvPr/>
        </p:nvGrpSpPr>
        <p:grpSpPr>
          <a:xfrm rot="-679743">
            <a:off x="269244" y="3134106"/>
            <a:ext cx="811753" cy="1185022"/>
            <a:chOff x="5852575" y="1940500"/>
            <a:chExt cx="321175" cy="468825"/>
          </a:xfrm>
        </p:grpSpPr>
        <p:sp>
          <p:nvSpPr>
            <p:cNvPr id="4028" name="Google Shape;4028;p26"/>
            <p:cNvSpPr/>
            <p:nvPr/>
          </p:nvSpPr>
          <p:spPr>
            <a:xfrm>
              <a:off x="5852575" y="1940500"/>
              <a:ext cx="321175" cy="468825"/>
            </a:xfrm>
            <a:custGeom>
              <a:avLst/>
              <a:gdLst/>
              <a:ahLst/>
              <a:cxnLst/>
              <a:rect l="l" t="t" r="r" b="b"/>
              <a:pathLst>
                <a:path w="12847" h="18753" extrusionOk="0">
                  <a:moveTo>
                    <a:pt x="5023" y="1"/>
                  </a:moveTo>
                  <a:cubicBezTo>
                    <a:pt x="4916" y="1"/>
                    <a:pt x="4800" y="28"/>
                    <a:pt x="4693" y="72"/>
                  </a:cubicBezTo>
                  <a:cubicBezTo>
                    <a:pt x="4488" y="161"/>
                    <a:pt x="2793" y="955"/>
                    <a:pt x="2240" y="2525"/>
                  </a:cubicBezTo>
                  <a:cubicBezTo>
                    <a:pt x="1945" y="2463"/>
                    <a:pt x="1660" y="2445"/>
                    <a:pt x="1419" y="2445"/>
                  </a:cubicBezTo>
                  <a:cubicBezTo>
                    <a:pt x="1026" y="2445"/>
                    <a:pt x="732" y="2499"/>
                    <a:pt x="705" y="2499"/>
                  </a:cubicBezTo>
                  <a:cubicBezTo>
                    <a:pt x="322" y="2570"/>
                    <a:pt x="36" y="2900"/>
                    <a:pt x="27" y="3293"/>
                  </a:cubicBezTo>
                  <a:cubicBezTo>
                    <a:pt x="18" y="3471"/>
                    <a:pt x="0" y="5077"/>
                    <a:pt x="1071" y="5996"/>
                  </a:cubicBezTo>
                  <a:cubicBezTo>
                    <a:pt x="1321" y="6210"/>
                    <a:pt x="1597" y="6353"/>
                    <a:pt x="1874" y="6460"/>
                  </a:cubicBezTo>
                  <a:cubicBezTo>
                    <a:pt x="1856" y="6486"/>
                    <a:pt x="1829" y="6513"/>
                    <a:pt x="1802" y="6549"/>
                  </a:cubicBezTo>
                  <a:cubicBezTo>
                    <a:pt x="1437" y="6959"/>
                    <a:pt x="1142" y="7432"/>
                    <a:pt x="901" y="7932"/>
                  </a:cubicBezTo>
                  <a:cubicBezTo>
                    <a:pt x="759" y="8244"/>
                    <a:pt x="634" y="8565"/>
                    <a:pt x="536" y="8895"/>
                  </a:cubicBezTo>
                  <a:cubicBezTo>
                    <a:pt x="491" y="9065"/>
                    <a:pt x="446" y="9225"/>
                    <a:pt x="420" y="9395"/>
                  </a:cubicBezTo>
                  <a:cubicBezTo>
                    <a:pt x="348" y="9734"/>
                    <a:pt x="304" y="10090"/>
                    <a:pt x="277" y="10438"/>
                  </a:cubicBezTo>
                  <a:cubicBezTo>
                    <a:pt x="223" y="11518"/>
                    <a:pt x="420" y="12633"/>
                    <a:pt x="839" y="13668"/>
                  </a:cubicBezTo>
                  <a:cubicBezTo>
                    <a:pt x="1026" y="14132"/>
                    <a:pt x="1267" y="14587"/>
                    <a:pt x="1544" y="15006"/>
                  </a:cubicBezTo>
                  <a:cubicBezTo>
                    <a:pt x="1606" y="15095"/>
                    <a:pt x="1669" y="15184"/>
                    <a:pt x="1731" y="15274"/>
                  </a:cubicBezTo>
                  <a:cubicBezTo>
                    <a:pt x="1776" y="15336"/>
                    <a:pt x="1820" y="15398"/>
                    <a:pt x="1874" y="15461"/>
                  </a:cubicBezTo>
                  <a:cubicBezTo>
                    <a:pt x="2124" y="15782"/>
                    <a:pt x="2400" y="16076"/>
                    <a:pt x="2686" y="16344"/>
                  </a:cubicBezTo>
                  <a:cubicBezTo>
                    <a:pt x="2900" y="16540"/>
                    <a:pt x="3132" y="16728"/>
                    <a:pt x="3373" y="16897"/>
                  </a:cubicBezTo>
                  <a:cubicBezTo>
                    <a:pt x="3587" y="17049"/>
                    <a:pt x="3810" y="17192"/>
                    <a:pt x="4042" y="17316"/>
                  </a:cubicBezTo>
                  <a:cubicBezTo>
                    <a:pt x="4961" y="17825"/>
                    <a:pt x="5978" y="18093"/>
                    <a:pt x="6977" y="18093"/>
                  </a:cubicBezTo>
                  <a:lnTo>
                    <a:pt x="7155" y="18093"/>
                  </a:lnTo>
                  <a:lnTo>
                    <a:pt x="8279" y="18610"/>
                  </a:lnTo>
                  <a:cubicBezTo>
                    <a:pt x="8475" y="18708"/>
                    <a:pt x="8681" y="18753"/>
                    <a:pt x="8904" y="18753"/>
                  </a:cubicBezTo>
                  <a:cubicBezTo>
                    <a:pt x="9519" y="18753"/>
                    <a:pt x="10081" y="18360"/>
                    <a:pt x="10295" y="17789"/>
                  </a:cubicBezTo>
                  <a:lnTo>
                    <a:pt x="10732" y="16621"/>
                  </a:lnTo>
                  <a:cubicBezTo>
                    <a:pt x="11642" y="15782"/>
                    <a:pt x="12285" y="14605"/>
                    <a:pt x="12552" y="13302"/>
                  </a:cubicBezTo>
                  <a:cubicBezTo>
                    <a:pt x="12847" y="11901"/>
                    <a:pt x="12695" y="10429"/>
                    <a:pt x="12133" y="9047"/>
                  </a:cubicBezTo>
                  <a:cubicBezTo>
                    <a:pt x="11410" y="7289"/>
                    <a:pt x="10063" y="5871"/>
                    <a:pt x="8431" y="5148"/>
                  </a:cubicBezTo>
                  <a:cubicBezTo>
                    <a:pt x="8261" y="5077"/>
                    <a:pt x="8092" y="5006"/>
                    <a:pt x="7913" y="4952"/>
                  </a:cubicBezTo>
                  <a:cubicBezTo>
                    <a:pt x="7851" y="4925"/>
                    <a:pt x="7797" y="4907"/>
                    <a:pt x="7744" y="4898"/>
                  </a:cubicBezTo>
                  <a:lnTo>
                    <a:pt x="7726" y="4890"/>
                  </a:lnTo>
                  <a:cubicBezTo>
                    <a:pt x="7610" y="4854"/>
                    <a:pt x="7494" y="4818"/>
                    <a:pt x="7387" y="4791"/>
                  </a:cubicBezTo>
                  <a:cubicBezTo>
                    <a:pt x="7333" y="4782"/>
                    <a:pt x="7289" y="4774"/>
                    <a:pt x="7244" y="4765"/>
                  </a:cubicBezTo>
                  <a:cubicBezTo>
                    <a:pt x="7218" y="4756"/>
                    <a:pt x="7200" y="4756"/>
                    <a:pt x="7173" y="4747"/>
                  </a:cubicBezTo>
                  <a:cubicBezTo>
                    <a:pt x="7128" y="4738"/>
                    <a:pt x="7084" y="4729"/>
                    <a:pt x="7039" y="4720"/>
                  </a:cubicBezTo>
                  <a:cubicBezTo>
                    <a:pt x="7012" y="4711"/>
                    <a:pt x="6977" y="4711"/>
                    <a:pt x="6950" y="4702"/>
                  </a:cubicBezTo>
                  <a:lnTo>
                    <a:pt x="6932" y="4702"/>
                  </a:lnTo>
                  <a:cubicBezTo>
                    <a:pt x="6870" y="4693"/>
                    <a:pt x="6816" y="4684"/>
                    <a:pt x="6763" y="4675"/>
                  </a:cubicBezTo>
                  <a:cubicBezTo>
                    <a:pt x="6718" y="4667"/>
                    <a:pt x="6673" y="4667"/>
                    <a:pt x="6629" y="4658"/>
                  </a:cubicBezTo>
                  <a:cubicBezTo>
                    <a:pt x="6602" y="4658"/>
                    <a:pt x="6566" y="4649"/>
                    <a:pt x="6531" y="4649"/>
                  </a:cubicBezTo>
                  <a:cubicBezTo>
                    <a:pt x="6486" y="4649"/>
                    <a:pt x="6432" y="4640"/>
                    <a:pt x="6388" y="4640"/>
                  </a:cubicBezTo>
                  <a:lnTo>
                    <a:pt x="6370" y="4640"/>
                  </a:lnTo>
                  <a:cubicBezTo>
                    <a:pt x="6352" y="4640"/>
                    <a:pt x="6334" y="4631"/>
                    <a:pt x="6317" y="4631"/>
                  </a:cubicBezTo>
                  <a:lnTo>
                    <a:pt x="6254" y="4631"/>
                  </a:lnTo>
                  <a:cubicBezTo>
                    <a:pt x="6388" y="4399"/>
                    <a:pt x="6486" y="4158"/>
                    <a:pt x="6548" y="3908"/>
                  </a:cubicBezTo>
                  <a:cubicBezTo>
                    <a:pt x="7003" y="2195"/>
                    <a:pt x="5835" y="527"/>
                    <a:pt x="5692" y="340"/>
                  </a:cubicBezTo>
                  <a:cubicBezTo>
                    <a:pt x="5531" y="126"/>
                    <a:pt x="5282" y="1"/>
                    <a:pt x="5023" y="1"/>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6"/>
            <p:cNvSpPr/>
            <p:nvPr/>
          </p:nvSpPr>
          <p:spPr>
            <a:xfrm>
              <a:off x="5872875" y="2022375"/>
              <a:ext cx="74500" cy="64225"/>
            </a:xfrm>
            <a:custGeom>
              <a:avLst/>
              <a:gdLst/>
              <a:ahLst/>
              <a:cxnLst/>
              <a:rect l="l" t="t" r="r" b="b"/>
              <a:pathLst>
                <a:path w="2980" h="2569" extrusionOk="0">
                  <a:moveTo>
                    <a:pt x="617" y="0"/>
                  </a:moveTo>
                  <a:cubicBezTo>
                    <a:pt x="282" y="0"/>
                    <a:pt x="45" y="44"/>
                    <a:pt x="45" y="44"/>
                  </a:cubicBezTo>
                  <a:cubicBezTo>
                    <a:pt x="45" y="44"/>
                    <a:pt x="0" y="1400"/>
                    <a:pt x="803" y="2087"/>
                  </a:cubicBezTo>
                  <a:cubicBezTo>
                    <a:pt x="1263" y="2485"/>
                    <a:pt x="1908" y="2569"/>
                    <a:pt x="2370" y="2569"/>
                  </a:cubicBezTo>
                  <a:cubicBezTo>
                    <a:pt x="2705" y="2569"/>
                    <a:pt x="2944" y="2524"/>
                    <a:pt x="2944" y="2524"/>
                  </a:cubicBezTo>
                  <a:cubicBezTo>
                    <a:pt x="2944" y="2524"/>
                    <a:pt x="2980" y="1168"/>
                    <a:pt x="2186" y="482"/>
                  </a:cubicBezTo>
                  <a:cubicBezTo>
                    <a:pt x="1721" y="84"/>
                    <a:pt x="1077" y="0"/>
                    <a:pt x="6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6"/>
            <p:cNvSpPr/>
            <p:nvPr/>
          </p:nvSpPr>
          <p:spPr>
            <a:xfrm>
              <a:off x="5917700" y="1961250"/>
              <a:ext cx="87900" cy="124925"/>
            </a:xfrm>
            <a:custGeom>
              <a:avLst/>
              <a:gdLst/>
              <a:ahLst/>
              <a:cxnLst/>
              <a:rect l="l" t="t" r="r" b="b"/>
              <a:pathLst>
                <a:path w="3516" h="4997" extrusionOk="0">
                  <a:moveTo>
                    <a:pt x="2427" y="0"/>
                  </a:moveTo>
                  <a:cubicBezTo>
                    <a:pt x="2427" y="0"/>
                    <a:pt x="741" y="750"/>
                    <a:pt x="366" y="2133"/>
                  </a:cubicBezTo>
                  <a:cubicBezTo>
                    <a:pt x="0" y="3506"/>
                    <a:pt x="1089" y="4996"/>
                    <a:pt x="1089" y="4996"/>
                  </a:cubicBezTo>
                  <a:cubicBezTo>
                    <a:pt x="1089" y="4996"/>
                    <a:pt x="2775" y="4247"/>
                    <a:pt x="3141" y="2873"/>
                  </a:cubicBezTo>
                  <a:cubicBezTo>
                    <a:pt x="3515" y="1490"/>
                    <a:pt x="2427" y="0"/>
                    <a:pt x="24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6"/>
            <p:cNvSpPr/>
            <p:nvPr/>
          </p:nvSpPr>
          <p:spPr>
            <a:xfrm>
              <a:off x="5866625" y="2060625"/>
              <a:ext cx="295975" cy="327925"/>
            </a:xfrm>
            <a:custGeom>
              <a:avLst/>
              <a:gdLst/>
              <a:ahLst/>
              <a:cxnLst/>
              <a:rect l="l" t="t" r="r" b="b"/>
              <a:pathLst>
                <a:path w="11839" h="13117" extrusionOk="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8065" y="13056"/>
                  </a:lnTo>
                  <a:cubicBezTo>
                    <a:pt x="8155" y="13097"/>
                    <a:pt x="8248" y="13116"/>
                    <a:pt x="8341" y="13116"/>
                  </a:cubicBezTo>
                  <a:cubicBezTo>
                    <a:pt x="8606" y="13116"/>
                    <a:pt x="8858" y="12955"/>
                    <a:pt x="8957" y="12690"/>
                  </a:cubicBezTo>
                  <a:lnTo>
                    <a:pt x="9466" y="11334"/>
                  </a:lnTo>
                  <a:cubicBezTo>
                    <a:pt x="11223" y="9835"/>
                    <a:pt x="11839" y="7088"/>
                    <a:pt x="10804" y="4554"/>
                  </a:cubicBezTo>
                  <a:cubicBezTo>
                    <a:pt x="9815" y="2146"/>
                    <a:pt x="7634" y="650"/>
                    <a:pt x="5436" y="650"/>
                  </a:cubicBezTo>
                  <a:cubicBezTo>
                    <a:pt x="5313" y="650"/>
                    <a:pt x="5190" y="655"/>
                    <a:pt x="5068" y="664"/>
                  </a:cubicBezTo>
                  <a:lnTo>
                    <a:pt x="3783" y="67"/>
                  </a:lnTo>
                  <a:cubicBezTo>
                    <a:pt x="3691" y="22"/>
                    <a:pt x="3594" y="1"/>
                    <a:pt x="3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6"/>
            <p:cNvSpPr/>
            <p:nvPr/>
          </p:nvSpPr>
          <p:spPr>
            <a:xfrm>
              <a:off x="5866625" y="2060625"/>
              <a:ext cx="273000" cy="322825"/>
            </a:xfrm>
            <a:custGeom>
              <a:avLst/>
              <a:gdLst/>
              <a:ahLst/>
              <a:cxnLst/>
              <a:rect l="l" t="t" r="r" b="b"/>
              <a:pathLst>
                <a:path w="10920" h="12913" extrusionOk="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7762" y="12913"/>
                  </a:lnTo>
                  <a:cubicBezTo>
                    <a:pt x="7797" y="12868"/>
                    <a:pt x="7833" y="12806"/>
                    <a:pt x="7851" y="12743"/>
                  </a:cubicBezTo>
                  <a:lnTo>
                    <a:pt x="8395" y="11307"/>
                  </a:lnTo>
                  <a:cubicBezTo>
                    <a:pt x="10269" y="9701"/>
                    <a:pt x="10920" y="6775"/>
                    <a:pt x="9822" y="4081"/>
                  </a:cubicBezTo>
                  <a:cubicBezTo>
                    <a:pt x="9314" y="2832"/>
                    <a:pt x="8502" y="1824"/>
                    <a:pt x="7530" y="1102"/>
                  </a:cubicBezTo>
                  <a:cubicBezTo>
                    <a:pt x="6867" y="808"/>
                    <a:pt x="6167" y="648"/>
                    <a:pt x="5460" y="648"/>
                  </a:cubicBezTo>
                  <a:cubicBezTo>
                    <a:pt x="5330" y="648"/>
                    <a:pt x="5199" y="653"/>
                    <a:pt x="5068" y="664"/>
                  </a:cubicBezTo>
                  <a:lnTo>
                    <a:pt x="3783" y="67"/>
                  </a:lnTo>
                  <a:cubicBezTo>
                    <a:pt x="3691" y="22"/>
                    <a:pt x="3594" y="1"/>
                    <a:pt x="3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6"/>
            <p:cNvSpPr/>
            <p:nvPr/>
          </p:nvSpPr>
          <p:spPr>
            <a:xfrm>
              <a:off x="5965875" y="2111625"/>
              <a:ext cx="11625" cy="10175"/>
            </a:xfrm>
            <a:custGeom>
              <a:avLst/>
              <a:gdLst/>
              <a:ahLst/>
              <a:cxnLst/>
              <a:rect l="l" t="t" r="r" b="b"/>
              <a:pathLst>
                <a:path w="465" h="407" extrusionOk="0">
                  <a:moveTo>
                    <a:pt x="236" y="0"/>
                  </a:moveTo>
                  <a:cubicBezTo>
                    <a:pt x="210" y="0"/>
                    <a:pt x="185" y="5"/>
                    <a:pt x="161" y="16"/>
                  </a:cubicBezTo>
                  <a:cubicBezTo>
                    <a:pt x="54" y="61"/>
                    <a:pt x="0" y="177"/>
                    <a:pt x="45" y="284"/>
                  </a:cubicBezTo>
                  <a:cubicBezTo>
                    <a:pt x="79" y="358"/>
                    <a:pt x="153" y="407"/>
                    <a:pt x="234" y="407"/>
                  </a:cubicBezTo>
                  <a:cubicBezTo>
                    <a:pt x="260" y="407"/>
                    <a:pt x="286" y="402"/>
                    <a:pt x="313" y="391"/>
                  </a:cubicBezTo>
                  <a:cubicBezTo>
                    <a:pt x="420" y="346"/>
                    <a:pt x="464" y="230"/>
                    <a:pt x="420" y="123"/>
                  </a:cubicBezTo>
                  <a:cubicBezTo>
                    <a:pt x="393" y="49"/>
                    <a:pt x="315" y="0"/>
                    <a:pt x="236"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6"/>
            <p:cNvSpPr/>
            <p:nvPr/>
          </p:nvSpPr>
          <p:spPr>
            <a:xfrm>
              <a:off x="6004900" y="2114950"/>
              <a:ext cx="11625" cy="10200"/>
            </a:xfrm>
            <a:custGeom>
              <a:avLst/>
              <a:gdLst/>
              <a:ahLst/>
              <a:cxnLst/>
              <a:rect l="l" t="t" r="r" b="b"/>
              <a:pathLst>
                <a:path w="465" h="408" extrusionOk="0">
                  <a:moveTo>
                    <a:pt x="231" y="1"/>
                  </a:moveTo>
                  <a:cubicBezTo>
                    <a:pt x="205" y="1"/>
                    <a:pt x="178" y="6"/>
                    <a:pt x="152" y="17"/>
                  </a:cubicBezTo>
                  <a:cubicBezTo>
                    <a:pt x="54" y="61"/>
                    <a:pt x="0" y="177"/>
                    <a:pt x="45" y="276"/>
                  </a:cubicBezTo>
                  <a:cubicBezTo>
                    <a:pt x="79" y="357"/>
                    <a:pt x="154" y="407"/>
                    <a:pt x="231" y="407"/>
                  </a:cubicBezTo>
                  <a:cubicBezTo>
                    <a:pt x="256" y="407"/>
                    <a:pt x="280" y="402"/>
                    <a:pt x="304" y="392"/>
                  </a:cubicBezTo>
                  <a:cubicBezTo>
                    <a:pt x="411" y="347"/>
                    <a:pt x="464" y="231"/>
                    <a:pt x="420" y="124"/>
                  </a:cubicBezTo>
                  <a:cubicBezTo>
                    <a:pt x="386" y="50"/>
                    <a:pt x="311" y="1"/>
                    <a:pt x="231"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6"/>
            <p:cNvSpPr/>
            <p:nvPr/>
          </p:nvSpPr>
          <p:spPr>
            <a:xfrm>
              <a:off x="5960300" y="2158675"/>
              <a:ext cx="11625" cy="10175"/>
            </a:xfrm>
            <a:custGeom>
              <a:avLst/>
              <a:gdLst/>
              <a:ahLst/>
              <a:cxnLst/>
              <a:rect l="l" t="t" r="r" b="b"/>
              <a:pathLst>
                <a:path w="465" h="407" extrusionOk="0">
                  <a:moveTo>
                    <a:pt x="230" y="1"/>
                  </a:moveTo>
                  <a:cubicBezTo>
                    <a:pt x="204" y="1"/>
                    <a:pt x="178" y="6"/>
                    <a:pt x="152" y="16"/>
                  </a:cubicBezTo>
                  <a:cubicBezTo>
                    <a:pt x="54" y="61"/>
                    <a:pt x="0" y="177"/>
                    <a:pt x="45" y="284"/>
                  </a:cubicBezTo>
                  <a:cubicBezTo>
                    <a:pt x="79" y="358"/>
                    <a:pt x="153" y="407"/>
                    <a:pt x="234" y="407"/>
                  </a:cubicBezTo>
                  <a:cubicBezTo>
                    <a:pt x="260" y="407"/>
                    <a:pt x="286" y="402"/>
                    <a:pt x="313" y="391"/>
                  </a:cubicBezTo>
                  <a:cubicBezTo>
                    <a:pt x="411" y="346"/>
                    <a:pt x="464" y="231"/>
                    <a:pt x="420" y="132"/>
                  </a:cubicBezTo>
                  <a:cubicBezTo>
                    <a:pt x="386" y="51"/>
                    <a:pt x="311" y="1"/>
                    <a:pt x="230"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6"/>
            <p:cNvSpPr/>
            <p:nvPr/>
          </p:nvSpPr>
          <p:spPr>
            <a:xfrm>
              <a:off x="5991525" y="2262250"/>
              <a:ext cx="11625" cy="10225"/>
            </a:xfrm>
            <a:custGeom>
              <a:avLst/>
              <a:gdLst/>
              <a:ahLst/>
              <a:cxnLst/>
              <a:rect l="l" t="t" r="r" b="b"/>
              <a:pathLst>
                <a:path w="465" h="409" extrusionOk="0">
                  <a:moveTo>
                    <a:pt x="226" y="1"/>
                  </a:moveTo>
                  <a:cubicBezTo>
                    <a:pt x="201" y="1"/>
                    <a:pt x="176" y="5"/>
                    <a:pt x="152" y="13"/>
                  </a:cubicBezTo>
                  <a:cubicBezTo>
                    <a:pt x="54" y="57"/>
                    <a:pt x="0" y="173"/>
                    <a:pt x="45" y="280"/>
                  </a:cubicBezTo>
                  <a:cubicBezTo>
                    <a:pt x="79" y="363"/>
                    <a:pt x="156" y="408"/>
                    <a:pt x="239" y="408"/>
                  </a:cubicBezTo>
                  <a:cubicBezTo>
                    <a:pt x="263" y="408"/>
                    <a:pt x="288" y="404"/>
                    <a:pt x="312" y="396"/>
                  </a:cubicBezTo>
                  <a:cubicBezTo>
                    <a:pt x="411" y="352"/>
                    <a:pt x="464" y="236"/>
                    <a:pt x="420" y="129"/>
                  </a:cubicBezTo>
                  <a:cubicBezTo>
                    <a:pt x="385" y="46"/>
                    <a:pt x="308" y="1"/>
                    <a:pt x="226"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6"/>
            <p:cNvSpPr/>
            <p:nvPr/>
          </p:nvSpPr>
          <p:spPr>
            <a:xfrm>
              <a:off x="6045725" y="2295800"/>
              <a:ext cx="11375" cy="10125"/>
            </a:xfrm>
            <a:custGeom>
              <a:avLst/>
              <a:gdLst/>
              <a:ahLst/>
              <a:cxnLst/>
              <a:rect l="l" t="t" r="r" b="b"/>
              <a:pathLst>
                <a:path w="455" h="405" extrusionOk="0">
                  <a:moveTo>
                    <a:pt x="236" y="1"/>
                  </a:moveTo>
                  <a:cubicBezTo>
                    <a:pt x="208" y="1"/>
                    <a:pt x="180" y="6"/>
                    <a:pt x="152" y="18"/>
                  </a:cubicBezTo>
                  <a:cubicBezTo>
                    <a:pt x="45" y="54"/>
                    <a:pt x="0" y="178"/>
                    <a:pt x="45" y="277"/>
                  </a:cubicBezTo>
                  <a:cubicBezTo>
                    <a:pt x="72" y="359"/>
                    <a:pt x="153" y="405"/>
                    <a:pt x="233" y="405"/>
                  </a:cubicBezTo>
                  <a:cubicBezTo>
                    <a:pt x="257" y="405"/>
                    <a:pt x="281" y="401"/>
                    <a:pt x="303" y="393"/>
                  </a:cubicBezTo>
                  <a:cubicBezTo>
                    <a:pt x="410" y="348"/>
                    <a:pt x="455" y="232"/>
                    <a:pt x="419" y="125"/>
                  </a:cubicBezTo>
                  <a:cubicBezTo>
                    <a:pt x="386" y="46"/>
                    <a:pt x="314" y="1"/>
                    <a:pt x="236"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6"/>
            <p:cNvSpPr/>
            <p:nvPr/>
          </p:nvSpPr>
          <p:spPr>
            <a:xfrm>
              <a:off x="6005800" y="2330850"/>
              <a:ext cx="11625" cy="10175"/>
            </a:xfrm>
            <a:custGeom>
              <a:avLst/>
              <a:gdLst/>
              <a:ahLst/>
              <a:cxnLst/>
              <a:rect l="l" t="t" r="r" b="b"/>
              <a:pathLst>
                <a:path w="465" h="407" extrusionOk="0">
                  <a:moveTo>
                    <a:pt x="235" y="1"/>
                  </a:moveTo>
                  <a:cubicBezTo>
                    <a:pt x="210" y="1"/>
                    <a:pt x="185" y="6"/>
                    <a:pt x="161" y="16"/>
                  </a:cubicBezTo>
                  <a:cubicBezTo>
                    <a:pt x="54" y="61"/>
                    <a:pt x="0" y="177"/>
                    <a:pt x="45" y="284"/>
                  </a:cubicBezTo>
                  <a:cubicBezTo>
                    <a:pt x="79" y="358"/>
                    <a:pt x="153" y="407"/>
                    <a:pt x="234" y="407"/>
                  </a:cubicBezTo>
                  <a:cubicBezTo>
                    <a:pt x="260" y="407"/>
                    <a:pt x="286" y="402"/>
                    <a:pt x="312" y="391"/>
                  </a:cubicBezTo>
                  <a:cubicBezTo>
                    <a:pt x="411" y="346"/>
                    <a:pt x="464" y="231"/>
                    <a:pt x="419" y="123"/>
                  </a:cubicBezTo>
                  <a:cubicBezTo>
                    <a:pt x="392" y="49"/>
                    <a:pt x="314" y="1"/>
                    <a:pt x="235"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6"/>
            <p:cNvSpPr/>
            <p:nvPr/>
          </p:nvSpPr>
          <p:spPr>
            <a:xfrm>
              <a:off x="5957850" y="2303875"/>
              <a:ext cx="11400" cy="10175"/>
            </a:xfrm>
            <a:custGeom>
              <a:avLst/>
              <a:gdLst/>
              <a:ahLst/>
              <a:cxnLst/>
              <a:rect l="l" t="t" r="r" b="b"/>
              <a:pathLst>
                <a:path w="456" h="407" extrusionOk="0">
                  <a:moveTo>
                    <a:pt x="227" y="0"/>
                  </a:moveTo>
                  <a:cubicBezTo>
                    <a:pt x="201" y="0"/>
                    <a:pt x="176" y="5"/>
                    <a:pt x="152" y="16"/>
                  </a:cubicBezTo>
                  <a:cubicBezTo>
                    <a:pt x="45" y="61"/>
                    <a:pt x="0" y="177"/>
                    <a:pt x="36" y="284"/>
                  </a:cubicBezTo>
                  <a:cubicBezTo>
                    <a:pt x="70" y="358"/>
                    <a:pt x="144" y="407"/>
                    <a:pt x="225" y="407"/>
                  </a:cubicBezTo>
                  <a:cubicBezTo>
                    <a:pt x="251" y="407"/>
                    <a:pt x="277" y="402"/>
                    <a:pt x="303" y="391"/>
                  </a:cubicBezTo>
                  <a:cubicBezTo>
                    <a:pt x="411" y="346"/>
                    <a:pt x="455" y="230"/>
                    <a:pt x="411" y="123"/>
                  </a:cubicBezTo>
                  <a:cubicBezTo>
                    <a:pt x="384" y="49"/>
                    <a:pt x="305" y="0"/>
                    <a:pt x="227"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6"/>
            <p:cNvSpPr/>
            <p:nvPr/>
          </p:nvSpPr>
          <p:spPr>
            <a:xfrm>
              <a:off x="5920825" y="2159350"/>
              <a:ext cx="11625" cy="10175"/>
            </a:xfrm>
            <a:custGeom>
              <a:avLst/>
              <a:gdLst/>
              <a:ahLst/>
              <a:cxnLst/>
              <a:rect l="l" t="t" r="r" b="b"/>
              <a:pathLst>
                <a:path w="465" h="407" extrusionOk="0">
                  <a:moveTo>
                    <a:pt x="231" y="0"/>
                  </a:moveTo>
                  <a:cubicBezTo>
                    <a:pt x="205" y="0"/>
                    <a:pt x="178" y="5"/>
                    <a:pt x="152" y="16"/>
                  </a:cubicBezTo>
                  <a:cubicBezTo>
                    <a:pt x="54" y="61"/>
                    <a:pt x="0" y="177"/>
                    <a:pt x="45" y="284"/>
                  </a:cubicBezTo>
                  <a:cubicBezTo>
                    <a:pt x="79" y="358"/>
                    <a:pt x="153" y="407"/>
                    <a:pt x="234" y="407"/>
                  </a:cubicBezTo>
                  <a:cubicBezTo>
                    <a:pt x="260" y="407"/>
                    <a:pt x="286" y="402"/>
                    <a:pt x="312" y="391"/>
                  </a:cubicBezTo>
                  <a:cubicBezTo>
                    <a:pt x="411" y="346"/>
                    <a:pt x="464" y="230"/>
                    <a:pt x="420" y="123"/>
                  </a:cubicBezTo>
                  <a:cubicBezTo>
                    <a:pt x="386" y="49"/>
                    <a:pt x="311" y="0"/>
                    <a:pt x="231"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6"/>
            <p:cNvSpPr/>
            <p:nvPr/>
          </p:nvSpPr>
          <p:spPr>
            <a:xfrm>
              <a:off x="6081625" y="2251675"/>
              <a:ext cx="11625" cy="10225"/>
            </a:xfrm>
            <a:custGeom>
              <a:avLst/>
              <a:gdLst/>
              <a:ahLst/>
              <a:cxnLst/>
              <a:rect l="l" t="t" r="r" b="b"/>
              <a:pathLst>
                <a:path w="465" h="409" extrusionOk="0">
                  <a:moveTo>
                    <a:pt x="235" y="1"/>
                  </a:moveTo>
                  <a:cubicBezTo>
                    <a:pt x="210" y="1"/>
                    <a:pt x="184" y="6"/>
                    <a:pt x="161" y="16"/>
                  </a:cubicBezTo>
                  <a:cubicBezTo>
                    <a:pt x="54" y="61"/>
                    <a:pt x="0" y="177"/>
                    <a:pt x="45" y="284"/>
                  </a:cubicBezTo>
                  <a:cubicBezTo>
                    <a:pt x="78" y="363"/>
                    <a:pt x="150" y="408"/>
                    <a:pt x="229" y="408"/>
                  </a:cubicBezTo>
                  <a:cubicBezTo>
                    <a:pt x="256" y="408"/>
                    <a:pt x="285" y="403"/>
                    <a:pt x="313" y="391"/>
                  </a:cubicBezTo>
                  <a:cubicBezTo>
                    <a:pt x="420" y="355"/>
                    <a:pt x="464" y="231"/>
                    <a:pt x="420" y="132"/>
                  </a:cubicBezTo>
                  <a:cubicBezTo>
                    <a:pt x="392" y="51"/>
                    <a:pt x="314" y="1"/>
                    <a:pt x="235"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2" name="Google Shape;4042;p26"/>
          <p:cNvGrpSpPr/>
          <p:nvPr/>
        </p:nvGrpSpPr>
        <p:grpSpPr>
          <a:xfrm rot="-4239092">
            <a:off x="7729941" y="311789"/>
            <a:ext cx="1401910" cy="1401910"/>
            <a:chOff x="298130" y="942694"/>
            <a:chExt cx="1628579" cy="1628579"/>
          </a:xfrm>
        </p:grpSpPr>
        <p:sp>
          <p:nvSpPr>
            <p:cNvPr id="4043" name="Google Shape;4043;p26"/>
            <p:cNvSpPr/>
            <p:nvPr/>
          </p:nvSpPr>
          <p:spPr>
            <a:xfrm rot="-2700000">
              <a:off x="334730" y="1383094"/>
              <a:ext cx="1555379" cy="747779"/>
            </a:xfrm>
            <a:custGeom>
              <a:avLst/>
              <a:gdLst/>
              <a:ahLst/>
              <a:cxnLst/>
              <a:rect l="l" t="t" r="r" b="b"/>
              <a:pathLst>
                <a:path w="25340" h="12182" extrusionOk="0">
                  <a:moveTo>
                    <a:pt x="15064" y="1129"/>
                  </a:moveTo>
                  <a:cubicBezTo>
                    <a:pt x="15640" y="1129"/>
                    <a:pt x="16166" y="1103"/>
                    <a:pt x="16643" y="1078"/>
                  </a:cubicBezTo>
                  <a:cubicBezTo>
                    <a:pt x="17119" y="1028"/>
                    <a:pt x="16718" y="1053"/>
                    <a:pt x="16843" y="1053"/>
                  </a:cubicBezTo>
                  <a:cubicBezTo>
                    <a:pt x="17044" y="1028"/>
                    <a:pt x="17269" y="1003"/>
                    <a:pt x="17495" y="978"/>
                  </a:cubicBezTo>
                  <a:cubicBezTo>
                    <a:pt x="17971" y="677"/>
                    <a:pt x="18497" y="427"/>
                    <a:pt x="19049" y="327"/>
                  </a:cubicBezTo>
                  <a:cubicBezTo>
                    <a:pt x="19725" y="226"/>
                    <a:pt x="20402" y="276"/>
                    <a:pt x="21054" y="577"/>
                  </a:cubicBezTo>
                  <a:cubicBezTo>
                    <a:pt x="21505" y="778"/>
                    <a:pt x="21981" y="1129"/>
                    <a:pt x="22307" y="1404"/>
                  </a:cubicBezTo>
                  <a:cubicBezTo>
                    <a:pt x="22332" y="1404"/>
                    <a:pt x="22332" y="1404"/>
                    <a:pt x="22357" y="1404"/>
                  </a:cubicBezTo>
                  <a:cubicBezTo>
                    <a:pt x="22532" y="1304"/>
                    <a:pt x="22683" y="1179"/>
                    <a:pt x="22858" y="978"/>
                  </a:cubicBezTo>
                  <a:lnTo>
                    <a:pt x="22858" y="978"/>
                  </a:lnTo>
                  <a:cubicBezTo>
                    <a:pt x="22933" y="903"/>
                    <a:pt x="22984" y="853"/>
                    <a:pt x="23059" y="803"/>
                  </a:cubicBezTo>
                  <a:cubicBezTo>
                    <a:pt x="23560" y="477"/>
                    <a:pt x="24212" y="602"/>
                    <a:pt x="24512" y="1103"/>
                  </a:cubicBezTo>
                  <a:lnTo>
                    <a:pt x="25014" y="1805"/>
                  </a:lnTo>
                  <a:cubicBezTo>
                    <a:pt x="25339" y="2206"/>
                    <a:pt x="25314" y="2808"/>
                    <a:pt x="24938" y="3184"/>
                  </a:cubicBezTo>
                  <a:cubicBezTo>
                    <a:pt x="24562" y="3585"/>
                    <a:pt x="24212" y="3860"/>
                    <a:pt x="23760" y="4036"/>
                  </a:cubicBezTo>
                  <a:cubicBezTo>
                    <a:pt x="23560" y="4136"/>
                    <a:pt x="23385" y="4186"/>
                    <a:pt x="23159" y="4236"/>
                  </a:cubicBezTo>
                  <a:cubicBezTo>
                    <a:pt x="23034" y="4938"/>
                    <a:pt x="22833" y="5464"/>
                    <a:pt x="22156" y="6266"/>
                  </a:cubicBezTo>
                  <a:cubicBezTo>
                    <a:pt x="21304" y="7269"/>
                    <a:pt x="20076" y="7845"/>
                    <a:pt x="19725" y="7996"/>
                  </a:cubicBezTo>
                  <a:cubicBezTo>
                    <a:pt x="19575" y="8071"/>
                    <a:pt x="19374" y="8121"/>
                    <a:pt x="19199" y="8121"/>
                  </a:cubicBezTo>
                  <a:cubicBezTo>
                    <a:pt x="18598" y="8472"/>
                    <a:pt x="17946" y="8848"/>
                    <a:pt x="17269" y="9224"/>
                  </a:cubicBezTo>
                  <a:cubicBezTo>
                    <a:pt x="16342" y="9700"/>
                    <a:pt x="15339" y="10126"/>
                    <a:pt x="14362" y="10502"/>
                  </a:cubicBezTo>
                  <a:cubicBezTo>
                    <a:pt x="12633" y="11154"/>
                    <a:pt x="9851" y="11855"/>
                    <a:pt x="7344" y="12031"/>
                  </a:cubicBezTo>
                  <a:cubicBezTo>
                    <a:pt x="5339" y="12181"/>
                    <a:pt x="3460" y="12006"/>
                    <a:pt x="2206" y="11279"/>
                  </a:cubicBezTo>
                  <a:cubicBezTo>
                    <a:pt x="1605" y="10903"/>
                    <a:pt x="1129" y="10402"/>
                    <a:pt x="778" y="9775"/>
                  </a:cubicBezTo>
                  <a:cubicBezTo>
                    <a:pt x="227" y="8823"/>
                    <a:pt x="1" y="7570"/>
                    <a:pt x="76" y="6367"/>
                  </a:cubicBezTo>
                  <a:cubicBezTo>
                    <a:pt x="126" y="5164"/>
                    <a:pt x="452" y="3961"/>
                    <a:pt x="1003" y="3008"/>
                  </a:cubicBezTo>
                  <a:cubicBezTo>
                    <a:pt x="1404" y="2332"/>
                    <a:pt x="1931" y="1780"/>
                    <a:pt x="2557" y="1429"/>
                  </a:cubicBezTo>
                  <a:cubicBezTo>
                    <a:pt x="5114" y="1"/>
                    <a:pt x="8222" y="377"/>
                    <a:pt x="12758" y="953"/>
                  </a:cubicBezTo>
                  <a:lnTo>
                    <a:pt x="13184" y="1003"/>
                  </a:lnTo>
                  <a:cubicBezTo>
                    <a:pt x="13836" y="1078"/>
                    <a:pt x="14462" y="1129"/>
                    <a:pt x="15064" y="1129"/>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6"/>
            <p:cNvSpPr/>
            <p:nvPr/>
          </p:nvSpPr>
          <p:spPr>
            <a:xfrm rot="-2700000">
              <a:off x="392361" y="1502876"/>
              <a:ext cx="1347668" cy="661596"/>
            </a:xfrm>
            <a:custGeom>
              <a:avLst/>
              <a:gdLst/>
              <a:ahLst/>
              <a:cxnLst/>
              <a:rect l="l" t="t" r="r" b="b"/>
              <a:pathLst>
                <a:path w="21956" h="10778" extrusionOk="0">
                  <a:moveTo>
                    <a:pt x="16467" y="1053"/>
                  </a:moveTo>
                  <a:cubicBezTo>
                    <a:pt x="15439" y="1153"/>
                    <a:pt x="14211" y="1178"/>
                    <a:pt x="12758" y="978"/>
                  </a:cubicBezTo>
                  <a:cubicBezTo>
                    <a:pt x="8196" y="426"/>
                    <a:pt x="5113" y="0"/>
                    <a:pt x="2808" y="1304"/>
                  </a:cubicBezTo>
                  <a:cubicBezTo>
                    <a:pt x="502" y="2607"/>
                    <a:pt x="1" y="7845"/>
                    <a:pt x="2457" y="9299"/>
                  </a:cubicBezTo>
                  <a:cubicBezTo>
                    <a:pt x="4938" y="10777"/>
                    <a:pt x="10828" y="9524"/>
                    <a:pt x="13735" y="8472"/>
                  </a:cubicBezTo>
                  <a:cubicBezTo>
                    <a:pt x="16642" y="7394"/>
                    <a:pt x="19625" y="5489"/>
                    <a:pt x="20753" y="4386"/>
                  </a:cubicBezTo>
                  <a:cubicBezTo>
                    <a:pt x="21956" y="3208"/>
                    <a:pt x="21705" y="2431"/>
                    <a:pt x="21505" y="1905"/>
                  </a:cubicBezTo>
                  <a:cubicBezTo>
                    <a:pt x="21003" y="527"/>
                    <a:pt x="17469" y="978"/>
                    <a:pt x="16467" y="10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6"/>
            <p:cNvSpPr/>
            <p:nvPr/>
          </p:nvSpPr>
          <p:spPr>
            <a:xfrm rot="-2700000">
              <a:off x="1161420" y="1130007"/>
              <a:ext cx="423095" cy="373890"/>
            </a:xfrm>
            <a:custGeom>
              <a:avLst/>
              <a:gdLst/>
              <a:ahLst/>
              <a:cxnLst/>
              <a:rect l="l" t="t" r="r" b="b"/>
              <a:pathLst>
                <a:path w="6893" h="6091" extrusionOk="0">
                  <a:moveTo>
                    <a:pt x="4060" y="4612"/>
                  </a:moveTo>
                  <a:cubicBezTo>
                    <a:pt x="3233" y="5564"/>
                    <a:pt x="1955" y="6090"/>
                    <a:pt x="1955" y="6090"/>
                  </a:cubicBezTo>
                  <a:lnTo>
                    <a:pt x="2732" y="4737"/>
                  </a:lnTo>
                  <a:cubicBezTo>
                    <a:pt x="2732" y="4737"/>
                    <a:pt x="1579" y="4712"/>
                    <a:pt x="1078" y="4411"/>
                  </a:cubicBezTo>
                  <a:cubicBezTo>
                    <a:pt x="602" y="4110"/>
                    <a:pt x="326" y="3785"/>
                    <a:pt x="326" y="3785"/>
                  </a:cubicBezTo>
                  <a:cubicBezTo>
                    <a:pt x="326" y="3785"/>
                    <a:pt x="1028" y="3659"/>
                    <a:pt x="1579" y="3083"/>
                  </a:cubicBezTo>
                  <a:cubicBezTo>
                    <a:pt x="2131" y="2506"/>
                    <a:pt x="2181" y="2080"/>
                    <a:pt x="2181" y="2080"/>
                  </a:cubicBezTo>
                  <a:cubicBezTo>
                    <a:pt x="2181" y="2080"/>
                    <a:pt x="1705" y="1704"/>
                    <a:pt x="1028" y="1679"/>
                  </a:cubicBezTo>
                  <a:cubicBezTo>
                    <a:pt x="351" y="1654"/>
                    <a:pt x="0" y="1855"/>
                    <a:pt x="0" y="1855"/>
                  </a:cubicBezTo>
                  <a:cubicBezTo>
                    <a:pt x="502" y="677"/>
                    <a:pt x="2106" y="0"/>
                    <a:pt x="3309" y="552"/>
                  </a:cubicBezTo>
                  <a:cubicBezTo>
                    <a:pt x="3960" y="827"/>
                    <a:pt x="4712" y="1554"/>
                    <a:pt x="4712" y="1554"/>
                  </a:cubicBezTo>
                  <a:cubicBezTo>
                    <a:pt x="5188" y="1579"/>
                    <a:pt x="5815" y="1303"/>
                    <a:pt x="6366" y="702"/>
                  </a:cubicBezTo>
                  <a:lnTo>
                    <a:pt x="6893" y="1479"/>
                  </a:lnTo>
                  <a:cubicBezTo>
                    <a:pt x="6316" y="2080"/>
                    <a:pt x="5865" y="2256"/>
                    <a:pt x="4938" y="2331"/>
                  </a:cubicBezTo>
                  <a:cubicBezTo>
                    <a:pt x="4812" y="3283"/>
                    <a:pt x="4787" y="3760"/>
                    <a:pt x="4060" y="46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6" name="Google Shape;4046;p26"/>
          <p:cNvSpPr/>
          <p:nvPr/>
        </p:nvSpPr>
        <p:spPr>
          <a:xfrm rot="-155088" flipH="1">
            <a:off x="3301413" y="404714"/>
            <a:ext cx="254684" cy="26938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6"/>
          <p:cNvSpPr/>
          <p:nvPr/>
        </p:nvSpPr>
        <p:spPr>
          <a:xfrm rot="3790586" flipH="1">
            <a:off x="4908762" y="4469417"/>
            <a:ext cx="254684" cy="26938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6"/>
          <p:cNvSpPr/>
          <p:nvPr/>
        </p:nvSpPr>
        <p:spPr>
          <a:xfrm rot="3790586" flipH="1">
            <a:off x="286562" y="2106755"/>
            <a:ext cx="254684" cy="26938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6"/>
          <p:cNvSpPr/>
          <p:nvPr/>
        </p:nvSpPr>
        <p:spPr>
          <a:xfrm rot="9299640" flipH="1">
            <a:off x="8531811" y="2437048"/>
            <a:ext cx="254690" cy="26938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0"/>
        <p:cNvGrpSpPr/>
        <p:nvPr/>
      </p:nvGrpSpPr>
      <p:grpSpPr>
        <a:xfrm>
          <a:off x="0" y="0"/>
          <a:ext cx="0" cy="0"/>
          <a:chOff x="0" y="0"/>
          <a:chExt cx="0" cy="0"/>
        </a:xfrm>
      </p:grpSpPr>
      <p:sp>
        <p:nvSpPr>
          <p:cNvPr id="401" name="Google Shape;401;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2" name="Google Shape;402;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403" name="Google Shape;403;p4"/>
          <p:cNvSpPr/>
          <p:nvPr/>
        </p:nvSpPr>
        <p:spPr>
          <a:xfrm rot="10800000" flipH="1">
            <a:off x="6392463" y="-111977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4"/>
          <p:cNvGrpSpPr/>
          <p:nvPr/>
        </p:nvGrpSpPr>
        <p:grpSpPr>
          <a:xfrm flipH="1">
            <a:off x="6496617" y="-1119788"/>
            <a:ext cx="3836998" cy="2198307"/>
            <a:chOff x="-9376871" y="-61513"/>
            <a:chExt cx="3836998" cy="2198307"/>
          </a:xfrm>
        </p:grpSpPr>
        <p:sp>
          <p:nvSpPr>
            <p:cNvPr id="405" name="Google Shape;405;p4"/>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4"/>
          <p:cNvSpPr/>
          <p:nvPr/>
        </p:nvSpPr>
        <p:spPr>
          <a:xfrm flipH="1">
            <a:off x="-1153899" y="398561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4"/>
          <p:cNvGrpSpPr/>
          <p:nvPr/>
        </p:nvGrpSpPr>
        <p:grpSpPr>
          <a:xfrm rot="10800000" flipH="1">
            <a:off x="-1018171" y="4122845"/>
            <a:ext cx="3836998" cy="2198307"/>
            <a:chOff x="-9376871" y="-61513"/>
            <a:chExt cx="3836998" cy="2198307"/>
          </a:xfrm>
        </p:grpSpPr>
        <p:sp>
          <p:nvSpPr>
            <p:cNvPr id="467" name="Google Shape;467;p4"/>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4"/>
          <p:cNvGrpSpPr/>
          <p:nvPr/>
        </p:nvGrpSpPr>
        <p:grpSpPr>
          <a:xfrm rot="10336987">
            <a:off x="43230" y="191214"/>
            <a:ext cx="776306" cy="696361"/>
            <a:chOff x="5215375" y="2178475"/>
            <a:chExt cx="273025" cy="244900"/>
          </a:xfrm>
        </p:grpSpPr>
        <p:sp>
          <p:nvSpPr>
            <p:cNvPr id="528" name="Google Shape;528;p4"/>
            <p:cNvSpPr/>
            <p:nvPr/>
          </p:nvSpPr>
          <p:spPr>
            <a:xfrm>
              <a:off x="5215375" y="2178475"/>
              <a:ext cx="273025" cy="244900"/>
            </a:xfrm>
            <a:custGeom>
              <a:avLst/>
              <a:gdLst/>
              <a:ahLst/>
              <a:cxnLst/>
              <a:rect l="l" t="t" r="r" b="b"/>
              <a:pathLst>
                <a:path w="10921" h="9796" extrusionOk="0">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5236350" y="2199000"/>
              <a:ext cx="229075" cy="203550"/>
            </a:xfrm>
            <a:custGeom>
              <a:avLst/>
              <a:gdLst/>
              <a:ahLst/>
              <a:cxnLst/>
              <a:rect l="l" t="t" r="r" b="b"/>
              <a:pathLst>
                <a:path w="9163" h="8142" extrusionOk="0">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5243050" y="2204800"/>
              <a:ext cx="209450" cy="185725"/>
            </a:xfrm>
            <a:custGeom>
              <a:avLst/>
              <a:gdLst/>
              <a:ahLst/>
              <a:cxnLst/>
              <a:rect l="l" t="t" r="r" b="b"/>
              <a:pathLst>
                <a:path w="8378" h="7429" extrusionOk="0">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5345850" y="2279425"/>
              <a:ext cx="33050" cy="9850"/>
            </a:xfrm>
            <a:custGeom>
              <a:avLst/>
              <a:gdLst/>
              <a:ahLst/>
              <a:cxnLst/>
              <a:rect l="l" t="t" r="r" b="b"/>
              <a:pathLst>
                <a:path w="1322" h="394" extrusionOk="0">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5323100" y="2297800"/>
              <a:ext cx="10750" cy="32575"/>
            </a:xfrm>
            <a:custGeom>
              <a:avLst/>
              <a:gdLst/>
              <a:ahLst/>
              <a:cxnLst/>
              <a:rect l="l" t="t" r="r" b="b"/>
              <a:pathLst>
                <a:path w="430" h="1303" extrusionOk="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4"/>
          <p:cNvGrpSpPr/>
          <p:nvPr/>
        </p:nvGrpSpPr>
        <p:grpSpPr>
          <a:xfrm>
            <a:off x="8166891" y="3985591"/>
            <a:ext cx="862808" cy="1044824"/>
            <a:chOff x="5192425" y="1134275"/>
            <a:chExt cx="714600" cy="865350"/>
          </a:xfrm>
        </p:grpSpPr>
        <p:sp>
          <p:nvSpPr>
            <p:cNvPr id="534" name="Google Shape;534;p4"/>
            <p:cNvSpPr/>
            <p:nvPr/>
          </p:nvSpPr>
          <p:spPr>
            <a:xfrm>
              <a:off x="5207125" y="1134275"/>
              <a:ext cx="699900" cy="865350"/>
            </a:xfrm>
            <a:custGeom>
              <a:avLst/>
              <a:gdLst/>
              <a:ahLst/>
              <a:cxnLst/>
              <a:rect l="l" t="t" r="r" b="b"/>
              <a:pathLst>
                <a:path w="27996" h="34614" extrusionOk="0">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5563075" y="1301375"/>
              <a:ext cx="269000" cy="207600"/>
            </a:xfrm>
            <a:custGeom>
              <a:avLst/>
              <a:gdLst/>
              <a:ahLst/>
              <a:cxnLst/>
              <a:rect l="l" t="t" r="r" b="b"/>
              <a:pathLst>
                <a:path w="10760" h="8304" extrusionOk="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5526275" y="1155000"/>
              <a:ext cx="86575" cy="324550"/>
            </a:xfrm>
            <a:custGeom>
              <a:avLst/>
              <a:gdLst/>
              <a:ahLst/>
              <a:cxnLst/>
              <a:rect l="l" t="t" r="r" b="b"/>
              <a:pathLst>
                <a:path w="3463" h="12982" extrusionOk="0">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5591625" y="1341250"/>
              <a:ext cx="291975" cy="183350"/>
            </a:xfrm>
            <a:custGeom>
              <a:avLst/>
              <a:gdLst/>
              <a:ahLst/>
              <a:cxnLst/>
              <a:rect l="l" t="t" r="r" b="b"/>
              <a:pathLst>
                <a:path w="11679" h="7334" extrusionOk="0">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5549025" y="1256850"/>
              <a:ext cx="242025" cy="238300"/>
            </a:xfrm>
            <a:custGeom>
              <a:avLst/>
              <a:gdLst/>
              <a:ahLst/>
              <a:cxnLst/>
              <a:rect l="l" t="t" r="r" b="b"/>
              <a:pathLst>
                <a:path w="9681" h="9532" extrusionOk="0">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551925" y="1189850"/>
              <a:ext cx="118675" cy="311550"/>
            </a:xfrm>
            <a:custGeom>
              <a:avLst/>
              <a:gdLst/>
              <a:ahLst/>
              <a:cxnLst/>
              <a:rect l="l" t="t" r="r" b="b"/>
              <a:pathLst>
                <a:path w="4747" h="12462" extrusionOk="0">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558625" y="1204925"/>
              <a:ext cx="157475" cy="297150"/>
            </a:xfrm>
            <a:custGeom>
              <a:avLst/>
              <a:gdLst/>
              <a:ahLst/>
              <a:cxnLst/>
              <a:rect l="l" t="t" r="r" b="b"/>
              <a:pathLst>
                <a:path w="6299" h="11886" extrusionOk="0">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192425" y="1408625"/>
              <a:ext cx="504275" cy="570400"/>
            </a:xfrm>
            <a:custGeom>
              <a:avLst/>
              <a:gdLst/>
              <a:ahLst/>
              <a:cxnLst/>
              <a:rect l="l" t="t" r="r" b="b"/>
              <a:pathLst>
                <a:path w="20171" h="22816" extrusionOk="0">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542350" y="1514025"/>
              <a:ext cx="130275" cy="103800"/>
            </a:xfrm>
            <a:custGeom>
              <a:avLst/>
              <a:gdLst/>
              <a:ahLst/>
              <a:cxnLst/>
              <a:rect l="l" t="t" r="r" b="b"/>
              <a:pathLst>
                <a:path w="5211" h="4152" extrusionOk="0">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5303925" y="1628275"/>
              <a:ext cx="119350" cy="94425"/>
            </a:xfrm>
            <a:custGeom>
              <a:avLst/>
              <a:gdLst/>
              <a:ahLst/>
              <a:cxnLst/>
              <a:rect l="l" t="t" r="r" b="b"/>
              <a:pathLst>
                <a:path w="4774" h="3777" extrusionOk="0">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5361025" y="1820000"/>
              <a:ext cx="81200" cy="59875"/>
            </a:xfrm>
            <a:custGeom>
              <a:avLst/>
              <a:gdLst/>
              <a:ahLst/>
              <a:cxnLst/>
              <a:rect l="l" t="t" r="r" b="b"/>
              <a:pathLst>
                <a:path w="3248" h="2395" extrusionOk="0">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5237900" y="1839700"/>
              <a:ext cx="100625" cy="83825"/>
            </a:xfrm>
            <a:custGeom>
              <a:avLst/>
              <a:gdLst/>
              <a:ahLst/>
              <a:cxnLst/>
              <a:rect l="l" t="t" r="r" b="b"/>
              <a:pathLst>
                <a:path w="4025" h="3353" extrusionOk="0">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4"/>
          <p:cNvSpPr/>
          <p:nvPr/>
        </p:nvSpPr>
        <p:spPr>
          <a:xfrm rot="-3287884">
            <a:off x="167176" y="157776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8718901" y="2911261"/>
            <a:ext cx="254676" cy="26937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7"/>
        <p:cNvGrpSpPr/>
        <p:nvPr/>
      </p:nvGrpSpPr>
      <p:grpSpPr>
        <a:xfrm>
          <a:off x="0" y="0"/>
          <a:ext cx="0" cy="0"/>
          <a:chOff x="0" y="0"/>
          <a:chExt cx="0" cy="0"/>
        </a:xfrm>
      </p:grpSpPr>
      <p:sp>
        <p:nvSpPr>
          <p:cNvPr id="708" name="Google Shape;708;p6"/>
          <p:cNvSpPr/>
          <p:nvPr/>
        </p:nvSpPr>
        <p:spPr>
          <a:xfrm>
            <a:off x="-1519385" y="-522900"/>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6"/>
          <p:cNvGrpSpPr/>
          <p:nvPr/>
        </p:nvGrpSpPr>
        <p:grpSpPr>
          <a:xfrm>
            <a:off x="-1519385" y="-682050"/>
            <a:ext cx="3704019" cy="2121973"/>
            <a:chOff x="-1389150" y="804800"/>
            <a:chExt cx="971750" cy="556700"/>
          </a:xfrm>
        </p:grpSpPr>
        <p:sp>
          <p:nvSpPr>
            <p:cNvPr id="710" name="Google Shape;710;p6"/>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6"/>
          <p:cNvSpPr/>
          <p:nvPr/>
        </p:nvSpPr>
        <p:spPr>
          <a:xfrm rot="10800000" flipH="1">
            <a:off x="6392463" y="-111977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6"/>
          <p:cNvGrpSpPr/>
          <p:nvPr/>
        </p:nvGrpSpPr>
        <p:grpSpPr>
          <a:xfrm flipH="1">
            <a:off x="6496617" y="-1119788"/>
            <a:ext cx="3836998" cy="2198307"/>
            <a:chOff x="-9376871" y="-61513"/>
            <a:chExt cx="3836998" cy="2198307"/>
          </a:xfrm>
        </p:grpSpPr>
        <p:sp>
          <p:nvSpPr>
            <p:cNvPr id="772" name="Google Shape;772;p6"/>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6"/>
          <p:cNvGrpSpPr/>
          <p:nvPr/>
        </p:nvGrpSpPr>
        <p:grpSpPr>
          <a:xfrm rot="505614">
            <a:off x="8118170" y="198480"/>
            <a:ext cx="911589" cy="817656"/>
            <a:chOff x="5215375" y="2178475"/>
            <a:chExt cx="273025" cy="244900"/>
          </a:xfrm>
        </p:grpSpPr>
        <p:sp>
          <p:nvSpPr>
            <p:cNvPr id="833" name="Google Shape;833;p6"/>
            <p:cNvSpPr/>
            <p:nvPr/>
          </p:nvSpPr>
          <p:spPr>
            <a:xfrm>
              <a:off x="5215375" y="2178475"/>
              <a:ext cx="273025" cy="244900"/>
            </a:xfrm>
            <a:custGeom>
              <a:avLst/>
              <a:gdLst/>
              <a:ahLst/>
              <a:cxnLst/>
              <a:rect l="l" t="t" r="r" b="b"/>
              <a:pathLst>
                <a:path w="10921" h="9796" extrusionOk="0">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5236350" y="2199000"/>
              <a:ext cx="229075" cy="203550"/>
            </a:xfrm>
            <a:custGeom>
              <a:avLst/>
              <a:gdLst/>
              <a:ahLst/>
              <a:cxnLst/>
              <a:rect l="l" t="t" r="r" b="b"/>
              <a:pathLst>
                <a:path w="9163" h="8142" extrusionOk="0">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
            <p:cNvSpPr/>
            <p:nvPr/>
          </p:nvSpPr>
          <p:spPr>
            <a:xfrm>
              <a:off x="5243050" y="2204800"/>
              <a:ext cx="209450" cy="185725"/>
            </a:xfrm>
            <a:custGeom>
              <a:avLst/>
              <a:gdLst/>
              <a:ahLst/>
              <a:cxnLst/>
              <a:rect l="l" t="t" r="r" b="b"/>
              <a:pathLst>
                <a:path w="8378" h="7429" extrusionOk="0">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
            <p:cNvSpPr/>
            <p:nvPr/>
          </p:nvSpPr>
          <p:spPr>
            <a:xfrm>
              <a:off x="5345850" y="2279425"/>
              <a:ext cx="33050" cy="9850"/>
            </a:xfrm>
            <a:custGeom>
              <a:avLst/>
              <a:gdLst/>
              <a:ahLst/>
              <a:cxnLst/>
              <a:rect l="l" t="t" r="r" b="b"/>
              <a:pathLst>
                <a:path w="1322" h="394" extrusionOk="0">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5323100" y="2297800"/>
              <a:ext cx="10750" cy="32575"/>
            </a:xfrm>
            <a:custGeom>
              <a:avLst/>
              <a:gdLst/>
              <a:ahLst/>
              <a:cxnLst/>
              <a:rect l="l" t="t" r="r" b="b"/>
              <a:pathLst>
                <a:path w="430" h="1303" extrusionOk="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6"/>
          <p:cNvSpPr/>
          <p:nvPr/>
        </p:nvSpPr>
        <p:spPr>
          <a:xfrm rot="-3287884">
            <a:off x="167176" y="195331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6"/>
          <p:cNvGrpSpPr/>
          <p:nvPr/>
        </p:nvGrpSpPr>
        <p:grpSpPr>
          <a:xfrm>
            <a:off x="214365" y="396221"/>
            <a:ext cx="734396" cy="670306"/>
            <a:chOff x="6878645" y="4321800"/>
            <a:chExt cx="521329" cy="475799"/>
          </a:xfrm>
        </p:grpSpPr>
        <p:sp>
          <p:nvSpPr>
            <p:cNvPr id="840" name="Google Shape;840;p6"/>
            <p:cNvSpPr/>
            <p:nvPr/>
          </p:nvSpPr>
          <p:spPr>
            <a:xfrm>
              <a:off x="6878645" y="4321800"/>
              <a:ext cx="521329" cy="475799"/>
            </a:xfrm>
            <a:custGeom>
              <a:avLst/>
              <a:gdLst/>
              <a:ahLst/>
              <a:cxnLst/>
              <a:rect l="l" t="t" r="r" b="b"/>
              <a:pathLst>
                <a:path w="7958" h="7263" extrusionOk="0">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
            <p:cNvSpPr/>
            <p:nvPr/>
          </p:nvSpPr>
          <p:spPr>
            <a:xfrm>
              <a:off x="6931840" y="4376108"/>
              <a:ext cx="409110" cy="367511"/>
            </a:xfrm>
            <a:custGeom>
              <a:avLst/>
              <a:gdLst/>
              <a:ahLst/>
              <a:cxnLst/>
              <a:rect l="l" t="t" r="r" b="b"/>
              <a:pathLst>
                <a:path w="6245" h="5610" extrusionOk="0">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6"/>
          <p:cNvSpPr/>
          <p:nvPr/>
        </p:nvSpPr>
        <p:spPr>
          <a:xfrm rot="849511">
            <a:off x="243649" y="4553762"/>
            <a:ext cx="254685" cy="26938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
          <p:cNvSpPr/>
          <p:nvPr/>
        </p:nvSpPr>
        <p:spPr>
          <a:xfrm rot="-3287884">
            <a:off x="8707826" y="285836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5" name="Google Shape;845;p6"/>
          <p:cNvSpPr/>
          <p:nvPr/>
        </p:nvSpPr>
        <p:spPr>
          <a:xfrm rot="766932">
            <a:off x="8546699" y="4674837"/>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6"/>
        <p:cNvGrpSpPr/>
        <p:nvPr/>
      </p:nvGrpSpPr>
      <p:grpSpPr>
        <a:xfrm>
          <a:off x="0" y="0"/>
          <a:ext cx="0" cy="0"/>
          <a:chOff x="0" y="0"/>
          <a:chExt cx="0" cy="0"/>
        </a:xfrm>
      </p:grpSpPr>
      <p:sp>
        <p:nvSpPr>
          <p:cNvPr id="847" name="Google Shape;847;p7"/>
          <p:cNvSpPr/>
          <p:nvPr/>
        </p:nvSpPr>
        <p:spPr>
          <a:xfrm>
            <a:off x="3965201" y="2119350"/>
            <a:ext cx="6453975" cy="3697379"/>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7"/>
          <p:cNvGrpSpPr/>
          <p:nvPr/>
        </p:nvGrpSpPr>
        <p:grpSpPr>
          <a:xfrm>
            <a:off x="4104444" y="2432741"/>
            <a:ext cx="5830099" cy="3340185"/>
            <a:chOff x="-5991144" y="1964591"/>
            <a:chExt cx="5830099" cy="3340185"/>
          </a:xfrm>
        </p:grpSpPr>
        <p:sp>
          <p:nvSpPr>
            <p:cNvPr id="849" name="Google Shape;849;p7"/>
            <p:cNvSpPr/>
            <p:nvPr/>
          </p:nvSpPr>
          <p:spPr>
            <a:xfrm>
              <a:off x="-5991144" y="1964591"/>
              <a:ext cx="5830099" cy="3340185"/>
            </a:xfrm>
            <a:custGeom>
              <a:avLst/>
              <a:gdLst/>
              <a:ahLst/>
              <a:cxnLst/>
              <a:rect l="l" t="t" r="r" b="b"/>
              <a:pathLst>
                <a:path w="165522" h="94831" extrusionOk="0">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5887766" y="5054626"/>
              <a:ext cx="14793" cy="248565"/>
            </a:xfrm>
            <a:custGeom>
              <a:avLst/>
              <a:gdLst/>
              <a:ahLst/>
              <a:cxnLst/>
              <a:rect l="l" t="t" r="r" b="b"/>
              <a:pathLst>
                <a:path w="420" h="7057" extrusionOk="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5361753" y="4206221"/>
              <a:ext cx="15110" cy="88021"/>
            </a:xfrm>
            <a:custGeom>
              <a:avLst/>
              <a:gdLst/>
              <a:ahLst/>
              <a:cxnLst/>
              <a:rect l="l" t="t" r="r" b="b"/>
              <a:pathLst>
                <a:path w="429" h="2499" extrusionOk="0">
                  <a:moveTo>
                    <a:pt x="429" y="1"/>
                  </a:moveTo>
                  <a:cubicBezTo>
                    <a:pt x="286" y="188"/>
                    <a:pt x="143" y="375"/>
                    <a:pt x="0" y="554"/>
                  </a:cubicBezTo>
                  <a:lnTo>
                    <a:pt x="0" y="2499"/>
                  </a:lnTo>
                  <a:lnTo>
                    <a:pt x="429" y="2499"/>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5361753" y="4835295"/>
              <a:ext cx="15110" cy="460675"/>
            </a:xfrm>
            <a:custGeom>
              <a:avLst/>
              <a:gdLst/>
              <a:ahLst/>
              <a:cxnLst/>
              <a:rect l="l" t="t" r="r" b="b"/>
              <a:pathLst>
                <a:path w="429" h="13079" extrusionOk="0">
                  <a:moveTo>
                    <a:pt x="0" y="0"/>
                  </a:moveTo>
                  <a:lnTo>
                    <a:pt x="0" y="13079"/>
                  </a:lnTo>
                  <a:lnTo>
                    <a:pt x="429" y="13070"/>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5361753" y="4308965"/>
              <a:ext cx="15110" cy="511290"/>
            </a:xfrm>
            <a:custGeom>
              <a:avLst/>
              <a:gdLst/>
              <a:ahLst/>
              <a:cxnLst/>
              <a:rect l="l" t="t" r="r" b="b"/>
              <a:pathLst>
                <a:path w="429" h="14516" extrusionOk="0">
                  <a:moveTo>
                    <a:pt x="0" y="1"/>
                  </a:moveTo>
                  <a:lnTo>
                    <a:pt x="0"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4835423" y="3661047"/>
              <a:ext cx="14793" cy="106865"/>
            </a:xfrm>
            <a:custGeom>
              <a:avLst/>
              <a:gdLst/>
              <a:ahLst/>
              <a:cxnLst/>
              <a:rect l="l" t="t" r="r" b="b"/>
              <a:pathLst>
                <a:path w="420" h="3034" extrusionOk="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4835423" y="4835295"/>
              <a:ext cx="14793" cy="453454"/>
            </a:xfrm>
            <a:custGeom>
              <a:avLst/>
              <a:gdLst/>
              <a:ahLst/>
              <a:cxnLst/>
              <a:rect l="l" t="t" r="r" b="b"/>
              <a:pathLst>
                <a:path w="420" h="12874" extrusionOk="0">
                  <a:moveTo>
                    <a:pt x="0" y="0"/>
                  </a:moveTo>
                  <a:lnTo>
                    <a:pt x="0" y="12873"/>
                  </a:lnTo>
                  <a:lnTo>
                    <a:pt x="419" y="12865"/>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4835423" y="3782988"/>
              <a:ext cx="14793" cy="511255"/>
            </a:xfrm>
            <a:custGeom>
              <a:avLst/>
              <a:gdLst/>
              <a:ahLst/>
              <a:cxnLst/>
              <a:rect l="l" t="t" r="r" b="b"/>
              <a:pathLst>
                <a:path w="420" h="14515" extrusionOk="0">
                  <a:moveTo>
                    <a:pt x="0" y="0"/>
                  </a:moveTo>
                  <a:lnTo>
                    <a:pt x="0" y="14515"/>
                  </a:lnTo>
                  <a:lnTo>
                    <a:pt x="419" y="14515"/>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4835423" y="4308965"/>
              <a:ext cx="14793" cy="511290"/>
            </a:xfrm>
            <a:custGeom>
              <a:avLst/>
              <a:gdLst/>
              <a:ahLst/>
              <a:cxnLst/>
              <a:rect l="l" t="t" r="r" b="b"/>
              <a:pathLst>
                <a:path w="420" h="14516" extrusionOk="0">
                  <a:moveTo>
                    <a:pt x="0" y="1"/>
                  </a:moveTo>
                  <a:lnTo>
                    <a:pt x="0" y="14515"/>
                  </a:lnTo>
                  <a:lnTo>
                    <a:pt x="419" y="14515"/>
                  </a:lnTo>
                  <a:lnTo>
                    <a:pt x="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4309445" y="3352181"/>
              <a:ext cx="15146" cy="415731"/>
            </a:xfrm>
            <a:custGeom>
              <a:avLst/>
              <a:gdLst/>
              <a:ahLst/>
              <a:cxnLst/>
              <a:rect l="l" t="t" r="r" b="b"/>
              <a:pathLst>
                <a:path w="430" h="11803" extrusionOk="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4309445" y="3782988"/>
              <a:ext cx="15146" cy="511255"/>
            </a:xfrm>
            <a:custGeom>
              <a:avLst/>
              <a:gdLst/>
              <a:ahLst/>
              <a:cxnLst/>
              <a:rect l="l" t="t" r="r" b="b"/>
              <a:pathLst>
                <a:path w="430"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4309445" y="4835295"/>
              <a:ext cx="15146" cy="445917"/>
            </a:xfrm>
            <a:custGeom>
              <a:avLst/>
              <a:gdLst/>
              <a:ahLst/>
              <a:cxnLst/>
              <a:rect l="l" t="t" r="r" b="b"/>
              <a:pathLst>
                <a:path w="430" h="12660" extrusionOk="0">
                  <a:moveTo>
                    <a:pt x="1" y="0"/>
                  </a:moveTo>
                  <a:lnTo>
                    <a:pt x="1" y="12659"/>
                  </a:lnTo>
                  <a:lnTo>
                    <a:pt x="429" y="12659"/>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4309445" y="4308965"/>
              <a:ext cx="15146" cy="511290"/>
            </a:xfrm>
            <a:custGeom>
              <a:avLst/>
              <a:gdLst/>
              <a:ahLst/>
              <a:cxnLst/>
              <a:rect l="l" t="t" r="r" b="b"/>
              <a:pathLst>
                <a:path w="430"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3783433" y="3203542"/>
              <a:ext cx="15110" cy="38393"/>
            </a:xfrm>
            <a:custGeom>
              <a:avLst/>
              <a:gdLst/>
              <a:ahLst/>
              <a:cxnLst/>
              <a:rect l="l" t="t" r="r" b="b"/>
              <a:pathLst>
                <a:path w="429" h="1090" extrusionOk="0">
                  <a:moveTo>
                    <a:pt x="429" y="1"/>
                  </a:moveTo>
                  <a:cubicBezTo>
                    <a:pt x="286" y="36"/>
                    <a:pt x="144" y="63"/>
                    <a:pt x="1" y="99"/>
                  </a:cubicBezTo>
                  <a:lnTo>
                    <a:pt x="1" y="1089"/>
                  </a:lnTo>
                  <a:lnTo>
                    <a:pt x="429" y="1089"/>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3783433" y="4835295"/>
              <a:ext cx="15110" cy="438696"/>
            </a:xfrm>
            <a:custGeom>
              <a:avLst/>
              <a:gdLst/>
              <a:ahLst/>
              <a:cxnLst/>
              <a:rect l="l" t="t" r="r" b="b"/>
              <a:pathLst>
                <a:path w="429" h="12455" extrusionOk="0">
                  <a:moveTo>
                    <a:pt x="1" y="0"/>
                  </a:moveTo>
                  <a:lnTo>
                    <a:pt x="1" y="12454"/>
                  </a:lnTo>
                  <a:lnTo>
                    <a:pt x="429" y="1244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3783433" y="3256658"/>
              <a:ext cx="15110" cy="511255"/>
            </a:xfrm>
            <a:custGeom>
              <a:avLst/>
              <a:gdLst/>
              <a:ahLst/>
              <a:cxnLst/>
              <a:rect l="l" t="t" r="r" b="b"/>
              <a:pathLst>
                <a:path w="429"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3783433" y="4308965"/>
              <a:ext cx="15110" cy="511290"/>
            </a:xfrm>
            <a:custGeom>
              <a:avLst/>
              <a:gdLst/>
              <a:ahLst/>
              <a:cxnLst/>
              <a:rect l="l" t="t" r="r" b="b"/>
              <a:pathLst>
                <a:path w="429"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3783433" y="3782988"/>
              <a:ext cx="15110" cy="511255"/>
            </a:xfrm>
            <a:custGeom>
              <a:avLst/>
              <a:gdLst/>
              <a:ahLst/>
              <a:cxnLst/>
              <a:rect l="l" t="t" r="r" b="b"/>
              <a:pathLst>
                <a:path w="429"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3257103" y="3256658"/>
              <a:ext cx="15110" cy="511255"/>
            </a:xfrm>
            <a:custGeom>
              <a:avLst/>
              <a:gdLst/>
              <a:ahLst/>
              <a:cxnLst/>
              <a:rect l="l" t="t" r="r" b="b"/>
              <a:pathLst>
                <a:path w="429"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3257103" y="3782988"/>
              <a:ext cx="15110" cy="511255"/>
            </a:xfrm>
            <a:custGeom>
              <a:avLst/>
              <a:gdLst/>
              <a:ahLst/>
              <a:cxnLst/>
              <a:rect l="l" t="t" r="r" b="b"/>
              <a:pathLst>
                <a:path w="429"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3257103" y="3082588"/>
              <a:ext cx="15110" cy="159347"/>
            </a:xfrm>
            <a:custGeom>
              <a:avLst/>
              <a:gdLst/>
              <a:ahLst/>
              <a:cxnLst/>
              <a:rect l="l" t="t" r="r" b="b"/>
              <a:pathLst>
                <a:path w="429" h="4524" extrusionOk="0">
                  <a:moveTo>
                    <a:pt x="429" y="0"/>
                  </a:moveTo>
                  <a:cubicBezTo>
                    <a:pt x="286" y="36"/>
                    <a:pt x="143" y="80"/>
                    <a:pt x="1" y="116"/>
                  </a:cubicBezTo>
                  <a:lnTo>
                    <a:pt x="1" y="4523"/>
                  </a:lnTo>
                  <a:lnTo>
                    <a:pt x="429" y="4523"/>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3257103" y="4835295"/>
              <a:ext cx="15110" cy="431476"/>
            </a:xfrm>
            <a:custGeom>
              <a:avLst/>
              <a:gdLst/>
              <a:ahLst/>
              <a:cxnLst/>
              <a:rect l="l" t="t" r="r" b="b"/>
              <a:pathLst>
                <a:path w="429" h="12250" extrusionOk="0">
                  <a:moveTo>
                    <a:pt x="1" y="0"/>
                  </a:moveTo>
                  <a:lnTo>
                    <a:pt x="1" y="12249"/>
                  </a:lnTo>
                  <a:lnTo>
                    <a:pt x="429" y="12240"/>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3257103" y="4308965"/>
              <a:ext cx="15110" cy="511290"/>
            </a:xfrm>
            <a:custGeom>
              <a:avLst/>
              <a:gdLst/>
              <a:ahLst/>
              <a:cxnLst/>
              <a:rect l="l" t="t" r="r" b="b"/>
              <a:pathLst>
                <a:path w="429"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2731090" y="4835295"/>
              <a:ext cx="15110" cy="424220"/>
            </a:xfrm>
            <a:custGeom>
              <a:avLst/>
              <a:gdLst/>
              <a:ahLst/>
              <a:cxnLst/>
              <a:rect l="l" t="t" r="r" b="b"/>
              <a:pathLst>
                <a:path w="429" h="12044" extrusionOk="0">
                  <a:moveTo>
                    <a:pt x="0" y="0"/>
                  </a:moveTo>
                  <a:lnTo>
                    <a:pt x="0" y="12044"/>
                  </a:lnTo>
                  <a:lnTo>
                    <a:pt x="429" y="1203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2731090" y="3782988"/>
              <a:ext cx="15110" cy="511255"/>
            </a:xfrm>
            <a:custGeom>
              <a:avLst/>
              <a:gdLst/>
              <a:ahLst/>
              <a:cxnLst/>
              <a:rect l="l" t="t" r="r" b="b"/>
              <a:pathLst>
                <a:path w="429" h="14515" extrusionOk="0">
                  <a:moveTo>
                    <a:pt x="0" y="0"/>
                  </a:moveTo>
                  <a:lnTo>
                    <a:pt x="0"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2731090" y="4308965"/>
              <a:ext cx="15110" cy="511290"/>
            </a:xfrm>
            <a:custGeom>
              <a:avLst/>
              <a:gdLst/>
              <a:ahLst/>
              <a:cxnLst/>
              <a:rect l="l" t="t" r="r" b="b"/>
              <a:pathLst>
                <a:path w="429" h="14516" extrusionOk="0">
                  <a:moveTo>
                    <a:pt x="0" y="1"/>
                  </a:moveTo>
                  <a:lnTo>
                    <a:pt x="0"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2731090" y="2899396"/>
              <a:ext cx="15110" cy="342539"/>
            </a:xfrm>
            <a:custGeom>
              <a:avLst/>
              <a:gdLst/>
              <a:ahLst/>
              <a:cxnLst/>
              <a:rect l="l" t="t" r="r" b="b"/>
              <a:pathLst>
                <a:path w="429" h="9725" extrusionOk="0">
                  <a:moveTo>
                    <a:pt x="429" y="0"/>
                  </a:moveTo>
                  <a:cubicBezTo>
                    <a:pt x="286" y="63"/>
                    <a:pt x="143" y="116"/>
                    <a:pt x="0" y="179"/>
                  </a:cubicBezTo>
                  <a:lnTo>
                    <a:pt x="0" y="9724"/>
                  </a:lnTo>
                  <a:lnTo>
                    <a:pt x="429" y="9724"/>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2731090" y="3256658"/>
              <a:ext cx="15110" cy="511255"/>
            </a:xfrm>
            <a:custGeom>
              <a:avLst/>
              <a:gdLst/>
              <a:ahLst/>
              <a:cxnLst/>
              <a:rect l="l" t="t" r="r" b="b"/>
              <a:pathLst>
                <a:path w="429" h="14515" extrusionOk="0">
                  <a:moveTo>
                    <a:pt x="0" y="0"/>
                  </a:moveTo>
                  <a:lnTo>
                    <a:pt x="0"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2204760" y="3782988"/>
              <a:ext cx="15110" cy="511255"/>
            </a:xfrm>
            <a:custGeom>
              <a:avLst/>
              <a:gdLst/>
              <a:ahLst/>
              <a:cxnLst/>
              <a:rect l="l" t="t" r="r" b="b"/>
              <a:pathLst>
                <a:path w="429" h="14515" extrusionOk="0">
                  <a:moveTo>
                    <a:pt x="0" y="0"/>
                  </a:moveTo>
                  <a:lnTo>
                    <a:pt x="0" y="14515"/>
                  </a:lnTo>
                  <a:lnTo>
                    <a:pt x="428" y="14515"/>
                  </a:lnTo>
                  <a:lnTo>
                    <a:pt x="4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2204760" y="3256658"/>
              <a:ext cx="15110" cy="511255"/>
            </a:xfrm>
            <a:custGeom>
              <a:avLst/>
              <a:gdLst/>
              <a:ahLst/>
              <a:cxnLst/>
              <a:rect l="l" t="t" r="r" b="b"/>
              <a:pathLst>
                <a:path w="429" h="14515" extrusionOk="0">
                  <a:moveTo>
                    <a:pt x="0" y="0"/>
                  </a:moveTo>
                  <a:lnTo>
                    <a:pt x="0" y="14515"/>
                  </a:lnTo>
                  <a:lnTo>
                    <a:pt x="428" y="14515"/>
                  </a:lnTo>
                  <a:lnTo>
                    <a:pt x="4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2204760" y="2730645"/>
              <a:ext cx="15110" cy="511290"/>
            </a:xfrm>
            <a:custGeom>
              <a:avLst/>
              <a:gdLst/>
              <a:ahLst/>
              <a:cxnLst/>
              <a:rect l="l" t="t" r="r" b="b"/>
              <a:pathLst>
                <a:path w="429" h="14516" extrusionOk="0">
                  <a:moveTo>
                    <a:pt x="0" y="1"/>
                  </a:moveTo>
                  <a:lnTo>
                    <a:pt x="0" y="14515"/>
                  </a:lnTo>
                  <a:lnTo>
                    <a:pt x="428" y="14515"/>
                  </a:lnTo>
                  <a:lnTo>
                    <a:pt x="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2204760" y="4308965"/>
              <a:ext cx="15110" cy="511290"/>
            </a:xfrm>
            <a:custGeom>
              <a:avLst/>
              <a:gdLst/>
              <a:ahLst/>
              <a:cxnLst/>
              <a:rect l="l" t="t" r="r" b="b"/>
              <a:pathLst>
                <a:path w="429" h="14516" extrusionOk="0">
                  <a:moveTo>
                    <a:pt x="0" y="1"/>
                  </a:moveTo>
                  <a:lnTo>
                    <a:pt x="0" y="14515"/>
                  </a:lnTo>
                  <a:lnTo>
                    <a:pt x="428" y="14515"/>
                  </a:lnTo>
                  <a:lnTo>
                    <a:pt x="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2204760" y="4835295"/>
              <a:ext cx="15110" cy="416682"/>
            </a:xfrm>
            <a:custGeom>
              <a:avLst/>
              <a:gdLst/>
              <a:ahLst/>
              <a:cxnLst/>
              <a:rect l="l" t="t" r="r" b="b"/>
              <a:pathLst>
                <a:path w="429" h="11830" extrusionOk="0">
                  <a:moveTo>
                    <a:pt x="0" y="0"/>
                  </a:moveTo>
                  <a:lnTo>
                    <a:pt x="0" y="11830"/>
                  </a:lnTo>
                  <a:lnTo>
                    <a:pt x="428" y="11830"/>
                  </a:lnTo>
                  <a:lnTo>
                    <a:pt x="4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2204760" y="2656502"/>
              <a:ext cx="15110" cy="59103"/>
            </a:xfrm>
            <a:custGeom>
              <a:avLst/>
              <a:gdLst/>
              <a:ahLst/>
              <a:cxnLst/>
              <a:rect l="l" t="t" r="r" b="b"/>
              <a:pathLst>
                <a:path w="429" h="1678" extrusionOk="0">
                  <a:moveTo>
                    <a:pt x="428" y="0"/>
                  </a:moveTo>
                  <a:cubicBezTo>
                    <a:pt x="286" y="72"/>
                    <a:pt x="143" y="143"/>
                    <a:pt x="0" y="214"/>
                  </a:cubicBezTo>
                  <a:lnTo>
                    <a:pt x="0" y="1677"/>
                  </a:lnTo>
                  <a:lnTo>
                    <a:pt x="428" y="1677"/>
                  </a:lnTo>
                  <a:lnTo>
                    <a:pt x="4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1678782" y="2397581"/>
              <a:ext cx="15146" cy="318024"/>
            </a:xfrm>
            <a:custGeom>
              <a:avLst/>
              <a:gdLst/>
              <a:ahLst/>
              <a:cxnLst/>
              <a:rect l="l" t="t" r="r" b="b"/>
              <a:pathLst>
                <a:path w="430" h="9029" extrusionOk="0">
                  <a:moveTo>
                    <a:pt x="429" y="0"/>
                  </a:moveTo>
                  <a:cubicBezTo>
                    <a:pt x="286" y="63"/>
                    <a:pt x="144" y="134"/>
                    <a:pt x="1" y="197"/>
                  </a:cubicBezTo>
                  <a:lnTo>
                    <a:pt x="1" y="9028"/>
                  </a:lnTo>
                  <a:lnTo>
                    <a:pt x="429" y="9028"/>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1678782" y="4308965"/>
              <a:ext cx="15146" cy="511290"/>
            </a:xfrm>
            <a:custGeom>
              <a:avLst/>
              <a:gdLst/>
              <a:ahLst/>
              <a:cxnLst/>
              <a:rect l="l" t="t" r="r" b="b"/>
              <a:pathLst>
                <a:path w="430"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1678782" y="3782988"/>
              <a:ext cx="15146" cy="511255"/>
            </a:xfrm>
            <a:custGeom>
              <a:avLst/>
              <a:gdLst/>
              <a:ahLst/>
              <a:cxnLst/>
              <a:rect l="l" t="t" r="r" b="b"/>
              <a:pathLst>
                <a:path w="430"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1678782" y="2730645"/>
              <a:ext cx="15146" cy="511290"/>
            </a:xfrm>
            <a:custGeom>
              <a:avLst/>
              <a:gdLst/>
              <a:ahLst/>
              <a:cxnLst/>
              <a:rect l="l" t="t" r="r" b="b"/>
              <a:pathLst>
                <a:path w="430"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1678782" y="3256658"/>
              <a:ext cx="15146" cy="511255"/>
            </a:xfrm>
            <a:custGeom>
              <a:avLst/>
              <a:gdLst/>
              <a:ahLst/>
              <a:cxnLst/>
              <a:rect l="l" t="t" r="r" b="b"/>
              <a:pathLst>
                <a:path w="430"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1678782" y="4835295"/>
              <a:ext cx="15146" cy="409462"/>
            </a:xfrm>
            <a:custGeom>
              <a:avLst/>
              <a:gdLst/>
              <a:ahLst/>
              <a:cxnLst/>
              <a:rect l="l" t="t" r="r" b="b"/>
              <a:pathLst>
                <a:path w="430" h="11625" extrusionOk="0">
                  <a:moveTo>
                    <a:pt x="1" y="0"/>
                  </a:moveTo>
                  <a:lnTo>
                    <a:pt x="1" y="11625"/>
                  </a:lnTo>
                  <a:lnTo>
                    <a:pt x="429" y="11616"/>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1152453" y="4835295"/>
              <a:ext cx="14793" cy="402241"/>
            </a:xfrm>
            <a:custGeom>
              <a:avLst/>
              <a:gdLst/>
              <a:ahLst/>
              <a:cxnLst/>
              <a:rect l="l" t="t" r="r" b="b"/>
              <a:pathLst>
                <a:path w="420" h="11420" extrusionOk="0">
                  <a:moveTo>
                    <a:pt x="1" y="0"/>
                  </a:moveTo>
                  <a:lnTo>
                    <a:pt x="1" y="11419"/>
                  </a:lnTo>
                  <a:lnTo>
                    <a:pt x="420" y="11410"/>
                  </a:lnTo>
                  <a:lnTo>
                    <a:pt x="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1152453" y="4308965"/>
              <a:ext cx="14793" cy="511290"/>
            </a:xfrm>
            <a:custGeom>
              <a:avLst/>
              <a:gdLst/>
              <a:ahLst/>
              <a:cxnLst/>
              <a:rect l="l" t="t" r="r" b="b"/>
              <a:pathLst>
                <a:path w="420" h="14516" extrusionOk="0">
                  <a:moveTo>
                    <a:pt x="1" y="1"/>
                  </a:moveTo>
                  <a:lnTo>
                    <a:pt x="1" y="14515"/>
                  </a:lnTo>
                  <a:lnTo>
                    <a:pt x="420" y="14515"/>
                  </a:lnTo>
                  <a:lnTo>
                    <a:pt x="4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1152453" y="2204315"/>
              <a:ext cx="14793" cy="511290"/>
            </a:xfrm>
            <a:custGeom>
              <a:avLst/>
              <a:gdLst/>
              <a:ahLst/>
              <a:cxnLst/>
              <a:rect l="l" t="t" r="r" b="b"/>
              <a:pathLst>
                <a:path w="420" h="14516" extrusionOk="0">
                  <a:moveTo>
                    <a:pt x="1" y="1"/>
                  </a:moveTo>
                  <a:lnTo>
                    <a:pt x="1" y="14515"/>
                  </a:lnTo>
                  <a:lnTo>
                    <a:pt x="420" y="14515"/>
                  </a:lnTo>
                  <a:lnTo>
                    <a:pt x="4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1152453" y="3256658"/>
              <a:ext cx="14793" cy="511255"/>
            </a:xfrm>
            <a:custGeom>
              <a:avLst/>
              <a:gdLst/>
              <a:ahLst/>
              <a:cxnLst/>
              <a:rect l="l" t="t" r="r" b="b"/>
              <a:pathLst>
                <a:path w="420" h="14515" extrusionOk="0">
                  <a:moveTo>
                    <a:pt x="1" y="0"/>
                  </a:moveTo>
                  <a:lnTo>
                    <a:pt x="1" y="14515"/>
                  </a:lnTo>
                  <a:lnTo>
                    <a:pt x="420" y="14515"/>
                  </a:lnTo>
                  <a:lnTo>
                    <a:pt x="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1152453" y="2730645"/>
              <a:ext cx="14793" cy="511290"/>
            </a:xfrm>
            <a:custGeom>
              <a:avLst/>
              <a:gdLst/>
              <a:ahLst/>
              <a:cxnLst/>
              <a:rect l="l" t="t" r="r" b="b"/>
              <a:pathLst>
                <a:path w="420" h="14516" extrusionOk="0">
                  <a:moveTo>
                    <a:pt x="1" y="1"/>
                  </a:moveTo>
                  <a:lnTo>
                    <a:pt x="1" y="14515"/>
                  </a:lnTo>
                  <a:lnTo>
                    <a:pt x="420" y="14515"/>
                  </a:lnTo>
                  <a:lnTo>
                    <a:pt x="4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1152453" y="2169128"/>
              <a:ext cx="14793" cy="20464"/>
            </a:xfrm>
            <a:custGeom>
              <a:avLst/>
              <a:gdLst/>
              <a:ahLst/>
              <a:cxnLst/>
              <a:rect l="l" t="t" r="r" b="b"/>
              <a:pathLst>
                <a:path w="420" h="581" extrusionOk="0">
                  <a:moveTo>
                    <a:pt x="420" y="1"/>
                  </a:moveTo>
                  <a:cubicBezTo>
                    <a:pt x="286" y="54"/>
                    <a:pt x="143" y="108"/>
                    <a:pt x="1" y="161"/>
                  </a:cubicBezTo>
                  <a:lnTo>
                    <a:pt x="1" y="581"/>
                  </a:lnTo>
                  <a:lnTo>
                    <a:pt x="420" y="581"/>
                  </a:lnTo>
                  <a:lnTo>
                    <a:pt x="4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1152453" y="3782988"/>
              <a:ext cx="14793" cy="511255"/>
            </a:xfrm>
            <a:custGeom>
              <a:avLst/>
              <a:gdLst/>
              <a:ahLst/>
              <a:cxnLst/>
              <a:rect l="l" t="t" r="r" b="b"/>
              <a:pathLst>
                <a:path w="420" h="14515" extrusionOk="0">
                  <a:moveTo>
                    <a:pt x="1" y="0"/>
                  </a:moveTo>
                  <a:lnTo>
                    <a:pt x="1" y="14515"/>
                  </a:lnTo>
                  <a:lnTo>
                    <a:pt x="420" y="14515"/>
                  </a:lnTo>
                  <a:lnTo>
                    <a:pt x="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626440" y="4835295"/>
              <a:ext cx="15110" cy="395020"/>
            </a:xfrm>
            <a:custGeom>
              <a:avLst/>
              <a:gdLst/>
              <a:ahLst/>
              <a:cxnLst/>
              <a:rect l="l" t="t" r="r" b="b"/>
              <a:pathLst>
                <a:path w="429" h="11215" extrusionOk="0">
                  <a:moveTo>
                    <a:pt x="1" y="0"/>
                  </a:moveTo>
                  <a:lnTo>
                    <a:pt x="1" y="11214"/>
                  </a:lnTo>
                  <a:lnTo>
                    <a:pt x="429" y="1120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626440" y="3782988"/>
              <a:ext cx="15110" cy="511255"/>
            </a:xfrm>
            <a:custGeom>
              <a:avLst/>
              <a:gdLst/>
              <a:ahLst/>
              <a:cxnLst/>
              <a:rect l="l" t="t" r="r" b="b"/>
              <a:pathLst>
                <a:path w="429"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626440" y="4308965"/>
              <a:ext cx="15110" cy="511290"/>
            </a:xfrm>
            <a:custGeom>
              <a:avLst/>
              <a:gdLst/>
              <a:ahLst/>
              <a:cxnLst/>
              <a:rect l="l" t="t" r="r" b="b"/>
              <a:pathLst>
                <a:path w="429"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626440" y="2204315"/>
              <a:ext cx="15110" cy="511290"/>
            </a:xfrm>
            <a:custGeom>
              <a:avLst/>
              <a:gdLst/>
              <a:ahLst/>
              <a:cxnLst/>
              <a:rect l="l" t="t" r="r" b="b"/>
              <a:pathLst>
                <a:path w="429"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626440" y="2014537"/>
              <a:ext cx="15110" cy="175056"/>
            </a:xfrm>
            <a:custGeom>
              <a:avLst/>
              <a:gdLst/>
              <a:ahLst/>
              <a:cxnLst/>
              <a:rect l="l" t="t" r="r" b="b"/>
              <a:pathLst>
                <a:path w="429" h="4970" extrusionOk="0">
                  <a:moveTo>
                    <a:pt x="429" y="1"/>
                  </a:moveTo>
                  <a:cubicBezTo>
                    <a:pt x="286" y="27"/>
                    <a:pt x="143" y="54"/>
                    <a:pt x="1" y="81"/>
                  </a:cubicBezTo>
                  <a:lnTo>
                    <a:pt x="1" y="4970"/>
                  </a:lnTo>
                  <a:lnTo>
                    <a:pt x="429" y="4970"/>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626440" y="2730645"/>
              <a:ext cx="15110" cy="511290"/>
            </a:xfrm>
            <a:custGeom>
              <a:avLst/>
              <a:gdLst/>
              <a:ahLst/>
              <a:cxnLst/>
              <a:rect l="l" t="t" r="r" b="b"/>
              <a:pathLst>
                <a:path w="429" h="14516" extrusionOk="0">
                  <a:moveTo>
                    <a:pt x="1" y="1"/>
                  </a:moveTo>
                  <a:lnTo>
                    <a:pt x="1" y="14515"/>
                  </a:lnTo>
                  <a:lnTo>
                    <a:pt x="429" y="14515"/>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626440" y="3256658"/>
              <a:ext cx="15110" cy="511255"/>
            </a:xfrm>
            <a:custGeom>
              <a:avLst/>
              <a:gdLst/>
              <a:ahLst/>
              <a:cxnLst/>
              <a:rect l="l" t="t" r="r" b="b"/>
              <a:pathLst>
                <a:path w="429" h="14515" extrusionOk="0">
                  <a:moveTo>
                    <a:pt x="1" y="0"/>
                  </a:moveTo>
                  <a:lnTo>
                    <a:pt x="1" y="14515"/>
                  </a:lnTo>
                  <a:lnTo>
                    <a:pt x="429" y="14515"/>
                  </a:lnTo>
                  <a:lnTo>
                    <a:pt x="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1228498" y="2189557"/>
              <a:ext cx="1067453" cy="14793"/>
            </a:xfrm>
            <a:custGeom>
              <a:avLst/>
              <a:gdLst/>
              <a:ahLst/>
              <a:cxnLst/>
              <a:rect l="l" t="t" r="r" b="b"/>
              <a:pathLst>
                <a:path w="30306" h="420" extrusionOk="0">
                  <a:moveTo>
                    <a:pt x="1080" y="1"/>
                  </a:moveTo>
                  <a:cubicBezTo>
                    <a:pt x="714" y="143"/>
                    <a:pt x="358" y="277"/>
                    <a:pt x="1" y="420"/>
                  </a:cubicBezTo>
                  <a:lnTo>
                    <a:pt x="30306" y="420"/>
                  </a:lnTo>
                  <a:lnTo>
                    <a:pt x="30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a:off x="-2342093" y="2715570"/>
              <a:ext cx="2181048" cy="15110"/>
            </a:xfrm>
            <a:custGeom>
              <a:avLst/>
              <a:gdLst/>
              <a:ahLst/>
              <a:cxnLst/>
              <a:rect l="l" t="t" r="r" b="b"/>
              <a:pathLst>
                <a:path w="61922" h="429" extrusionOk="0">
                  <a:moveTo>
                    <a:pt x="884" y="0"/>
                  </a:moveTo>
                  <a:cubicBezTo>
                    <a:pt x="589" y="143"/>
                    <a:pt x="295" y="286"/>
                    <a:pt x="1" y="429"/>
                  </a:cubicBezTo>
                  <a:lnTo>
                    <a:pt x="61922" y="429"/>
                  </a:lnTo>
                  <a:lnTo>
                    <a:pt x="619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3991140" y="3241900"/>
              <a:ext cx="3830095" cy="14793"/>
            </a:xfrm>
            <a:custGeom>
              <a:avLst/>
              <a:gdLst/>
              <a:ahLst/>
              <a:cxnLst/>
              <a:rect l="l" t="t" r="r" b="b"/>
              <a:pathLst>
                <a:path w="108740" h="420" extrusionOk="0">
                  <a:moveTo>
                    <a:pt x="1669" y="0"/>
                  </a:moveTo>
                  <a:cubicBezTo>
                    <a:pt x="1116" y="134"/>
                    <a:pt x="554" y="277"/>
                    <a:pt x="1" y="419"/>
                  </a:cubicBezTo>
                  <a:lnTo>
                    <a:pt x="108740" y="419"/>
                  </a:lnTo>
                  <a:lnTo>
                    <a:pt x="10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4962365" y="3767877"/>
              <a:ext cx="4801320" cy="15146"/>
            </a:xfrm>
            <a:custGeom>
              <a:avLst/>
              <a:gdLst/>
              <a:ahLst/>
              <a:cxnLst/>
              <a:rect l="l" t="t" r="r" b="b"/>
              <a:pathLst>
                <a:path w="136314" h="430" extrusionOk="0">
                  <a:moveTo>
                    <a:pt x="464" y="1"/>
                  </a:moveTo>
                  <a:cubicBezTo>
                    <a:pt x="312" y="144"/>
                    <a:pt x="152" y="286"/>
                    <a:pt x="0" y="429"/>
                  </a:cubicBezTo>
                  <a:lnTo>
                    <a:pt x="136314" y="429"/>
                  </a:lnTo>
                  <a:lnTo>
                    <a:pt x="136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5423674" y="4294207"/>
              <a:ext cx="5262629" cy="14793"/>
            </a:xfrm>
            <a:custGeom>
              <a:avLst/>
              <a:gdLst/>
              <a:ahLst/>
              <a:cxnLst/>
              <a:rect l="l" t="t" r="r" b="b"/>
              <a:pathLst>
                <a:path w="149411" h="420" extrusionOk="0">
                  <a:moveTo>
                    <a:pt x="304" y="1"/>
                  </a:moveTo>
                  <a:cubicBezTo>
                    <a:pt x="206" y="143"/>
                    <a:pt x="99" y="277"/>
                    <a:pt x="1" y="420"/>
                  </a:cubicBezTo>
                  <a:lnTo>
                    <a:pt x="149411" y="420"/>
                  </a:lnTo>
                  <a:lnTo>
                    <a:pt x="149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5757055" y="4820220"/>
              <a:ext cx="5596010" cy="15110"/>
            </a:xfrm>
            <a:custGeom>
              <a:avLst/>
              <a:gdLst/>
              <a:ahLst/>
              <a:cxnLst/>
              <a:rect l="l" t="t" r="r" b="b"/>
              <a:pathLst>
                <a:path w="158876" h="429" extrusionOk="0">
                  <a:moveTo>
                    <a:pt x="233" y="0"/>
                  </a:moveTo>
                  <a:cubicBezTo>
                    <a:pt x="152" y="143"/>
                    <a:pt x="72" y="286"/>
                    <a:pt x="1" y="428"/>
                  </a:cubicBezTo>
                  <a:lnTo>
                    <a:pt x="158876" y="428"/>
                  </a:lnTo>
                  <a:lnTo>
                    <a:pt x="1588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7"/>
          <p:cNvSpPr/>
          <p:nvPr/>
        </p:nvSpPr>
        <p:spPr>
          <a:xfrm rot="-4406701">
            <a:off x="548832" y="4744354"/>
            <a:ext cx="254675" cy="26937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rot="4380959">
            <a:off x="4444660" y="243580"/>
            <a:ext cx="254675" cy="269372"/>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txBox="1">
            <a:spLocks noGrp="1"/>
          </p:cNvSpPr>
          <p:nvPr>
            <p:ph type="body" idx="1"/>
          </p:nvPr>
        </p:nvSpPr>
        <p:spPr>
          <a:xfrm>
            <a:off x="713100" y="2190025"/>
            <a:ext cx="4171500" cy="2184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912" name="Google Shape;912;p7"/>
          <p:cNvSpPr txBox="1">
            <a:spLocks noGrp="1"/>
          </p:cNvSpPr>
          <p:nvPr>
            <p:ph type="title"/>
          </p:nvPr>
        </p:nvSpPr>
        <p:spPr>
          <a:xfrm>
            <a:off x="713100" y="1073375"/>
            <a:ext cx="4171500" cy="861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11"/>
        <p:cNvGrpSpPr/>
        <p:nvPr/>
      </p:nvGrpSpPr>
      <p:grpSpPr>
        <a:xfrm>
          <a:off x="0" y="0"/>
          <a:ext cx="0" cy="0"/>
          <a:chOff x="0" y="0"/>
          <a:chExt cx="0" cy="0"/>
        </a:xfrm>
      </p:grpSpPr>
      <p:sp>
        <p:nvSpPr>
          <p:cNvPr id="1512" name="Google Shape;1512;p13"/>
          <p:cNvSpPr/>
          <p:nvPr/>
        </p:nvSpPr>
        <p:spPr>
          <a:xfrm>
            <a:off x="-1519385" y="-522900"/>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13"/>
          <p:cNvGrpSpPr/>
          <p:nvPr/>
        </p:nvGrpSpPr>
        <p:grpSpPr>
          <a:xfrm>
            <a:off x="-1519385" y="-682050"/>
            <a:ext cx="3704019" cy="2121973"/>
            <a:chOff x="-1389150" y="804800"/>
            <a:chExt cx="971750" cy="556700"/>
          </a:xfrm>
        </p:grpSpPr>
        <p:sp>
          <p:nvSpPr>
            <p:cNvPr id="1514" name="Google Shape;1514;p13"/>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3"/>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3"/>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3"/>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3"/>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13"/>
          <p:cNvSpPr/>
          <p:nvPr/>
        </p:nvSpPr>
        <p:spPr>
          <a:xfrm rot="10800000" flipH="1">
            <a:off x="6392463" y="-111977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5" name="Google Shape;1575;p13"/>
          <p:cNvGrpSpPr/>
          <p:nvPr/>
        </p:nvGrpSpPr>
        <p:grpSpPr>
          <a:xfrm flipH="1">
            <a:off x="6496617" y="-1119788"/>
            <a:ext cx="3836998" cy="2198307"/>
            <a:chOff x="-9376871" y="-61513"/>
            <a:chExt cx="3836998" cy="2198307"/>
          </a:xfrm>
        </p:grpSpPr>
        <p:sp>
          <p:nvSpPr>
            <p:cNvPr id="1576" name="Google Shape;1576;p13"/>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3"/>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3"/>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3"/>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3"/>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3"/>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3"/>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3"/>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3"/>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3"/>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3"/>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3"/>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3"/>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3"/>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13"/>
          <p:cNvSpPr/>
          <p:nvPr/>
        </p:nvSpPr>
        <p:spPr>
          <a:xfrm>
            <a:off x="205275" y="2065513"/>
            <a:ext cx="254676" cy="26937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7" name="Google Shape;1637;p13"/>
          <p:cNvGrpSpPr/>
          <p:nvPr/>
        </p:nvGrpSpPr>
        <p:grpSpPr>
          <a:xfrm>
            <a:off x="8195270" y="152312"/>
            <a:ext cx="808486" cy="774174"/>
            <a:chOff x="4550100" y="3128775"/>
            <a:chExt cx="315150" cy="301775"/>
          </a:xfrm>
        </p:grpSpPr>
        <p:sp>
          <p:nvSpPr>
            <p:cNvPr id="1638" name="Google Shape;1638;p13"/>
            <p:cNvSpPr/>
            <p:nvPr/>
          </p:nvSpPr>
          <p:spPr>
            <a:xfrm>
              <a:off x="4554125" y="3128775"/>
              <a:ext cx="311125" cy="301775"/>
            </a:xfrm>
            <a:custGeom>
              <a:avLst/>
              <a:gdLst/>
              <a:ahLst/>
              <a:cxnLst/>
              <a:rect l="l" t="t" r="r" b="b"/>
              <a:pathLst>
                <a:path w="12445" h="12071" extrusionOk="0">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3"/>
            <p:cNvSpPr/>
            <p:nvPr/>
          </p:nvSpPr>
          <p:spPr>
            <a:xfrm>
              <a:off x="4550100" y="3156225"/>
              <a:ext cx="271900" cy="253500"/>
            </a:xfrm>
            <a:custGeom>
              <a:avLst/>
              <a:gdLst/>
              <a:ahLst/>
              <a:cxnLst/>
              <a:rect l="l" t="t" r="r" b="b"/>
              <a:pathLst>
                <a:path w="10876" h="10140" extrusionOk="0">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4649350" y="3149500"/>
              <a:ext cx="200525" cy="218200"/>
            </a:xfrm>
            <a:custGeom>
              <a:avLst/>
              <a:gdLst/>
              <a:ahLst/>
              <a:cxnLst/>
              <a:rect l="l" t="t" r="r" b="b"/>
              <a:pathLst>
                <a:path w="8021" h="8728" extrusionOk="0">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4695525" y="3191350"/>
              <a:ext cx="110850" cy="132950"/>
            </a:xfrm>
            <a:custGeom>
              <a:avLst/>
              <a:gdLst/>
              <a:ahLst/>
              <a:cxnLst/>
              <a:rect l="l" t="t" r="r" b="b"/>
              <a:pathLst>
                <a:path w="4434" h="5318" extrusionOk="0">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4733200" y="3207525"/>
              <a:ext cx="14750" cy="11375"/>
            </a:xfrm>
            <a:custGeom>
              <a:avLst/>
              <a:gdLst/>
              <a:ahLst/>
              <a:cxnLst/>
              <a:rect l="l" t="t" r="r" b="b"/>
              <a:pathLst>
                <a:path w="590" h="455" extrusionOk="0">
                  <a:moveTo>
                    <a:pt x="295" y="0"/>
                  </a:moveTo>
                  <a:cubicBezTo>
                    <a:pt x="1" y="0"/>
                    <a:pt x="1"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4753050" y="3230475"/>
              <a:ext cx="14750" cy="11400"/>
            </a:xfrm>
            <a:custGeom>
              <a:avLst/>
              <a:gdLst/>
              <a:ahLst/>
              <a:cxnLst/>
              <a:rect l="l" t="t" r="r" b="b"/>
              <a:pathLst>
                <a:path w="590" h="456" extrusionOk="0">
                  <a:moveTo>
                    <a:pt x="295" y="1"/>
                  </a:moveTo>
                  <a:cubicBezTo>
                    <a:pt x="1" y="1"/>
                    <a:pt x="1"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4770675" y="325747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4785625" y="3286025"/>
              <a:ext cx="14725" cy="11400"/>
            </a:xfrm>
            <a:custGeom>
              <a:avLst/>
              <a:gdLst/>
              <a:ahLst/>
              <a:cxnLst/>
              <a:rect l="l" t="t" r="r" b="b"/>
              <a:pathLst>
                <a:path w="589"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4793650" y="3314350"/>
              <a:ext cx="14750" cy="11400"/>
            </a:xfrm>
            <a:custGeom>
              <a:avLst/>
              <a:gdLst/>
              <a:ahLst/>
              <a:cxnLst/>
              <a:rect l="l" t="t" r="r" b="b"/>
              <a:pathLst>
                <a:path w="590" h="456" extrusionOk="0">
                  <a:moveTo>
                    <a:pt x="295" y="0"/>
                  </a:moveTo>
                  <a:cubicBezTo>
                    <a:pt x="0" y="0"/>
                    <a:pt x="0" y="455"/>
                    <a:pt x="295" y="455"/>
                  </a:cubicBezTo>
                  <a:cubicBezTo>
                    <a:pt x="580"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3"/>
            <p:cNvSpPr/>
            <p:nvPr/>
          </p:nvSpPr>
          <p:spPr>
            <a:xfrm>
              <a:off x="4768225" y="33065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3"/>
            <p:cNvSpPr/>
            <p:nvPr/>
          </p:nvSpPr>
          <p:spPr>
            <a:xfrm>
              <a:off x="4744350" y="3280675"/>
              <a:ext cx="14750" cy="11400"/>
            </a:xfrm>
            <a:custGeom>
              <a:avLst/>
              <a:gdLst/>
              <a:ahLst/>
              <a:cxnLst/>
              <a:rect l="l" t="t" r="r" b="b"/>
              <a:pathLst>
                <a:path w="590" h="456" extrusionOk="0">
                  <a:moveTo>
                    <a:pt x="295" y="0"/>
                  </a:moveTo>
                  <a:cubicBezTo>
                    <a:pt x="1" y="0"/>
                    <a:pt x="1" y="455"/>
                    <a:pt x="295" y="455"/>
                  </a:cubicBezTo>
                  <a:cubicBezTo>
                    <a:pt x="590" y="455"/>
                    <a:pt x="590"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3"/>
            <p:cNvSpPr/>
            <p:nvPr/>
          </p:nvSpPr>
          <p:spPr>
            <a:xfrm>
              <a:off x="4728075" y="32590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3"/>
            <p:cNvSpPr/>
            <p:nvPr/>
          </p:nvSpPr>
          <p:spPr>
            <a:xfrm>
              <a:off x="4711125" y="3234050"/>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3"/>
            <p:cNvSpPr/>
            <p:nvPr/>
          </p:nvSpPr>
          <p:spPr>
            <a:xfrm>
              <a:off x="4698850" y="3208850"/>
              <a:ext cx="14750" cy="11400"/>
            </a:xfrm>
            <a:custGeom>
              <a:avLst/>
              <a:gdLst/>
              <a:ahLst/>
              <a:cxnLst/>
              <a:rect l="l" t="t" r="r" b="b"/>
              <a:pathLst>
                <a:path w="590" h="456" extrusionOk="0">
                  <a:moveTo>
                    <a:pt x="295" y="1"/>
                  </a:moveTo>
                  <a:cubicBezTo>
                    <a:pt x="1" y="1"/>
                    <a:pt x="1" y="456"/>
                    <a:pt x="295" y="456"/>
                  </a:cubicBezTo>
                  <a:cubicBezTo>
                    <a:pt x="590" y="456"/>
                    <a:pt x="590"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3"/>
            <p:cNvSpPr/>
            <p:nvPr/>
          </p:nvSpPr>
          <p:spPr>
            <a:xfrm>
              <a:off x="4711350" y="318922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3"/>
            <p:cNvSpPr/>
            <p:nvPr/>
          </p:nvSpPr>
          <p:spPr>
            <a:xfrm>
              <a:off x="4691725" y="3182100"/>
              <a:ext cx="14750" cy="11375"/>
            </a:xfrm>
            <a:custGeom>
              <a:avLst/>
              <a:gdLst/>
              <a:ahLst/>
              <a:cxnLst/>
              <a:rect l="l" t="t" r="r" b="b"/>
              <a:pathLst>
                <a:path w="590" h="455"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13"/>
          <p:cNvGrpSpPr/>
          <p:nvPr/>
        </p:nvGrpSpPr>
        <p:grpSpPr>
          <a:xfrm>
            <a:off x="214365" y="396221"/>
            <a:ext cx="734396" cy="670306"/>
            <a:chOff x="6878645" y="4321800"/>
            <a:chExt cx="521329" cy="475799"/>
          </a:xfrm>
        </p:grpSpPr>
        <p:sp>
          <p:nvSpPr>
            <p:cNvPr id="1655" name="Google Shape;1655;p13"/>
            <p:cNvSpPr/>
            <p:nvPr/>
          </p:nvSpPr>
          <p:spPr>
            <a:xfrm>
              <a:off x="6878645" y="4321800"/>
              <a:ext cx="521329" cy="475799"/>
            </a:xfrm>
            <a:custGeom>
              <a:avLst/>
              <a:gdLst/>
              <a:ahLst/>
              <a:cxnLst/>
              <a:rect l="l" t="t" r="r" b="b"/>
              <a:pathLst>
                <a:path w="7958" h="7263" extrusionOk="0">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3"/>
            <p:cNvSpPr/>
            <p:nvPr/>
          </p:nvSpPr>
          <p:spPr>
            <a:xfrm>
              <a:off x="6931840" y="4376108"/>
              <a:ext cx="409110" cy="367511"/>
            </a:xfrm>
            <a:custGeom>
              <a:avLst/>
              <a:gdLst/>
              <a:ahLst/>
              <a:cxnLst/>
              <a:rect l="l" t="t" r="r" b="b"/>
              <a:pathLst>
                <a:path w="6245" h="5610" extrusionOk="0">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13"/>
          <p:cNvSpPr/>
          <p:nvPr/>
        </p:nvSpPr>
        <p:spPr>
          <a:xfrm rot="-3020781">
            <a:off x="8663475" y="1800085"/>
            <a:ext cx="254675" cy="26937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3"/>
          <p:cNvSpPr/>
          <p:nvPr/>
        </p:nvSpPr>
        <p:spPr>
          <a:xfrm rot="1164818">
            <a:off x="8663472" y="3396037"/>
            <a:ext cx="254676" cy="26937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3"/>
          <p:cNvSpPr/>
          <p:nvPr/>
        </p:nvSpPr>
        <p:spPr>
          <a:xfrm rot="-3287884">
            <a:off x="205276" y="359706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3"/>
          <p:cNvSpPr txBox="1">
            <a:spLocks noGrp="1"/>
          </p:cNvSpPr>
          <p:nvPr>
            <p:ph type="title"/>
          </p:nvPr>
        </p:nvSpPr>
        <p:spPr>
          <a:xfrm>
            <a:off x="2032213" y="1599075"/>
            <a:ext cx="2173200" cy="67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1" name="Google Shape;1661;p13"/>
          <p:cNvSpPr txBox="1">
            <a:spLocks noGrp="1"/>
          </p:cNvSpPr>
          <p:nvPr>
            <p:ph type="title" idx="2" hasCustomPrompt="1"/>
          </p:nvPr>
        </p:nvSpPr>
        <p:spPr>
          <a:xfrm>
            <a:off x="985788" y="2020800"/>
            <a:ext cx="7344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2" name="Google Shape;1662;p13"/>
          <p:cNvSpPr txBox="1">
            <a:spLocks noGrp="1"/>
          </p:cNvSpPr>
          <p:nvPr>
            <p:ph type="subTitle" idx="1"/>
          </p:nvPr>
        </p:nvSpPr>
        <p:spPr>
          <a:xfrm>
            <a:off x="2032213" y="2270475"/>
            <a:ext cx="21732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3" name="Google Shape;1663;p13"/>
          <p:cNvSpPr txBox="1">
            <a:spLocks noGrp="1"/>
          </p:cNvSpPr>
          <p:nvPr>
            <p:ph type="title" idx="3"/>
          </p:nvPr>
        </p:nvSpPr>
        <p:spPr>
          <a:xfrm>
            <a:off x="6022063" y="1599075"/>
            <a:ext cx="2173200" cy="67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4" name="Google Shape;1664;p13"/>
          <p:cNvSpPr txBox="1">
            <a:spLocks noGrp="1"/>
          </p:cNvSpPr>
          <p:nvPr>
            <p:ph type="title" idx="4" hasCustomPrompt="1"/>
          </p:nvPr>
        </p:nvSpPr>
        <p:spPr>
          <a:xfrm>
            <a:off x="4984963" y="2020800"/>
            <a:ext cx="8085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5" name="Google Shape;1665;p13"/>
          <p:cNvSpPr txBox="1">
            <a:spLocks noGrp="1"/>
          </p:cNvSpPr>
          <p:nvPr>
            <p:ph type="subTitle" idx="5"/>
          </p:nvPr>
        </p:nvSpPr>
        <p:spPr>
          <a:xfrm>
            <a:off x="6022063" y="2270475"/>
            <a:ext cx="21732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6" name="Google Shape;1666;p13"/>
          <p:cNvSpPr txBox="1">
            <a:spLocks noGrp="1"/>
          </p:cNvSpPr>
          <p:nvPr>
            <p:ph type="title" idx="6"/>
          </p:nvPr>
        </p:nvSpPr>
        <p:spPr>
          <a:xfrm>
            <a:off x="2032213" y="3195025"/>
            <a:ext cx="2173200" cy="67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7" name="Google Shape;1667;p13"/>
          <p:cNvSpPr txBox="1">
            <a:spLocks noGrp="1"/>
          </p:cNvSpPr>
          <p:nvPr>
            <p:ph type="title" idx="7" hasCustomPrompt="1"/>
          </p:nvPr>
        </p:nvSpPr>
        <p:spPr>
          <a:xfrm>
            <a:off x="985788" y="3617175"/>
            <a:ext cx="7344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68" name="Google Shape;1668;p13"/>
          <p:cNvSpPr txBox="1">
            <a:spLocks noGrp="1"/>
          </p:cNvSpPr>
          <p:nvPr>
            <p:ph type="subTitle" idx="8"/>
          </p:nvPr>
        </p:nvSpPr>
        <p:spPr>
          <a:xfrm>
            <a:off x="2032213" y="3866475"/>
            <a:ext cx="21732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9" name="Google Shape;1669;p13"/>
          <p:cNvSpPr txBox="1">
            <a:spLocks noGrp="1"/>
          </p:cNvSpPr>
          <p:nvPr>
            <p:ph type="title" idx="9"/>
          </p:nvPr>
        </p:nvSpPr>
        <p:spPr>
          <a:xfrm>
            <a:off x="6022063" y="3195025"/>
            <a:ext cx="2173200" cy="67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0" name="Google Shape;1670;p13"/>
          <p:cNvSpPr txBox="1">
            <a:spLocks noGrp="1"/>
          </p:cNvSpPr>
          <p:nvPr>
            <p:ph type="title" idx="13" hasCustomPrompt="1"/>
          </p:nvPr>
        </p:nvSpPr>
        <p:spPr>
          <a:xfrm>
            <a:off x="4984963" y="3617175"/>
            <a:ext cx="8085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71" name="Google Shape;1671;p13"/>
          <p:cNvSpPr txBox="1">
            <a:spLocks noGrp="1"/>
          </p:cNvSpPr>
          <p:nvPr>
            <p:ph type="subTitle" idx="14"/>
          </p:nvPr>
        </p:nvSpPr>
        <p:spPr>
          <a:xfrm>
            <a:off x="6022063" y="3866475"/>
            <a:ext cx="21732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72" name="Google Shape;1672;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014"/>
        <p:cNvGrpSpPr/>
        <p:nvPr/>
      </p:nvGrpSpPr>
      <p:grpSpPr>
        <a:xfrm>
          <a:off x="0" y="0"/>
          <a:ext cx="0" cy="0"/>
          <a:chOff x="0" y="0"/>
          <a:chExt cx="0" cy="0"/>
        </a:xfrm>
      </p:grpSpPr>
      <p:sp>
        <p:nvSpPr>
          <p:cNvPr id="2015" name="Google Shape;2015;p16"/>
          <p:cNvSpPr/>
          <p:nvPr/>
        </p:nvSpPr>
        <p:spPr>
          <a:xfrm rot="10800000" flipH="1">
            <a:off x="6392463" y="-1119788"/>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6" name="Google Shape;2016;p16"/>
          <p:cNvGrpSpPr/>
          <p:nvPr/>
        </p:nvGrpSpPr>
        <p:grpSpPr>
          <a:xfrm flipH="1">
            <a:off x="6496617" y="-1119788"/>
            <a:ext cx="3836998" cy="2198307"/>
            <a:chOff x="-9376871" y="-61513"/>
            <a:chExt cx="3836998" cy="2198307"/>
          </a:xfrm>
        </p:grpSpPr>
        <p:sp>
          <p:nvSpPr>
            <p:cNvPr id="2017" name="Google Shape;2017;p16"/>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6"/>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6"/>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6"/>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6"/>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6"/>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6"/>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6"/>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6"/>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6"/>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6"/>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6"/>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6"/>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6"/>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6"/>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6"/>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6"/>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6"/>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6"/>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6"/>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6"/>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6"/>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6"/>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6"/>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6"/>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6"/>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6"/>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6"/>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6"/>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6"/>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6"/>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6"/>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6"/>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6"/>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6"/>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6"/>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6"/>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6"/>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6"/>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6"/>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6"/>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6"/>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6"/>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6"/>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6"/>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6"/>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6"/>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6"/>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6"/>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6"/>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6"/>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6"/>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6"/>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6"/>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6"/>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6"/>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6"/>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6"/>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6"/>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6"/>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16"/>
          <p:cNvGrpSpPr/>
          <p:nvPr/>
        </p:nvGrpSpPr>
        <p:grpSpPr>
          <a:xfrm rot="-467981" flipH="1">
            <a:off x="8037790" y="103217"/>
            <a:ext cx="786224" cy="872380"/>
            <a:chOff x="4420450" y="4081750"/>
            <a:chExt cx="854955" cy="948644"/>
          </a:xfrm>
        </p:grpSpPr>
        <p:sp>
          <p:nvSpPr>
            <p:cNvPr id="2078" name="Google Shape;2078;p16"/>
            <p:cNvSpPr/>
            <p:nvPr/>
          </p:nvSpPr>
          <p:spPr>
            <a:xfrm>
              <a:off x="4420450" y="4081750"/>
              <a:ext cx="854955" cy="948644"/>
            </a:xfrm>
            <a:custGeom>
              <a:avLst/>
              <a:gdLst/>
              <a:ahLst/>
              <a:cxnLst/>
              <a:rect l="l" t="t" r="r" b="b"/>
              <a:pathLst>
                <a:path w="16362" h="18155" extrusionOk="0">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6"/>
            <p:cNvSpPr/>
            <p:nvPr/>
          </p:nvSpPr>
          <p:spPr>
            <a:xfrm>
              <a:off x="4443284" y="4146909"/>
              <a:ext cx="802337" cy="818744"/>
            </a:xfrm>
            <a:custGeom>
              <a:avLst/>
              <a:gdLst/>
              <a:ahLst/>
              <a:cxnLst/>
              <a:rect l="l" t="t" r="r" b="b"/>
              <a:pathLst>
                <a:path w="15355" h="15669" extrusionOk="0">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6"/>
            <p:cNvSpPr/>
            <p:nvPr/>
          </p:nvSpPr>
          <p:spPr>
            <a:xfrm>
              <a:off x="4465230" y="4124859"/>
              <a:ext cx="766858" cy="862480"/>
            </a:xfrm>
            <a:custGeom>
              <a:avLst/>
              <a:gdLst/>
              <a:ahLst/>
              <a:cxnLst/>
              <a:rect l="l" t="t" r="r" b="b"/>
              <a:pathLst>
                <a:path w="14676" h="16506" extrusionOk="0">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6"/>
            <p:cNvSpPr/>
            <p:nvPr/>
          </p:nvSpPr>
          <p:spPr>
            <a:xfrm>
              <a:off x="4605997" y="4494391"/>
              <a:ext cx="407935" cy="357250"/>
            </a:xfrm>
            <a:custGeom>
              <a:avLst/>
              <a:gdLst/>
              <a:ahLst/>
              <a:cxnLst/>
              <a:rect l="l" t="t" r="r" b="b"/>
              <a:pathLst>
                <a:path w="7807" h="6837" extrusionOk="0">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2" name="Google Shape;2082;p16"/>
          <p:cNvSpPr txBox="1">
            <a:spLocks noGrp="1"/>
          </p:cNvSpPr>
          <p:nvPr>
            <p:ph type="body" idx="1"/>
          </p:nvPr>
        </p:nvSpPr>
        <p:spPr>
          <a:xfrm>
            <a:off x="713100" y="2229953"/>
            <a:ext cx="4046400" cy="2113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
        <p:nvSpPr>
          <p:cNvPr id="2083" name="Google Shape;2083;p16"/>
          <p:cNvSpPr txBox="1">
            <a:spLocks noGrp="1"/>
          </p:cNvSpPr>
          <p:nvPr>
            <p:ph type="body" idx="2"/>
          </p:nvPr>
        </p:nvSpPr>
        <p:spPr>
          <a:xfrm>
            <a:off x="4759450" y="2229925"/>
            <a:ext cx="3671400" cy="2113500"/>
          </a:xfrm>
          <a:prstGeom prst="rect">
            <a:avLst/>
          </a:prstGeom>
        </p:spPr>
        <p:txBody>
          <a:bodyPr spcFirstLastPara="1" wrap="square" lIns="91425" tIns="91425" rIns="91425" bIns="91425" anchor="ctr" anchorCtr="0">
            <a:noAutofit/>
          </a:bodyPr>
          <a:lstStyle>
            <a:lvl1pPr marL="457200" lvl="0" indent="-285750" rtl="0">
              <a:lnSpc>
                <a:spcPct val="100000"/>
              </a:lnSpc>
              <a:spcBef>
                <a:spcPts val="0"/>
              </a:spcBef>
              <a:spcAft>
                <a:spcPts val="0"/>
              </a:spcAft>
              <a:buClr>
                <a:schemeClr val="lt1"/>
              </a:buClr>
              <a:buSzPts val="900"/>
              <a:buFont typeface="Work Sans ExtraBold"/>
              <a:buChar char="●"/>
              <a:defRPr sz="2200">
                <a:solidFill>
                  <a:schemeClr val="lt1"/>
                </a:solidFill>
                <a:latin typeface="Work Sans ExtraBold"/>
                <a:ea typeface="Work Sans ExtraBold"/>
                <a:cs typeface="Work Sans ExtraBold"/>
                <a:sym typeface="Work Sans ExtraBold"/>
              </a:defRPr>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
        <p:nvSpPr>
          <p:cNvPr id="2084" name="Google Shape;2084;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85" name="Google Shape;2085;p16"/>
          <p:cNvSpPr/>
          <p:nvPr/>
        </p:nvSpPr>
        <p:spPr>
          <a:xfrm flipH="1">
            <a:off x="-1153899" y="398561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6" name="Google Shape;2086;p16"/>
          <p:cNvGrpSpPr/>
          <p:nvPr/>
        </p:nvGrpSpPr>
        <p:grpSpPr>
          <a:xfrm rot="10800000" flipH="1">
            <a:off x="-1018171" y="4122845"/>
            <a:ext cx="3836998" cy="2198307"/>
            <a:chOff x="-9376871" y="-61513"/>
            <a:chExt cx="3836998" cy="2198307"/>
          </a:xfrm>
        </p:grpSpPr>
        <p:sp>
          <p:nvSpPr>
            <p:cNvPr id="2087" name="Google Shape;2087;p16"/>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6"/>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6"/>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6"/>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6"/>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6"/>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6"/>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6"/>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6"/>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6"/>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6"/>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6"/>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6"/>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6"/>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6"/>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6"/>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6"/>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6"/>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6"/>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6"/>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6"/>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6"/>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6"/>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6"/>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6"/>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6"/>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6"/>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6"/>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6"/>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6"/>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6"/>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6"/>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6"/>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6"/>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6"/>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6"/>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6"/>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6"/>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6"/>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6"/>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6"/>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6"/>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6"/>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6"/>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6"/>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6"/>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6"/>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6"/>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6"/>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6"/>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6"/>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6"/>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6"/>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6"/>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6"/>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6"/>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6"/>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6"/>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6"/>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6"/>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16"/>
          <p:cNvGrpSpPr/>
          <p:nvPr/>
        </p:nvGrpSpPr>
        <p:grpSpPr>
          <a:xfrm rot="10336987">
            <a:off x="43230" y="191214"/>
            <a:ext cx="776306" cy="696361"/>
            <a:chOff x="5215375" y="2178475"/>
            <a:chExt cx="273025" cy="244900"/>
          </a:xfrm>
        </p:grpSpPr>
        <p:sp>
          <p:nvSpPr>
            <p:cNvPr id="2148" name="Google Shape;2148;p16"/>
            <p:cNvSpPr/>
            <p:nvPr/>
          </p:nvSpPr>
          <p:spPr>
            <a:xfrm>
              <a:off x="5215375" y="2178475"/>
              <a:ext cx="273025" cy="244900"/>
            </a:xfrm>
            <a:custGeom>
              <a:avLst/>
              <a:gdLst/>
              <a:ahLst/>
              <a:cxnLst/>
              <a:rect l="l" t="t" r="r" b="b"/>
              <a:pathLst>
                <a:path w="10921" h="9796" extrusionOk="0">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6"/>
            <p:cNvSpPr/>
            <p:nvPr/>
          </p:nvSpPr>
          <p:spPr>
            <a:xfrm>
              <a:off x="5236350" y="2199000"/>
              <a:ext cx="229075" cy="203550"/>
            </a:xfrm>
            <a:custGeom>
              <a:avLst/>
              <a:gdLst/>
              <a:ahLst/>
              <a:cxnLst/>
              <a:rect l="l" t="t" r="r" b="b"/>
              <a:pathLst>
                <a:path w="9163" h="8142" extrusionOk="0">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6"/>
            <p:cNvSpPr/>
            <p:nvPr/>
          </p:nvSpPr>
          <p:spPr>
            <a:xfrm>
              <a:off x="5243050" y="2204800"/>
              <a:ext cx="209450" cy="185725"/>
            </a:xfrm>
            <a:custGeom>
              <a:avLst/>
              <a:gdLst/>
              <a:ahLst/>
              <a:cxnLst/>
              <a:rect l="l" t="t" r="r" b="b"/>
              <a:pathLst>
                <a:path w="8378" h="7429" extrusionOk="0">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6"/>
            <p:cNvSpPr/>
            <p:nvPr/>
          </p:nvSpPr>
          <p:spPr>
            <a:xfrm>
              <a:off x="5345850" y="2279425"/>
              <a:ext cx="33050" cy="9850"/>
            </a:xfrm>
            <a:custGeom>
              <a:avLst/>
              <a:gdLst/>
              <a:ahLst/>
              <a:cxnLst/>
              <a:rect l="l" t="t" r="r" b="b"/>
              <a:pathLst>
                <a:path w="1322" h="394" extrusionOk="0">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6"/>
            <p:cNvSpPr/>
            <p:nvPr/>
          </p:nvSpPr>
          <p:spPr>
            <a:xfrm>
              <a:off x="5323100" y="2297800"/>
              <a:ext cx="10750" cy="32575"/>
            </a:xfrm>
            <a:custGeom>
              <a:avLst/>
              <a:gdLst/>
              <a:ahLst/>
              <a:cxnLst/>
              <a:rect l="l" t="t" r="r" b="b"/>
              <a:pathLst>
                <a:path w="430" h="1303" extrusionOk="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3" name="Google Shape;2153;p16"/>
          <p:cNvGrpSpPr/>
          <p:nvPr/>
        </p:nvGrpSpPr>
        <p:grpSpPr>
          <a:xfrm>
            <a:off x="8166891" y="3985591"/>
            <a:ext cx="862808" cy="1044824"/>
            <a:chOff x="5192425" y="1134275"/>
            <a:chExt cx="714600" cy="865350"/>
          </a:xfrm>
        </p:grpSpPr>
        <p:sp>
          <p:nvSpPr>
            <p:cNvPr id="2154" name="Google Shape;2154;p16"/>
            <p:cNvSpPr/>
            <p:nvPr/>
          </p:nvSpPr>
          <p:spPr>
            <a:xfrm>
              <a:off x="5207125" y="1134275"/>
              <a:ext cx="699900" cy="865350"/>
            </a:xfrm>
            <a:custGeom>
              <a:avLst/>
              <a:gdLst/>
              <a:ahLst/>
              <a:cxnLst/>
              <a:rect l="l" t="t" r="r" b="b"/>
              <a:pathLst>
                <a:path w="27996" h="34614" extrusionOk="0">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6"/>
            <p:cNvSpPr/>
            <p:nvPr/>
          </p:nvSpPr>
          <p:spPr>
            <a:xfrm>
              <a:off x="5563075" y="1301375"/>
              <a:ext cx="269000" cy="207600"/>
            </a:xfrm>
            <a:custGeom>
              <a:avLst/>
              <a:gdLst/>
              <a:ahLst/>
              <a:cxnLst/>
              <a:rect l="l" t="t" r="r" b="b"/>
              <a:pathLst>
                <a:path w="10760" h="8304" extrusionOk="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6"/>
            <p:cNvSpPr/>
            <p:nvPr/>
          </p:nvSpPr>
          <p:spPr>
            <a:xfrm>
              <a:off x="5526275" y="1155000"/>
              <a:ext cx="86575" cy="324550"/>
            </a:xfrm>
            <a:custGeom>
              <a:avLst/>
              <a:gdLst/>
              <a:ahLst/>
              <a:cxnLst/>
              <a:rect l="l" t="t" r="r" b="b"/>
              <a:pathLst>
                <a:path w="3463" h="12982" extrusionOk="0">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6"/>
            <p:cNvSpPr/>
            <p:nvPr/>
          </p:nvSpPr>
          <p:spPr>
            <a:xfrm>
              <a:off x="5591625" y="1341250"/>
              <a:ext cx="291975" cy="183350"/>
            </a:xfrm>
            <a:custGeom>
              <a:avLst/>
              <a:gdLst/>
              <a:ahLst/>
              <a:cxnLst/>
              <a:rect l="l" t="t" r="r" b="b"/>
              <a:pathLst>
                <a:path w="11679" h="7334" extrusionOk="0">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6"/>
            <p:cNvSpPr/>
            <p:nvPr/>
          </p:nvSpPr>
          <p:spPr>
            <a:xfrm>
              <a:off x="5549025" y="1256850"/>
              <a:ext cx="242025" cy="238300"/>
            </a:xfrm>
            <a:custGeom>
              <a:avLst/>
              <a:gdLst/>
              <a:ahLst/>
              <a:cxnLst/>
              <a:rect l="l" t="t" r="r" b="b"/>
              <a:pathLst>
                <a:path w="9681" h="9532" extrusionOk="0">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6"/>
            <p:cNvSpPr/>
            <p:nvPr/>
          </p:nvSpPr>
          <p:spPr>
            <a:xfrm>
              <a:off x="5551925" y="1189850"/>
              <a:ext cx="118675" cy="311550"/>
            </a:xfrm>
            <a:custGeom>
              <a:avLst/>
              <a:gdLst/>
              <a:ahLst/>
              <a:cxnLst/>
              <a:rect l="l" t="t" r="r" b="b"/>
              <a:pathLst>
                <a:path w="4747" h="12462" extrusionOk="0">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6"/>
            <p:cNvSpPr/>
            <p:nvPr/>
          </p:nvSpPr>
          <p:spPr>
            <a:xfrm>
              <a:off x="5558625" y="1204925"/>
              <a:ext cx="157475" cy="297150"/>
            </a:xfrm>
            <a:custGeom>
              <a:avLst/>
              <a:gdLst/>
              <a:ahLst/>
              <a:cxnLst/>
              <a:rect l="l" t="t" r="r" b="b"/>
              <a:pathLst>
                <a:path w="6299" h="11886" extrusionOk="0">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6"/>
            <p:cNvSpPr/>
            <p:nvPr/>
          </p:nvSpPr>
          <p:spPr>
            <a:xfrm>
              <a:off x="5192425" y="1408625"/>
              <a:ext cx="504275" cy="570400"/>
            </a:xfrm>
            <a:custGeom>
              <a:avLst/>
              <a:gdLst/>
              <a:ahLst/>
              <a:cxnLst/>
              <a:rect l="l" t="t" r="r" b="b"/>
              <a:pathLst>
                <a:path w="20171" h="22816" extrusionOk="0">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6"/>
            <p:cNvSpPr/>
            <p:nvPr/>
          </p:nvSpPr>
          <p:spPr>
            <a:xfrm>
              <a:off x="5542350" y="1514025"/>
              <a:ext cx="130275" cy="103800"/>
            </a:xfrm>
            <a:custGeom>
              <a:avLst/>
              <a:gdLst/>
              <a:ahLst/>
              <a:cxnLst/>
              <a:rect l="l" t="t" r="r" b="b"/>
              <a:pathLst>
                <a:path w="5211" h="4152" extrusionOk="0">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6"/>
            <p:cNvSpPr/>
            <p:nvPr/>
          </p:nvSpPr>
          <p:spPr>
            <a:xfrm>
              <a:off x="5303925" y="1628275"/>
              <a:ext cx="119350" cy="94425"/>
            </a:xfrm>
            <a:custGeom>
              <a:avLst/>
              <a:gdLst/>
              <a:ahLst/>
              <a:cxnLst/>
              <a:rect l="l" t="t" r="r" b="b"/>
              <a:pathLst>
                <a:path w="4774" h="3777" extrusionOk="0">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6"/>
            <p:cNvSpPr/>
            <p:nvPr/>
          </p:nvSpPr>
          <p:spPr>
            <a:xfrm>
              <a:off x="5361025" y="1820000"/>
              <a:ext cx="81200" cy="59875"/>
            </a:xfrm>
            <a:custGeom>
              <a:avLst/>
              <a:gdLst/>
              <a:ahLst/>
              <a:cxnLst/>
              <a:rect l="l" t="t" r="r" b="b"/>
              <a:pathLst>
                <a:path w="3248" h="2395" extrusionOk="0">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6"/>
            <p:cNvSpPr/>
            <p:nvPr/>
          </p:nvSpPr>
          <p:spPr>
            <a:xfrm>
              <a:off x="5237900" y="1839700"/>
              <a:ext cx="100625" cy="83825"/>
            </a:xfrm>
            <a:custGeom>
              <a:avLst/>
              <a:gdLst/>
              <a:ahLst/>
              <a:cxnLst/>
              <a:rect l="l" t="t" r="r" b="b"/>
              <a:pathLst>
                <a:path w="4025" h="3353" extrusionOk="0">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6" name="Google Shape;2166;p16"/>
          <p:cNvSpPr/>
          <p:nvPr/>
        </p:nvSpPr>
        <p:spPr>
          <a:xfrm rot="-3287884">
            <a:off x="167176" y="1577761"/>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6"/>
          <p:cNvSpPr/>
          <p:nvPr/>
        </p:nvSpPr>
        <p:spPr>
          <a:xfrm>
            <a:off x="8718901" y="2911261"/>
            <a:ext cx="254676" cy="26937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869"/>
        <p:cNvGrpSpPr/>
        <p:nvPr/>
      </p:nvGrpSpPr>
      <p:grpSpPr>
        <a:xfrm>
          <a:off x="0" y="0"/>
          <a:ext cx="0" cy="0"/>
          <a:chOff x="0" y="0"/>
          <a:chExt cx="0" cy="0"/>
        </a:xfrm>
      </p:grpSpPr>
      <p:sp>
        <p:nvSpPr>
          <p:cNvPr id="2870" name="Google Shape;2870;p21"/>
          <p:cNvSpPr/>
          <p:nvPr/>
        </p:nvSpPr>
        <p:spPr>
          <a:xfrm flipH="1">
            <a:off x="-973160" y="4042312"/>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1" name="Google Shape;2871;p21"/>
          <p:cNvGrpSpPr/>
          <p:nvPr/>
        </p:nvGrpSpPr>
        <p:grpSpPr>
          <a:xfrm rot="10800000" flipH="1">
            <a:off x="-837432" y="4179545"/>
            <a:ext cx="3836998" cy="2198307"/>
            <a:chOff x="-9376871" y="-61513"/>
            <a:chExt cx="3836998" cy="2198307"/>
          </a:xfrm>
        </p:grpSpPr>
        <p:sp>
          <p:nvSpPr>
            <p:cNvPr id="2872" name="Google Shape;2872;p21"/>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1"/>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1"/>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1"/>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1"/>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1"/>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1"/>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1"/>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1"/>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1"/>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1"/>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1"/>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1"/>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1"/>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1"/>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1"/>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1"/>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1"/>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1"/>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1"/>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1"/>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1"/>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1"/>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1"/>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1"/>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1"/>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1"/>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1"/>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1"/>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1"/>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1"/>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1"/>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1"/>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1"/>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1"/>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1"/>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1"/>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1"/>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1"/>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1"/>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1"/>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1"/>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1"/>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1"/>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1"/>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1"/>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1"/>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1"/>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1"/>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1"/>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1"/>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1"/>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1"/>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1"/>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1"/>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1"/>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1"/>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1"/>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1"/>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1"/>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2" name="Google Shape;2932;p21"/>
          <p:cNvSpPr/>
          <p:nvPr/>
        </p:nvSpPr>
        <p:spPr>
          <a:xfrm flipH="1">
            <a:off x="7113336" y="-726850"/>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3" name="Google Shape;2933;p21"/>
          <p:cNvGrpSpPr/>
          <p:nvPr/>
        </p:nvGrpSpPr>
        <p:grpSpPr>
          <a:xfrm flipH="1">
            <a:off x="7113336" y="-886000"/>
            <a:ext cx="3704019" cy="2121973"/>
            <a:chOff x="-1389150" y="804800"/>
            <a:chExt cx="971750" cy="556700"/>
          </a:xfrm>
        </p:grpSpPr>
        <p:sp>
          <p:nvSpPr>
            <p:cNvPr id="2934" name="Google Shape;2934;p21"/>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1"/>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1"/>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1"/>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1"/>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1"/>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1"/>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1"/>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1"/>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1"/>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1"/>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1"/>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1"/>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1"/>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1"/>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1"/>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1"/>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1"/>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1"/>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1"/>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1"/>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1"/>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1"/>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1"/>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1"/>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1"/>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1"/>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1"/>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1"/>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1"/>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1"/>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1"/>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1"/>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1"/>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1"/>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1"/>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1"/>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1"/>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1"/>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1"/>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1"/>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1"/>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1"/>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1"/>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1"/>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1"/>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1"/>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1"/>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1"/>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1"/>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1"/>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1"/>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1"/>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1"/>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1"/>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1"/>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1"/>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1"/>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1"/>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1"/>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4" name="Google Shape;2994;p21"/>
          <p:cNvGrpSpPr/>
          <p:nvPr/>
        </p:nvGrpSpPr>
        <p:grpSpPr>
          <a:xfrm rot="-1454944" flipH="1">
            <a:off x="-26292" y="49248"/>
            <a:ext cx="1100681" cy="1171529"/>
            <a:chOff x="7492255" y="186447"/>
            <a:chExt cx="1523093" cy="1621131"/>
          </a:xfrm>
        </p:grpSpPr>
        <p:sp>
          <p:nvSpPr>
            <p:cNvPr id="2995" name="Google Shape;2995;p21"/>
            <p:cNvSpPr/>
            <p:nvPr/>
          </p:nvSpPr>
          <p:spPr>
            <a:xfrm rot="-1222685">
              <a:off x="7683981" y="343998"/>
              <a:ext cx="1139640" cy="1306031"/>
            </a:xfrm>
            <a:custGeom>
              <a:avLst/>
              <a:gdLst/>
              <a:ahLst/>
              <a:cxnLst/>
              <a:rect l="l" t="t" r="r" b="b"/>
              <a:pathLst>
                <a:path w="27246" h="31224" extrusionOk="0">
                  <a:moveTo>
                    <a:pt x="11482" y="0"/>
                  </a:moveTo>
                  <a:cubicBezTo>
                    <a:pt x="11045" y="0"/>
                    <a:pt x="10599" y="18"/>
                    <a:pt x="10171" y="63"/>
                  </a:cubicBezTo>
                  <a:cubicBezTo>
                    <a:pt x="9047" y="170"/>
                    <a:pt x="7985" y="428"/>
                    <a:pt x="6754" y="794"/>
                  </a:cubicBezTo>
                  <a:cubicBezTo>
                    <a:pt x="5791" y="1080"/>
                    <a:pt x="4658" y="1829"/>
                    <a:pt x="3828" y="2507"/>
                  </a:cubicBezTo>
                  <a:lnTo>
                    <a:pt x="964" y="2168"/>
                  </a:lnTo>
                  <a:cubicBezTo>
                    <a:pt x="938" y="2159"/>
                    <a:pt x="902" y="2159"/>
                    <a:pt x="866" y="2159"/>
                  </a:cubicBezTo>
                  <a:cubicBezTo>
                    <a:pt x="634" y="2159"/>
                    <a:pt x="411" y="2257"/>
                    <a:pt x="251" y="2436"/>
                  </a:cubicBezTo>
                  <a:cubicBezTo>
                    <a:pt x="72" y="2632"/>
                    <a:pt x="1" y="2909"/>
                    <a:pt x="63" y="3176"/>
                  </a:cubicBezTo>
                  <a:lnTo>
                    <a:pt x="777" y="6263"/>
                  </a:lnTo>
                  <a:cubicBezTo>
                    <a:pt x="831" y="6486"/>
                    <a:pt x="973" y="6673"/>
                    <a:pt x="1170" y="6789"/>
                  </a:cubicBezTo>
                  <a:cubicBezTo>
                    <a:pt x="1294" y="6861"/>
                    <a:pt x="1446" y="6905"/>
                    <a:pt x="1589" y="6905"/>
                  </a:cubicBezTo>
                  <a:cubicBezTo>
                    <a:pt x="1669" y="6905"/>
                    <a:pt x="1749" y="6887"/>
                    <a:pt x="1821" y="6869"/>
                  </a:cubicBezTo>
                  <a:lnTo>
                    <a:pt x="4283" y="6138"/>
                  </a:lnTo>
                  <a:cubicBezTo>
                    <a:pt x="4328" y="6147"/>
                    <a:pt x="4408" y="6156"/>
                    <a:pt x="4408" y="6156"/>
                  </a:cubicBezTo>
                  <a:cubicBezTo>
                    <a:pt x="5273" y="6281"/>
                    <a:pt x="6076" y="6441"/>
                    <a:pt x="6808" y="6637"/>
                  </a:cubicBezTo>
                  <a:cubicBezTo>
                    <a:pt x="7530" y="6825"/>
                    <a:pt x="8217" y="7057"/>
                    <a:pt x="8833" y="7324"/>
                  </a:cubicBezTo>
                  <a:cubicBezTo>
                    <a:pt x="9413" y="7574"/>
                    <a:pt x="9957" y="7860"/>
                    <a:pt x="10501" y="8208"/>
                  </a:cubicBezTo>
                  <a:cubicBezTo>
                    <a:pt x="11063" y="8564"/>
                    <a:pt x="11500" y="8895"/>
                    <a:pt x="11875" y="9242"/>
                  </a:cubicBezTo>
                  <a:cubicBezTo>
                    <a:pt x="11884" y="9251"/>
                    <a:pt x="11893" y="9260"/>
                    <a:pt x="11902" y="9260"/>
                  </a:cubicBezTo>
                  <a:lnTo>
                    <a:pt x="12053" y="9385"/>
                  </a:lnTo>
                  <a:lnTo>
                    <a:pt x="12187" y="9519"/>
                  </a:lnTo>
                  <a:cubicBezTo>
                    <a:pt x="12258" y="9590"/>
                    <a:pt x="12321" y="9653"/>
                    <a:pt x="12383" y="9706"/>
                  </a:cubicBezTo>
                  <a:cubicBezTo>
                    <a:pt x="12428" y="9751"/>
                    <a:pt x="12464" y="9787"/>
                    <a:pt x="12499" y="9813"/>
                  </a:cubicBezTo>
                  <a:cubicBezTo>
                    <a:pt x="12589" y="9912"/>
                    <a:pt x="12678" y="10010"/>
                    <a:pt x="12758" y="10099"/>
                  </a:cubicBezTo>
                  <a:cubicBezTo>
                    <a:pt x="12874" y="10215"/>
                    <a:pt x="12990" y="10331"/>
                    <a:pt x="13079" y="10447"/>
                  </a:cubicBezTo>
                  <a:cubicBezTo>
                    <a:pt x="13088" y="10456"/>
                    <a:pt x="13097" y="10465"/>
                    <a:pt x="13106" y="10474"/>
                  </a:cubicBezTo>
                  <a:lnTo>
                    <a:pt x="13258" y="10643"/>
                  </a:lnTo>
                  <a:cubicBezTo>
                    <a:pt x="13284" y="10670"/>
                    <a:pt x="13311" y="10705"/>
                    <a:pt x="13338" y="10732"/>
                  </a:cubicBezTo>
                  <a:cubicBezTo>
                    <a:pt x="13347" y="10741"/>
                    <a:pt x="13356" y="10750"/>
                    <a:pt x="13356" y="10759"/>
                  </a:cubicBezTo>
                  <a:lnTo>
                    <a:pt x="13374" y="10777"/>
                  </a:lnTo>
                  <a:cubicBezTo>
                    <a:pt x="13463" y="10893"/>
                    <a:pt x="13561" y="11018"/>
                    <a:pt x="13686" y="11169"/>
                  </a:cubicBezTo>
                  <a:lnTo>
                    <a:pt x="13820" y="11330"/>
                  </a:lnTo>
                  <a:lnTo>
                    <a:pt x="13936" y="11499"/>
                  </a:lnTo>
                  <a:cubicBezTo>
                    <a:pt x="14016" y="11615"/>
                    <a:pt x="14096" y="11722"/>
                    <a:pt x="14176" y="11821"/>
                  </a:cubicBezTo>
                  <a:lnTo>
                    <a:pt x="14230" y="11892"/>
                  </a:lnTo>
                  <a:lnTo>
                    <a:pt x="14756" y="12668"/>
                  </a:lnTo>
                  <a:lnTo>
                    <a:pt x="15015" y="13087"/>
                  </a:lnTo>
                  <a:cubicBezTo>
                    <a:pt x="15015" y="13087"/>
                    <a:pt x="15167" y="13319"/>
                    <a:pt x="15167" y="13328"/>
                  </a:cubicBezTo>
                  <a:cubicBezTo>
                    <a:pt x="15202" y="13373"/>
                    <a:pt x="15229" y="13426"/>
                    <a:pt x="15256" y="13471"/>
                  </a:cubicBezTo>
                  <a:cubicBezTo>
                    <a:pt x="15256" y="13480"/>
                    <a:pt x="15265" y="13489"/>
                    <a:pt x="15274" y="13498"/>
                  </a:cubicBezTo>
                  <a:cubicBezTo>
                    <a:pt x="15961" y="14649"/>
                    <a:pt x="16496" y="15746"/>
                    <a:pt x="16906" y="16852"/>
                  </a:cubicBezTo>
                  <a:cubicBezTo>
                    <a:pt x="16906" y="16861"/>
                    <a:pt x="16915" y="16870"/>
                    <a:pt x="16915" y="16879"/>
                  </a:cubicBezTo>
                  <a:lnTo>
                    <a:pt x="16951" y="16959"/>
                  </a:lnTo>
                  <a:lnTo>
                    <a:pt x="16978" y="17039"/>
                  </a:lnTo>
                  <a:lnTo>
                    <a:pt x="17049" y="17262"/>
                  </a:lnTo>
                  <a:cubicBezTo>
                    <a:pt x="17049" y="17262"/>
                    <a:pt x="17049" y="17271"/>
                    <a:pt x="17049" y="17280"/>
                  </a:cubicBezTo>
                  <a:lnTo>
                    <a:pt x="17129" y="17494"/>
                  </a:lnTo>
                  <a:cubicBezTo>
                    <a:pt x="17138" y="17512"/>
                    <a:pt x="17156" y="17566"/>
                    <a:pt x="17156" y="17566"/>
                  </a:cubicBezTo>
                  <a:lnTo>
                    <a:pt x="17174" y="17655"/>
                  </a:lnTo>
                  <a:cubicBezTo>
                    <a:pt x="17219" y="17807"/>
                    <a:pt x="17263" y="17967"/>
                    <a:pt x="17317" y="18137"/>
                  </a:cubicBezTo>
                  <a:cubicBezTo>
                    <a:pt x="17335" y="18199"/>
                    <a:pt x="17343" y="18262"/>
                    <a:pt x="17361" y="18342"/>
                  </a:cubicBezTo>
                  <a:cubicBezTo>
                    <a:pt x="17379" y="18404"/>
                    <a:pt x="17388" y="18467"/>
                    <a:pt x="17406" y="18538"/>
                  </a:cubicBezTo>
                  <a:cubicBezTo>
                    <a:pt x="17558" y="19163"/>
                    <a:pt x="17647" y="19734"/>
                    <a:pt x="17682" y="20296"/>
                  </a:cubicBezTo>
                  <a:cubicBezTo>
                    <a:pt x="17736" y="20929"/>
                    <a:pt x="17736" y="21580"/>
                    <a:pt x="17691" y="22240"/>
                  </a:cubicBezTo>
                  <a:cubicBezTo>
                    <a:pt x="17656" y="22909"/>
                    <a:pt x="17549" y="23632"/>
                    <a:pt x="17397" y="24390"/>
                  </a:cubicBezTo>
                  <a:cubicBezTo>
                    <a:pt x="17245" y="25131"/>
                    <a:pt x="17040" y="25934"/>
                    <a:pt x="16773" y="26763"/>
                  </a:cubicBezTo>
                  <a:cubicBezTo>
                    <a:pt x="16773" y="26772"/>
                    <a:pt x="16773" y="26772"/>
                    <a:pt x="16773" y="26772"/>
                  </a:cubicBezTo>
                  <a:cubicBezTo>
                    <a:pt x="16737" y="26870"/>
                    <a:pt x="16710" y="26968"/>
                    <a:pt x="16674" y="27075"/>
                  </a:cubicBezTo>
                  <a:lnTo>
                    <a:pt x="14765" y="28556"/>
                  </a:lnTo>
                  <a:cubicBezTo>
                    <a:pt x="14542" y="28717"/>
                    <a:pt x="14426" y="28985"/>
                    <a:pt x="14444" y="29252"/>
                  </a:cubicBezTo>
                  <a:cubicBezTo>
                    <a:pt x="14453" y="29520"/>
                    <a:pt x="14605" y="29770"/>
                    <a:pt x="14828" y="29912"/>
                  </a:cubicBezTo>
                  <a:lnTo>
                    <a:pt x="16755" y="31099"/>
                  </a:lnTo>
                  <a:cubicBezTo>
                    <a:pt x="16888" y="31179"/>
                    <a:pt x="17040" y="31224"/>
                    <a:pt x="17183" y="31224"/>
                  </a:cubicBezTo>
                  <a:cubicBezTo>
                    <a:pt x="17406" y="31224"/>
                    <a:pt x="17611" y="31143"/>
                    <a:pt x="17772" y="30983"/>
                  </a:cubicBezTo>
                  <a:lnTo>
                    <a:pt x="19208" y="29538"/>
                  </a:lnTo>
                  <a:cubicBezTo>
                    <a:pt x="19449" y="29404"/>
                    <a:pt x="19681" y="29270"/>
                    <a:pt x="19913" y="29136"/>
                  </a:cubicBezTo>
                  <a:cubicBezTo>
                    <a:pt x="20876" y="28539"/>
                    <a:pt x="21777" y="27825"/>
                    <a:pt x="22580" y="27031"/>
                  </a:cubicBezTo>
                  <a:cubicBezTo>
                    <a:pt x="24266" y="25372"/>
                    <a:pt x="25551" y="23320"/>
                    <a:pt x="26291" y="21090"/>
                  </a:cubicBezTo>
                  <a:cubicBezTo>
                    <a:pt x="27041" y="18895"/>
                    <a:pt x="27246" y="16468"/>
                    <a:pt x="26889" y="14087"/>
                  </a:cubicBezTo>
                  <a:cubicBezTo>
                    <a:pt x="26559" y="11937"/>
                    <a:pt x="25810" y="9858"/>
                    <a:pt x="24650" y="7913"/>
                  </a:cubicBezTo>
                  <a:cubicBezTo>
                    <a:pt x="24436" y="7547"/>
                    <a:pt x="24195" y="7200"/>
                    <a:pt x="23972" y="6861"/>
                  </a:cubicBezTo>
                  <a:cubicBezTo>
                    <a:pt x="23909" y="6771"/>
                    <a:pt x="23856" y="6682"/>
                    <a:pt x="23793" y="6602"/>
                  </a:cubicBezTo>
                  <a:cubicBezTo>
                    <a:pt x="23784" y="6584"/>
                    <a:pt x="23776" y="6575"/>
                    <a:pt x="23767" y="6557"/>
                  </a:cubicBezTo>
                  <a:cubicBezTo>
                    <a:pt x="23401" y="6067"/>
                    <a:pt x="23080" y="5665"/>
                    <a:pt x="22776" y="5299"/>
                  </a:cubicBezTo>
                  <a:cubicBezTo>
                    <a:pt x="22767" y="5299"/>
                    <a:pt x="22767" y="5290"/>
                    <a:pt x="22759" y="5282"/>
                  </a:cubicBezTo>
                  <a:lnTo>
                    <a:pt x="22643" y="5157"/>
                  </a:lnTo>
                  <a:cubicBezTo>
                    <a:pt x="22500" y="5005"/>
                    <a:pt x="22357" y="4844"/>
                    <a:pt x="22205" y="4684"/>
                  </a:cubicBezTo>
                  <a:lnTo>
                    <a:pt x="21938" y="4398"/>
                  </a:lnTo>
                  <a:cubicBezTo>
                    <a:pt x="21929" y="4398"/>
                    <a:pt x="21929" y="4389"/>
                    <a:pt x="21920" y="4389"/>
                  </a:cubicBezTo>
                  <a:cubicBezTo>
                    <a:pt x="21840" y="4309"/>
                    <a:pt x="21768" y="4238"/>
                    <a:pt x="21688" y="4166"/>
                  </a:cubicBezTo>
                  <a:cubicBezTo>
                    <a:pt x="21661" y="4140"/>
                    <a:pt x="21634" y="4113"/>
                    <a:pt x="21608" y="4086"/>
                  </a:cubicBezTo>
                  <a:cubicBezTo>
                    <a:pt x="21376" y="3872"/>
                    <a:pt x="21180" y="3702"/>
                    <a:pt x="20992" y="3533"/>
                  </a:cubicBezTo>
                  <a:cubicBezTo>
                    <a:pt x="20823" y="3390"/>
                    <a:pt x="20653" y="3256"/>
                    <a:pt x="20484" y="3132"/>
                  </a:cubicBezTo>
                  <a:cubicBezTo>
                    <a:pt x="20430" y="3087"/>
                    <a:pt x="20377" y="3042"/>
                    <a:pt x="20323" y="2998"/>
                  </a:cubicBezTo>
                  <a:cubicBezTo>
                    <a:pt x="19913" y="2668"/>
                    <a:pt x="19467" y="2391"/>
                    <a:pt x="19038" y="2123"/>
                  </a:cubicBezTo>
                  <a:lnTo>
                    <a:pt x="18878" y="2025"/>
                  </a:lnTo>
                  <a:cubicBezTo>
                    <a:pt x="18780" y="1963"/>
                    <a:pt x="18673" y="1909"/>
                    <a:pt x="18583" y="1856"/>
                  </a:cubicBezTo>
                  <a:cubicBezTo>
                    <a:pt x="18548" y="1838"/>
                    <a:pt x="18512" y="1820"/>
                    <a:pt x="18476" y="1802"/>
                  </a:cubicBezTo>
                  <a:cubicBezTo>
                    <a:pt x="18476" y="1802"/>
                    <a:pt x="18468" y="1793"/>
                    <a:pt x="18468" y="1793"/>
                  </a:cubicBezTo>
                  <a:cubicBezTo>
                    <a:pt x="18343" y="1722"/>
                    <a:pt x="18209" y="1660"/>
                    <a:pt x="18075" y="1588"/>
                  </a:cubicBezTo>
                  <a:lnTo>
                    <a:pt x="17700" y="1401"/>
                  </a:lnTo>
                  <a:cubicBezTo>
                    <a:pt x="17682" y="1392"/>
                    <a:pt x="17674" y="1383"/>
                    <a:pt x="17656" y="1374"/>
                  </a:cubicBezTo>
                  <a:lnTo>
                    <a:pt x="17236" y="1196"/>
                  </a:lnTo>
                  <a:cubicBezTo>
                    <a:pt x="17112" y="1142"/>
                    <a:pt x="16987" y="1080"/>
                    <a:pt x="16853" y="1026"/>
                  </a:cubicBezTo>
                  <a:cubicBezTo>
                    <a:pt x="16817" y="1017"/>
                    <a:pt x="16790" y="1008"/>
                    <a:pt x="16764" y="991"/>
                  </a:cubicBezTo>
                  <a:cubicBezTo>
                    <a:pt x="16657" y="955"/>
                    <a:pt x="16541" y="901"/>
                    <a:pt x="16407" y="857"/>
                  </a:cubicBezTo>
                  <a:lnTo>
                    <a:pt x="16255" y="812"/>
                  </a:lnTo>
                  <a:cubicBezTo>
                    <a:pt x="16041" y="732"/>
                    <a:pt x="15809" y="660"/>
                    <a:pt x="15577" y="589"/>
                  </a:cubicBezTo>
                  <a:cubicBezTo>
                    <a:pt x="15577" y="589"/>
                    <a:pt x="15568" y="580"/>
                    <a:pt x="15568" y="580"/>
                  </a:cubicBezTo>
                  <a:cubicBezTo>
                    <a:pt x="15354" y="518"/>
                    <a:pt x="15140" y="464"/>
                    <a:pt x="14935" y="420"/>
                  </a:cubicBezTo>
                  <a:cubicBezTo>
                    <a:pt x="14863" y="402"/>
                    <a:pt x="14783" y="384"/>
                    <a:pt x="14712" y="366"/>
                  </a:cubicBezTo>
                  <a:cubicBezTo>
                    <a:pt x="14435" y="295"/>
                    <a:pt x="14176" y="250"/>
                    <a:pt x="13918" y="205"/>
                  </a:cubicBezTo>
                  <a:lnTo>
                    <a:pt x="13793" y="188"/>
                  </a:lnTo>
                  <a:cubicBezTo>
                    <a:pt x="13026" y="63"/>
                    <a:pt x="12250" y="0"/>
                    <a:pt x="11482" y="0"/>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1"/>
            <p:cNvSpPr/>
            <p:nvPr/>
          </p:nvSpPr>
          <p:spPr>
            <a:xfrm rot="-1222685">
              <a:off x="7720162" y="378438"/>
              <a:ext cx="1067612" cy="1236848"/>
            </a:xfrm>
            <a:custGeom>
              <a:avLst/>
              <a:gdLst/>
              <a:ahLst/>
              <a:cxnLst/>
              <a:rect l="l" t="t" r="r" b="b"/>
              <a:pathLst>
                <a:path w="25524" h="29570" extrusionOk="0">
                  <a:moveTo>
                    <a:pt x="10607" y="1"/>
                  </a:moveTo>
                  <a:cubicBezTo>
                    <a:pt x="10196" y="1"/>
                    <a:pt x="9785" y="20"/>
                    <a:pt x="9376" y="58"/>
                  </a:cubicBezTo>
                  <a:cubicBezTo>
                    <a:pt x="8252" y="166"/>
                    <a:pt x="7173" y="451"/>
                    <a:pt x="6120" y="763"/>
                  </a:cubicBezTo>
                  <a:cubicBezTo>
                    <a:pt x="5273" y="1013"/>
                    <a:pt x="4113" y="1771"/>
                    <a:pt x="3221" y="2547"/>
                  </a:cubicBezTo>
                  <a:lnTo>
                    <a:pt x="0" y="2164"/>
                  </a:lnTo>
                  <a:lnTo>
                    <a:pt x="473" y="4180"/>
                  </a:lnTo>
                  <a:cubicBezTo>
                    <a:pt x="509" y="4171"/>
                    <a:pt x="544" y="4153"/>
                    <a:pt x="580" y="4144"/>
                  </a:cubicBezTo>
                  <a:cubicBezTo>
                    <a:pt x="1633" y="3832"/>
                    <a:pt x="2712" y="3547"/>
                    <a:pt x="3836" y="3440"/>
                  </a:cubicBezTo>
                  <a:cubicBezTo>
                    <a:pt x="4242" y="3404"/>
                    <a:pt x="4650" y="3386"/>
                    <a:pt x="5059" y="3386"/>
                  </a:cubicBezTo>
                  <a:cubicBezTo>
                    <a:pt x="5791" y="3386"/>
                    <a:pt x="6526" y="3444"/>
                    <a:pt x="7253" y="3564"/>
                  </a:cubicBezTo>
                  <a:cubicBezTo>
                    <a:pt x="7530" y="3609"/>
                    <a:pt x="7824" y="3645"/>
                    <a:pt x="8092" y="3725"/>
                  </a:cubicBezTo>
                  <a:cubicBezTo>
                    <a:pt x="8368" y="3787"/>
                    <a:pt x="8654" y="3850"/>
                    <a:pt x="8930" y="3930"/>
                  </a:cubicBezTo>
                  <a:cubicBezTo>
                    <a:pt x="9198" y="4019"/>
                    <a:pt x="9466" y="4109"/>
                    <a:pt x="9742" y="4207"/>
                  </a:cubicBezTo>
                  <a:cubicBezTo>
                    <a:pt x="9876" y="4242"/>
                    <a:pt x="10001" y="4305"/>
                    <a:pt x="10135" y="4358"/>
                  </a:cubicBezTo>
                  <a:cubicBezTo>
                    <a:pt x="10268" y="4412"/>
                    <a:pt x="10393" y="4465"/>
                    <a:pt x="10527" y="4519"/>
                  </a:cubicBezTo>
                  <a:lnTo>
                    <a:pt x="10920" y="4688"/>
                  </a:lnTo>
                  <a:lnTo>
                    <a:pt x="11294" y="4885"/>
                  </a:lnTo>
                  <a:cubicBezTo>
                    <a:pt x="11419" y="4947"/>
                    <a:pt x="11544" y="5010"/>
                    <a:pt x="11660" y="5081"/>
                  </a:cubicBezTo>
                  <a:cubicBezTo>
                    <a:pt x="11785" y="5143"/>
                    <a:pt x="11910" y="5206"/>
                    <a:pt x="12026" y="5286"/>
                  </a:cubicBezTo>
                  <a:cubicBezTo>
                    <a:pt x="12499" y="5581"/>
                    <a:pt x="12980" y="5866"/>
                    <a:pt x="13400" y="6205"/>
                  </a:cubicBezTo>
                  <a:cubicBezTo>
                    <a:pt x="13614" y="6375"/>
                    <a:pt x="13837" y="6535"/>
                    <a:pt x="14042" y="6714"/>
                  </a:cubicBezTo>
                  <a:cubicBezTo>
                    <a:pt x="14238" y="6892"/>
                    <a:pt x="14443" y="7070"/>
                    <a:pt x="14640" y="7249"/>
                  </a:cubicBezTo>
                  <a:cubicBezTo>
                    <a:pt x="14738" y="7347"/>
                    <a:pt x="14836" y="7436"/>
                    <a:pt x="14934" y="7525"/>
                  </a:cubicBezTo>
                  <a:lnTo>
                    <a:pt x="15202" y="7811"/>
                  </a:lnTo>
                  <a:cubicBezTo>
                    <a:pt x="15380" y="8007"/>
                    <a:pt x="15559" y="8203"/>
                    <a:pt x="15737" y="8400"/>
                  </a:cubicBezTo>
                  <a:cubicBezTo>
                    <a:pt x="16076" y="8792"/>
                    <a:pt x="16388" y="9202"/>
                    <a:pt x="16700" y="9613"/>
                  </a:cubicBezTo>
                  <a:cubicBezTo>
                    <a:pt x="16986" y="10041"/>
                    <a:pt x="17271" y="10451"/>
                    <a:pt x="17530" y="10889"/>
                  </a:cubicBezTo>
                  <a:cubicBezTo>
                    <a:pt x="18556" y="12628"/>
                    <a:pt x="19332" y="14618"/>
                    <a:pt x="19671" y="16767"/>
                  </a:cubicBezTo>
                  <a:cubicBezTo>
                    <a:pt x="19983" y="18917"/>
                    <a:pt x="19832" y="21237"/>
                    <a:pt x="19100" y="23378"/>
                  </a:cubicBezTo>
                  <a:cubicBezTo>
                    <a:pt x="18387" y="25528"/>
                    <a:pt x="17147" y="27473"/>
                    <a:pt x="15594" y="28998"/>
                  </a:cubicBezTo>
                  <a:cubicBezTo>
                    <a:pt x="15568" y="29025"/>
                    <a:pt x="15541" y="29052"/>
                    <a:pt x="15514" y="29070"/>
                  </a:cubicBezTo>
                  <a:lnTo>
                    <a:pt x="16326" y="29569"/>
                  </a:lnTo>
                  <a:lnTo>
                    <a:pt x="17842" y="28035"/>
                  </a:lnTo>
                  <a:cubicBezTo>
                    <a:pt x="18101" y="27901"/>
                    <a:pt x="18360" y="27758"/>
                    <a:pt x="18610" y="27606"/>
                  </a:cubicBezTo>
                  <a:cubicBezTo>
                    <a:pt x="19511" y="27044"/>
                    <a:pt x="20367" y="26384"/>
                    <a:pt x="21134" y="25617"/>
                  </a:cubicBezTo>
                  <a:cubicBezTo>
                    <a:pt x="22687" y="24092"/>
                    <a:pt x="23927" y="22147"/>
                    <a:pt x="24640" y="19997"/>
                  </a:cubicBezTo>
                  <a:cubicBezTo>
                    <a:pt x="25372" y="17856"/>
                    <a:pt x="25523" y="15536"/>
                    <a:pt x="25211" y="13386"/>
                  </a:cubicBezTo>
                  <a:cubicBezTo>
                    <a:pt x="24872" y="11228"/>
                    <a:pt x="24105" y="9247"/>
                    <a:pt x="23070" y="7507"/>
                  </a:cubicBezTo>
                  <a:cubicBezTo>
                    <a:pt x="22811" y="7070"/>
                    <a:pt x="22526" y="6651"/>
                    <a:pt x="22240" y="6232"/>
                  </a:cubicBezTo>
                  <a:cubicBezTo>
                    <a:pt x="21928" y="5821"/>
                    <a:pt x="21616" y="5411"/>
                    <a:pt x="21277" y="5010"/>
                  </a:cubicBezTo>
                  <a:cubicBezTo>
                    <a:pt x="21099" y="4822"/>
                    <a:pt x="20920" y="4626"/>
                    <a:pt x="20742" y="4430"/>
                  </a:cubicBezTo>
                  <a:lnTo>
                    <a:pt x="20474" y="4144"/>
                  </a:lnTo>
                  <a:cubicBezTo>
                    <a:pt x="20376" y="4055"/>
                    <a:pt x="20278" y="3966"/>
                    <a:pt x="20180" y="3868"/>
                  </a:cubicBezTo>
                  <a:cubicBezTo>
                    <a:pt x="19983" y="3689"/>
                    <a:pt x="19778" y="3511"/>
                    <a:pt x="19582" y="3332"/>
                  </a:cubicBezTo>
                  <a:cubicBezTo>
                    <a:pt x="19377" y="3154"/>
                    <a:pt x="19154" y="2993"/>
                    <a:pt x="18940" y="2824"/>
                  </a:cubicBezTo>
                  <a:cubicBezTo>
                    <a:pt x="18520" y="2485"/>
                    <a:pt x="18039" y="2191"/>
                    <a:pt x="17566" y="1905"/>
                  </a:cubicBezTo>
                  <a:cubicBezTo>
                    <a:pt x="17450" y="1825"/>
                    <a:pt x="17325" y="1762"/>
                    <a:pt x="17200" y="1700"/>
                  </a:cubicBezTo>
                  <a:cubicBezTo>
                    <a:pt x="17084" y="1629"/>
                    <a:pt x="16959" y="1566"/>
                    <a:pt x="16834" y="1504"/>
                  </a:cubicBezTo>
                  <a:lnTo>
                    <a:pt x="16460" y="1307"/>
                  </a:lnTo>
                  <a:lnTo>
                    <a:pt x="16067" y="1138"/>
                  </a:lnTo>
                  <a:cubicBezTo>
                    <a:pt x="15933" y="1084"/>
                    <a:pt x="15808" y="1022"/>
                    <a:pt x="15675" y="977"/>
                  </a:cubicBezTo>
                  <a:cubicBezTo>
                    <a:pt x="15541" y="924"/>
                    <a:pt x="15416" y="861"/>
                    <a:pt x="15282" y="817"/>
                  </a:cubicBezTo>
                  <a:cubicBezTo>
                    <a:pt x="15005" y="728"/>
                    <a:pt x="14738" y="638"/>
                    <a:pt x="14470" y="549"/>
                  </a:cubicBezTo>
                  <a:cubicBezTo>
                    <a:pt x="14194" y="469"/>
                    <a:pt x="13908" y="406"/>
                    <a:pt x="13632" y="344"/>
                  </a:cubicBezTo>
                  <a:cubicBezTo>
                    <a:pt x="13364" y="264"/>
                    <a:pt x="13070" y="228"/>
                    <a:pt x="12793" y="174"/>
                  </a:cubicBezTo>
                  <a:cubicBezTo>
                    <a:pt x="12069" y="60"/>
                    <a:pt x="11337" y="1"/>
                    <a:pt x="10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1"/>
            <p:cNvSpPr/>
            <p:nvPr/>
          </p:nvSpPr>
          <p:spPr>
            <a:xfrm rot="-1222685">
              <a:off x="7767596" y="553190"/>
              <a:ext cx="816102" cy="1074305"/>
            </a:xfrm>
            <a:custGeom>
              <a:avLst/>
              <a:gdLst/>
              <a:ahLst/>
              <a:cxnLst/>
              <a:rect l="l" t="t" r="r" b="b"/>
              <a:pathLst>
                <a:path w="19511" h="25684" extrusionOk="0">
                  <a:moveTo>
                    <a:pt x="4586" y="0"/>
                  </a:moveTo>
                  <a:cubicBezTo>
                    <a:pt x="4177" y="0"/>
                    <a:pt x="3769" y="18"/>
                    <a:pt x="3363" y="54"/>
                  </a:cubicBezTo>
                  <a:cubicBezTo>
                    <a:pt x="2239" y="161"/>
                    <a:pt x="1160" y="446"/>
                    <a:pt x="107" y="758"/>
                  </a:cubicBezTo>
                  <a:cubicBezTo>
                    <a:pt x="71" y="767"/>
                    <a:pt x="36" y="785"/>
                    <a:pt x="0" y="794"/>
                  </a:cubicBezTo>
                  <a:lnTo>
                    <a:pt x="250" y="1864"/>
                  </a:lnTo>
                  <a:lnTo>
                    <a:pt x="2882" y="1079"/>
                  </a:lnTo>
                  <a:cubicBezTo>
                    <a:pt x="2989" y="1097"/>
                    <a:pt x="3087" y="1115"/>
                    <a:pt x="3185" y="1124"/>
                  </a:cubicBezTo>
                  <a:cubicBezTo>
                    <a:pt x="4077" y="1249"/>
                    <a:pt x="4907" y="1418"/>
                    <a:pt x="5674" y="1624"/>
                  </a:cubicBezTo>
                  <a:cubicBezTo>
                    <a:pt x="6450" y="1829"/>
                    <a:pt x="7164" y="2070"/>
                    <a:pt x="7824" y="2346"/>
                  </a:cubicBezTo>
                  <a:cubicBezTo>
                    <a:pt x="8475" y="2632"/>
                    <a:pt x="9064" y="2953"/>
                    <a:pt x="9608" y="3292"/>
                  </a:cubicBezTo>
                  <a:cubicBezTo>
                    <a:pt x="10143" y="3640"/>
                    <a:pt x="10643" y="4006"/>
                    <a:pt x="11098" y="4416"/>
                  </a:cubicBezTo>
                  <a:lnTo>
                    <a:pt x="11267" y="4559"/>
                  </a:lnTo>
                  <a:lnTo>
                    <a:pt x="11437" y="4728"/>
                  </a:lnTo>
                  <a:cubicBezTo>
                    <a:pt x="11544" y="4835"/>
                    <a:pt x="11660" y="4924"/>
                    <a:pt x="11767" y="5040"/>
                  </a:cubicBezTo>
                  <a:cubicBezTo>
                    <a:pt x="11972" y="5272"/>
                    <a:pt x="12195" y="5469"/>
                    <a:pt x="12391" y="5718"/>
                  </a:cubicBezTo>
                  <a:lnTo>
                    <a:pt x="12543" y="5888"/>
                  </a:lnTo>
                  <a:cubicBezTo>
                    <a:pt x="12588" y="5950"/>
                    <a:pt x="12650" y="5995"/>
                    <a:pt x="12695" y="6066"/>
                  </a:cubicBezTo>
                  <a:cubicBezTo>
                    <a:pt x="12793" y="6191"/>
                    <a:pt x="12891" y="6316"/>
                    <a:pt x="12989" y="6432"/>
                  </a:cubicBezTo>
                  <a:lnTo>
                    <a:pt x="13132" y="6619"/>
                  </a:lnTo>
                  <a:lnTo>
                    <a:pt x="13275" y="6816"/>
                  </a:lnTo>
                  <a:cubicBezTo>
                    <a:pt x="13364" y="6941"/>
                    <a:pt x="13462" y="7065"/>
                    <a:pt x="13560" y="7199"/>
                  </a:cubicBezTo>
                  <a:lnTo>
                    <a:pt x="14113" y="8011"/>
                  </a:lnTo>
                  <a:lnTo>
                    <a:pt x="14381" y="8439"/>
                  </a:lnTo>
                  <a:lnTo>
                    <a:pt x="14515" y="8653"/>
                  </a:lnTo>
                  <a:cubicBezTo>
                    <a:pt x="14559" y="8725"/>
                    <a:pt x="14604" y="8796"/>
                    <a:pt x="14648" y="8867"/>
                  </a:cubicBezTo>
                  <a:cubicBezTo>
                    <a:pt x="15344" y="10036"/>
                    <a:pt x="15906" y="11187"/>
                    <a:pt x="16343" y="12356"/>
                  </a:cubicBezTo>
                  <a:lnTo>
                    <a:pt x="16388" y="12463"/>
                  </a:lnTo>
                  <a:lnTo>
                    <a:pt x="16424" y="12570"/>
                  </a:lnTo>
                  <a:lnTo>
                    <a:pt x="16495" y="12793"/>
                  </a:lnTo>
                  <a:lnTo>
                    <a:pt x="16575" y="13016"/>
                  </a:lnTo>
                  <a:cubicBezTo>
                    <a:pt x="16584" y="13051"/>
                    <a:pt x="16602" y="13087"/>
                    <a:pt x="16611" y="13123"/>
                  </a:cubicBezTo>
                  <a:lnTo>
                    <a:pt x="16638" y="13239"/>
                  </a:lnTo>
                  <a:cubicBezTo>
                    <a:pt x="16682" y="13381"/>
                    <a:pt x="16718" y="13533"/>
                    <a:pt x="16772" y="13685"/>
                  </a:cubicBezTo>
                  <a:cubicBezTo>
                    <a:pt x="16816" y="13828"/>
                    <a:pt x="16834" y="13979"/>
                    <a:pt x="16879" y="14131"/>
                  </a:cubicBezTo>
                  <a:cubicBezTo>
                    <a:pt x="17013" y="14737"/>
                    <a:pt x="17120" y="15362"/>
                    <a:pt x="17173" y="16022"/>
                  </a:cubicBezTo>
                  <a:cubicBezTo>
                    <a:pt x="17218" y="16673"/>
                    <a:pt x="17227" y="17360"/>
                    <a:pt x="17182" y="18083"/>
                  </a:cubicBezTo>
                  <a:cubicBezTo>
                    <a:pt x="17137" y="18805"/>
                    <a:pt x="17030" y="19555"/>
                    <a:pt x="16870" y="20349"/>
                  </a:cubicBezTo>
                  <a:cubicBezTo>
                    <a:pt x="16709" y="21134"/>
                    <a:pt x="16495" y="21955"/>
                    <a:pt x="16219" y="22811"/>
                  </a:cubicBezTo>
                  <a:cubicBezTo>
                    <a:pt x="16165" y="22989"/>
                    <a:pt x="16103" y="23177"/>
                    <a:pt x="16040" y="23364"/>
                  </a:cubicBezTo>
                  <a:lnTo>
                    <a:pt x="13926" y="24997"/>
                  </a:lnTo>
                  <a:lnTo>
                    <a:pt x="15041" y="25684"/>
                  </a:lnTo>
                  <a:cubicBezTo>
                    <a:pt x="15068" y="25666"/>
                    <a:pt x="15095" y="25639"/>
                    <a:pt x="15121" y="25612"/>
                  </a:cubicBezTo>
                  <a:cubicBezTo>
                    <a:pt x="16674" y="24087"/>
                    <a:pt x="17914" y="22142"/>
                    <a:pt x="18627" y="19992"/>
                  </a:cubicBezTo>
                  <a:cubicBezTo>
                    <a:pt x="19359" y="17851"/>
                    <a:pt x="19510" y="15531"/>
                    <a:pt x="19198" y="13381"/>
                  </a:cubicBezTo>
                  <a:cubicBezTo>
                    <a:pt x="18859" y="11232"/>
                    <a:pt x="18083" y="9242"/>
                    <a:pt x="17057" y="7503"/>
                  </a:cubicBezTo>
                  <a:cubicBezTo>
                    <a:pt x="16798" y="7065"/>
                    <a:pt x="16513" y="6655"/>
                    <a:pt x="16227" y="6227"/>
                  </a:cubicBezTo>
                  <a:cubicBezTo>
                    <a:pt x="15915" y="5816"/>
                    <a:pt x="15603" y="5406"/>
                    <a:pt x="15264" y="5014"/>
                  </a:cubicBezTo>
                  <a:cubicBezTo>
                    <a:pt x="15086" y="4817"/>
                    <a:pt x="14907" y="4621"/>
                    <a:pt x="14729" y="4425"/>
                  </a:cubicBezTo>
                  <a:lnTo>
                    <a:pt x="14461" y="4139"/>
                  </a:lnTo>
                  <a:cubicBezTo>
                    <a:pt x="14363" y="4050"/>
                    <a:pt x="14265" y="3961"/>
                    <a:pt x="14167" y="3863"/>
                  </a:cubicBezTo>
                  <a:cubicBezTo>
                    <a:pt x="13970" y="3684"/>
                    <a:pt x="13765" y="3506"/>
                    <a:pt x="13569" y="3328"/>
                  </a:cubicBezTo>
                  <a:cubicBezTo>
                    <a:pt x="13364" y="3149"/>
                    <a:pt x="13141" y="2989"/>
                    <a:pt x="12927" y="2819"/>
                  </a:cubicBezTo>
                  <a:cubicBezTo>
                    <a:pt x="12507" y="2480"/>
                    <a:pt x="12026" y="2195"/>
                    <a:pt x="11553" y="1900"/>
                  </a:cubicBezTo>
                  <a:cubicBezTo>
                    <a:pt x="11437" y="1820"/>
                    <a:pt x="11312" y="1757"/>
                    <a:pt x="11187" y="1695"/>
                  </a:cubicBezTo>
                  <a:cubicBezTo>
                    <a:pt x="11071" y="1624"/>
                    <a:pt x="10946" y="1561"/>
                    <a:pt x="10821" y="1499"/>
                  </a:cubicBezTo>
                  <a:lnTo>
                    <a:pt x="10447" y="1302"/>
                  </a:lnTo>
                  <a:lnTo>
                    <a:pt x="10054" y="1133"/>
                  </a:lnTo>
                  <a:cubicBezTo>
                    <a:pt x="9920" y="1079"/>
                    <a:pt x="9795" y="1026"/>
                    <a:pt x="9662" y="972"/>
                  </a:cubicBezTo>
                  <a:cubicBezTo>
                    <a:pt x="9528" y="919"/>
                    <a:pt x="9403" y="856"/>
                    <a:pt x="9269" y="821"/>
                  </a:cubicBezTo>
                  <a:cubicBezTo>
                    <a:pt x="8993" y="723"/>
                    <a:pt x="8725" y="633"/>
                    <a:pt x="8457" y="544"/>
                  </a:cubicBezTo>
                  <a:cubicBezTo>
                    <a:pt x="8181" y="464"/>
                    <a:pt x="7895" y="401"/>
                    <a:pt x="7619" y="339"/>
                  </a:cubicBezTo>
                  <a:cubicBezTo>
                    <a:pt x="7351" y="259"/>
                    <a:pt x="7057" y="223"/>
                    <a:pt x="6780" y="178"/>
                  </a:cubicBezTo>
                  <a:cubicBezTo>
                    <a:pt x="6053" y="58"/>
                    <a:pt x="5318" y="0"/>
                    <a:pt x="45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1"/>
            <p:cNvSpPr/>
            <p:nvPr/>
          </p:nvSpPr>
          <p:spPr>
            <a:xfrm rot="-1222685">
              <a:off x="8594511" y="802081"/>
              <a:ext cx="50779" cy="232688"/>
            </a:xfrm>
            <a:custGeom>
              <a:avLst/>
              <a:gdLst/>
              <a:ahLst/>
              <a:cxnLst/>
              <a:rect l="l" t="t" r="r" b="b"/>
              <a:pathLst>
                <a:path w="1214" h="5563" extrusionOk="0">
                  <a:moveTo>
                    <a:pt x="264" y="1"/>
                  </a:moveTo>
                  <a:cubicBezTo>
                    <a:pt x="239" y="1"/>
                    <a:pt x="213" y="5"/>
                    <a:pt x="188" y="14"/>
                  </a:cubicBezTo>
                  <a:cubicBezTo>
                    <a:pt x="72" y="50"/>
                    <a:pt x="0" y="184"/>
                    <a:pt x="36" y="300"/>
                  </a:cubicBezTo>
                  <a:cubicBezTo>
                    <a:pt x="571" y="1968"/>
                    <a:pt x="750" y="3645"/>
                    <a:pt x="562" y="5304"/>
                  </a:cubicBezTo>
                  <a:cubicBezTo>
                    <a:pt x="545" y="5429"/>
                    <a:pt x="634" y="5545"/>
                    <a:pt x="768" y="5563"/>
                  </a:cubicBezTo>
                  <a:lnTo>
                    <a:pt x="794" y="5563"/>
                  </a:lnTo>
                  <a:cubicBezTo>
                    <a:pt x="910" y="5563"/>
                    <a:pt x="1008" y="5474"/>
                    <a:pt x="1017" y="5358"/>
                  </a:cubicBezTo>
                  <a:cubicBezTo>
                    <a:pt x="1214" y="3636"/>
                    <a:pt x="1035" y="1888"/>
                    <a:pt x="482" y="157"/>
                  </a:cubicBezTo>
                  <a:cubicBezTo>
                    <a:pt x="447" y="65"/>
                    <a:pt x="360" y="1"/>
                    <a:pt x="264"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1"/>
            <p:cNvSpPr/>
            <p:nvPr/>
          </p:nvSpPr>
          <p:spPr>
            <a:xfrm rot="-1222685">
              <a:off x="7760624" y="532499"/>
              <a:ext cx="462741" cy="136484"/>
            </a:xfrm>
            <a:custGeom>
              <a:avLst/>
              <a:gdLst/>
              <a:ahLst/>
              <a:cxnLst/>
              <a:rect l="l" t="t" r="r" b="b"/>
              <a:pathLst>
                <a:path w="11063" h="3263" extrusionOk="0">
                  <a:moveTo>
                    <a:pt x="2119" y="1"/>
                  </a:moveTo>
                  <a:cubicBezTo>
                    <a:pt x="965" y="1"/>
                    <a:pt x="233" y="128"/>
                    <a:pt x="214" y="131"/>
                  </a:cubicBezTo>
                  <a:cubicBezTo>
                    <a:pt x="89" y="158"/>
                    <a:pt x="0" y="283"/>
                    <a:pt x="27" y="408"/>
                  </a:cubicBezTo>
                  <a:cubicBezTo>
                    <a:pt x="42" y="516"/>
                    <a:pt x="139" y="591"/>
                    <a:pt x="246" y="591"/>
                  </a:cubicBezTo>
                  <a:cubicBezTo>
                    <a:pt x="262" y="591"/>
                    <a:pt x="278" y="590"/>
                    <a:pt x="294" y="586"/>
                  </a:cubicBezTo>
                  <a:cubicBezTo>
                    <a:pt x="313" y="583"/>
                    <a:pt x="1018" y="460"/>
                    <a:pt x="2130" y="460"/>
                  </a:cubicBezTo>
                  <a:cubicBezTo>
                    <a:pt x="4174" y="460"/>
                    <a:pt x="7593" y="875"/>
                    <a:pt x="10661" y="3209"/>
                  </a:cubicBezTo>
                  <a:cubicBezTo>
                    <a:pt x="10696" y="3245"/>
                    <a:pt x="10750" y="3263"/>
                    <a:pt x="10795" y="3263"/>
                  </a:cubicBezTo>
                  <a:cubicBezTo>
                    <a:pt x="10866" y="3263"/>
                    <a:pt x="10937" y="3227"/>
                    <a:pt x="10982" y="3173"/>
                  </a:cubicBezTo>
                  <a:cubicBezTo>
                    <a:pt x="11062" y="3066"/>
                    <a:pt x="11044" y="2924"/>
                    <a:pt x="10937" y="2843"/>
                  </a:cubicBezTo>
                  <a:cubicBezTo>
                    <a:pt x="7773" y="430"/>
                    <a:pt x="4235" y="1"/>
                    <a:pt x="2119"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0" name="Google Shape;3000;p21"/>
          <p:cNvGrpSpPr/>
          <p:nvPr/>
        </p:nvGrpSpPr>
        <p:grpSpPr>
          <a:xfrm rot="2179901" flipH="1">
            <a:off x="8359259" y="4079984"/>
            <a:ext cx="742884" cy="934230"/>
            <a:chOff x="1793375" y="2799700"/>
            <a:chExt cx="805800" cy="1013175"/>
          </a:xfrm>
        </p:grpSpPr>
        <p:sp>
          <p:nvSpPr>
            <p:cNvPr id="3001" name="Google Shape;3001;p21"/>
            <p:cNvSpPr/>
            <p:nvPr/>
          </p:nvSpPr>
          <p:spPr>
            <a:xfrm>
              <a:off x="1793375" y="2799700"/>
              <a:ext cx="805800" cy="1013175"/>
            </a:xfrm>
            <a:custGeom>
              <a:avLst/>
              <a:gdLst/>
              <a:ahLst/>
              <a:cxnLst/>
              <a:rect l="l" t="t" r="r" b="b"/>
              <a:pathLst>
                <a:path w="32232" h="40527" extrusionOk="0">
                  <a:moveTo>
                    <a:pt x="21858" y="1"/>
                  </a:moveTo>
                  <a:cubicBezTo>
                    <a:pt x="21419" y="1"/>
                    <a:pt x="20968" y="99"/>
                    <a:pt x="20527" y="294"/>
                  </a:cubicBezTo>
                  <a:cubicBezTo>
                    <a:pt x="19424" y="796"/>
                    <a:pt x="19048" y="2299"/>
                    <a:pt x="19073" y="3377"/>
                  </a:cubicBezTo>
                  <a:cubicBezTo>
                    <a:pt x="19098" y="3954"/>
                    <a:pt x="19249" y="4505"/>
                    <a:pt x="19474" y="5006"/>
                  </a:cubicBezTo>
                  <a:cubicBezTo>
                    <a:pt x="19449" y="5031"/>
                    <a:pt x="19399" y="5081"/>
                    <a:pt x="19374" y="5107"/>
                  </a:cubicBezTo>
                  <a:cubicBezTo>
                    <a:pt x="19338" y="5105"/>
                    <a:pt x="19301" y="5104"/>
                    <a:pt x="19265" y="5104"/>
                  </a:cubicBezTo>
                  <a:cubicBezTo>
                    <a:pt x="18658" y="5104"/>
                    <a:pt x="18121" y="5303"/>
                    <a:pt x="17695" y="5658"/>
                  </a:cubicBezTo>
                  <a:cubicBezTo>
                    <a:pt x="16767" y="4856"/>
                    <a:pt x="15564" y="4355"/>
                    <a:pt x="14286" y="4254"/>
                  </a:cubicBezTo>
                  <a:cubicBezTo>
                    <a:pt x="14249" y="4252"/>
                    <a:pt x="14211" y="4252"/>
                    <a:pt x="14173" y="4252"/>
                  </a:cubicBezTo>
                  <a:cubicBezTo>
                    <a:pt x="13202" y="4252"/>
                    <a:pt x="12169" y="4867"/>
                    <a:pt x="11855" y="5808"/>
                  </a:cubicBezTo>
                  <a:cubicBezTo>
                    <a:pt x="11730" y="6209"/>
                    <a:pt x="11730" y="6585"/>
                    <a:pt x="11805" y="6961"/>
                  </a:cubicBezTo>
                  <a:cubicBezTo>
                    <a:pt x="10176" y="7337"/>
                    <a:pt x="8747" y="8490"/>
                    <a:pt x="8898" y="10269"/>
                  </a:cubicBezTo>
                  <a:cubicBezTo>
                    <a:pt x="9045" y="12137"/>
                    <a:pt x="10758" y="12751"/>
                    <a:pt x="12501" y="12751"/>
                  </a:cubicBezTo>
                  <a:cubicBezTo>
                    <a:pt x="12537" y="12751"/>
                    <a:pt x="12572" y="12751"/>
                    <a:pt x="12607" y="12751"/>
                  </a:cubicBezTo>
                  <a:cubicBezTo>
                    <a:pt x="12632" y="13102"/>
                    <a:pt x="12757" y="13477"/>
                    <a:pt x="13008" y="13778"/>
                  </a:cubicBezTo>
                  <a:cubicBezTo>
                    <a:pt x="11429" y="14254"/>
                    <a:pt x="9975" y="15031"/>
                    <a:pt x="8848" y="16184"/>
                  </a:cubicBezTo>
                  <a:cubicBezTo>
                    <a:pt x="8346" y="15708"/>
                    <a:pt x="7745" y="15332"/>
                    <a:pt x="7093" y="15081"/>
                  </a:cubicBezTo>
                  <a:cubicBezTo>
                    <a:pt x="6894" y="15008"/>
                    <a:pt x="6682" y="14971"/>
                    <a:pt x="6472" y="14971"/>
                  </a:cubicBezTo>
                  <a:cubicBezTo>
                    <a:pt x="5967" y="14971"/>
                    <a:pt x="5471" y="15183"/>
                    <a:pt x="5188" y="15608"/>
                  </a:cubicBezTo>
                  <a:cubicBezTo>
                    <a:pt x="3860" y="15683"/>
                    <a:pt x="2607" y="16259"/>
                    <a:pt x="1629" y="17287"/>
                  </a:cubicBezTo>
                  <a:cubicBezTo>
                    <a:pt x="376" y="18640"/>
                    <a:pt x="0" y="20445"/>
                    <a:pt x="201" y="22224"/>
                  </a:cubicBezTo>
                  <a:cubicBezTo>
                    <a:pt x="226" y="22275"/>
                    <a:pt x="226" y="22325"/>
                    <a:pt x="226" y="22400"/>
                  </a:cubicBezTo>
                  <a:cubicBezTo>
                    <a:pt x="777" y="25182"/>
                    <a:pt x="3033" y="27087"/>
                    <a:pt x="5564" y="28114"/>
                  </a:cubicBezTo>
                  <a:cubicBezTo>
                    <a:pt x="6091" y="28340"/>
                    <a:pt x="6642" y="28490"/>
                    <a:pt x="7218" y="28565"/>
                  </a:cubicBezTo>
                  <a:cubicBezTo>
                    <a:pt x="7193" y="28666"/>
                    <a:pt x="7168" y="28766"/>
                    <a:pt x="7193" y="28866"/>
                  </a:cubicBezTo>
                  <a:cubicBezTo>
                    <a:pt x="4036" y="31122"/>
                    <a:pt x="4111" y="36109"/>
                    <a:pt x="7244" y="38691"/>
                  </a:cubicBezTo>
                  <a:cubicBezTo>
                    <a:pt x="8714" y="39899"/>
                    <a:pt x="10780" y="40526"/>
                    <a:pt x="12844" y="40526"/>
                  </a:cubicBezTo>
                  <a:cubicBezTo>
                    <a:pt x="15318" y="40526"/>
                    <a:pt x="17789" y="39624"/>
                    <a:pt x="19224" y="37738"/>
                  </a:cubicBezTo>
                  <a:cubicBezTo>
                    <a:pt x="19274" y="37688"/>
                    <a:pt x="19324" y="37613"/>
                    <a:pt x="19349" y="37563"/>
                  </a:cubicBezTo>
                  <a:cubicBezTo>
                    <a:pt x="19399" y="37513"/>
                    <a:pt x="19424" y="37438"/>
                    <a:pt x="19449" y="37387"/>
                  </a:cubicBezTo>
                  <a:cubicBezTo>
                    <a:pt x="21254" y="34380"/>
                    <a:pt x="20727" y="30219"/>
                    <a:pt x="17569" y="28565"/>
                  </a:cubicBezTo>
                  <a:cubicBezTo>
                    <a:pt x="17244" y="27964"/>
                    <a:pt x="16492" y="27563"/>
                    <a:pt x="15815" y="27362"/>
                  </a:cubicBezTo>
                  <a:cubicBezTo>
                    <a:pt x="15406" y="27269"/>
                    <a:pt x="14970" y="27218"/>
                    <a:pt x="14536" y="27218"/>
                  </a:cubicBezTo>
                  <a:cubicBezTo>
                    <a:pt x="14385" y="27218"/>
                    <a:pt x="14235" y="27224"/>
                    <a:pt x="14086" y="27237"/>
                  </a:cubicBezTo>
                  <a:cubicBezTo>
                    <a:pt x="14311" y="22275"/>
                    <a:pt x="16642" y="17538"/>
                    <a:pt x="20402" y="14154"/>
                  </a:cubicBezTo>
                  <a:cubicBezTo>
                    <a:pt x="21003" y="15006"/>
                    <a:pt x="21429" y="15984"/>
                    <a:pt x="21655" y="17011"/>
                  </a:cubicBezTo>
                  <a:cubicBezTo>
                    <a:pt x="21341" y="16959"/>
                    <a:pt x="21028" y="16933"/>
                    <a:pt x="20717" y="16933"/>
                  </a:cubicBezTo>
                  <a:cubicBezTo>
                    <a:pt x="20281" y="16933"/>
                    <a:pt x="19848" y="16984"/>
                    <a:pt x="19424" y="17087"/>
                  </a:cubicBezTo>
                  <a:cubicBezTo>
                    <a:pt x="18697" y="17287"/>
                    <a:pt x="18046" y="17863"/>
                    <a:pt x="18046" y="18665"/>
                  </a:cubicBezTo>
                  <a:cubicBezTo>
                    <a:pt x="18046" y="18716"/>
                    <a:pt x="18046" y="18766"/>
                    <a:pt x="18046" y="18816"/>
                  </a:cubicBezTo>
                  <a:cubicBezTo>
                    <a:pt x="16066" y="20370"/>
                    <a:pt x="15314" y="23051"/>
                    <a:pt x="16216" y="25608"/>
                  </a:cubicBezTo>
                  <a:cubicBezTo>
                    <a:pt x="17303" y="28755"/>
                    <a:pt x="20517" y="30245"/>
                    <a:pt x="23677" y="30245"/>
                  </a:cubicBezTo>
                  <a:cubicBezTo>
                    <a:pt x="24016" y="30245"/>
                    <a:pt x="24353" y="30228"/>
                    <a:pt x="24687" y="30194"/>
                  </a:cubicBezTo>
                  <a:cubicBezTo>
                    <a:pt x="26216" y="30044"/>
                    <a:pt x="27845" y="29618"/>
                    <a:pt x="29123" y="28691"/>
                  </a:cubicBezTo>
                  <a:cubicBezTo>
                    <a:pt x="30226" y="27889"/>
                    <a:pt x="30878" y="26736"/>
                    <a:pt x="31304" y="25483"/>
                  </a:cubicBezTo>
                  <a:cubicBezTo>
                    <a:pt x="32231" y="22625"/>
                    <a:pt x="31128" y="19367"/>
                    <a:pt x="28422" y="18089"/>
                  </a:cubicBezTo>
                  <a:cubicBezTo>
                    <a:pt x="28121" y="17538"/>
                    <a:pt x="27394" y="17162"/>
                    <a:pt x="26692" y="16986"/>
                  </a:cubicBezTo>
                  <a:cubicBezTo>
                    <a:pt x="26332" y="16908"/>
                    <a:pt x="25942" y="16869"/>
                    <a:pt x="25542" y="16869"/>
                  </a:cubicBezTo>
                  <a:cubicBezTo>
                    <a:pt x="25301" y="16869"/>
                    <a:pt x="25057" y="16883"/>
                    <a:pt x="24813" y="16911"/>
                  </a:cubicBezTo>
                  <a:cubicBezTo>
                    <a:pt x="24612" y="15232"/>
                    <a:pt x="24061" y="13578"/>
                    <a:pt x="23058" y="12174"/>
                  </a:cubicBezTo>
                  <a:cubicBezTo>
                    <a:pt x="23986" y="11598"/>
                    <a:pt x="24938" y="11097"/>
                    <a:pt x="25915" y="10645"/>
                  </a:cubicBezTo>
                  <a:cubicBezTo>
                    <a:pt x="26417" y="10420"/>
                    <a:pt x="26617" y="9743"/>
                    <a:pt x="26467" y="9267"/>
                  </a:cubicBezTo>
                  <a:cubicBezTo>
                    <a:pt x="26392" y="8916"/>
                    <a:pt x="26241" y="8590"/>
                    <a:pt x="26091" y="8264"/>
                  </a:cubicBezTo>
                  <a:cubicBezTo>
                    <a:pt x="26667" y="7663"/>
                    <a:pt x="26993" y="6936"/>
                    <a:pt x="27118" y="6059"/>
                  </a:cubicBezTo>
                  <a:cubicBezTo>
                    <a:pt x="27269" y="4655"/>
                    <a:pt x="26166" y="3653"/>
                    <a:pt x="24913" y="3477"/>
                  </a:cubicBezTo>
                  <a:cubicBezTo>
                    <a:pt x="24863" y="2700"/>
                    <a:pt x="24687" y="1924"/>
                    <a:pt x="24211" y="1247"/>
                  </a:cubicBezTo>
                  <a:cubicBezTo>
                    <a:pt x="23620" y="419"/>
                    <a:pt x="22766" y="1"/>
                    <a:pt x="21858" y="1"/>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1"/>
            <p:cNvSpPr/>
            <p:nvPr/>
          </p:nvSpPr>
          <p:spPr>
            <a:xfrm>
              <a:off x="1822200" y="3219375"/>
              <a:ext cx="297650" cy="266325"/>
            </a:xfrm>
            <a:custGeom>
              <a:avLst/>
              <a:gdLst/>
              <a:ahLst/>
              <a:cxnLst/>
              <a:rect l="l" t="t" r="r" b="b"/>
              <a:pathLst>
                <a:path w="11906" h="10653" extrusionOk="0">
                  <a:moveTo>
                    <a:pt x="4260" y="1"/>
                  </a:moveTo>
                  <a:cubicBezTo>
                    <a:pt x="3876" y="1"/>
                    <a:pt x="3494" y="58"/>
                    <a:pt x="3133" y="174"/>
                  </a:cubicBezTo>
                  <a:cubicBezTo>
                    <a:pt x="1529" y="675"/>
                    <a:pt x="376" y="2254"/>
                    <a:pt x="201" y="3934"/>
                  </a:cubicBezTo>
                  <a:cubicBezTo>
                    <a:pt x="0" y="5713"/>
                    <a:pt x="777" y="7267"/>
                    <a:pt x="1980" y="8420"/>
                  </a:cubicBezTo>
                  <a:cubicBezTo>
                    <a:pt x="2707" y="9122"/>
                    <a:pt x="3559" y="9673"/>
                    <a:pt x="4461" y="10049"/>
                  </a:cubicBezTo>
                  <a:cubicBezTo>
                    <a:pt x="5246" y="10377"/>
                    <a:pt x="6110" y="10652"/>
                    <a:pt x="6976" y="10652"/>
                  </a:cubicBezTo>
                  <a:cubicBezTo>
                    <a:pt x="7300" y="10652"/>
                    <a:pt x="7624" y="10614"/>
                    <a:pt x="7945" y="10525"/>
                  </a:cubicBezTo>
                  <a:cubicBezTo>
                    <a:pt x="9223" y="10149"/>
                    <a:pt x="10527" y="9021"/>
                    <a:pt x="11103" y="7818"/>
                  </a:cubicBezTo>
                  <a:cubicBezTo>
                    <a:pt x="11905" y="6064"/>
                    <a:pt x="11429" y="3984"/>
                    <a:pt x="9750" y="3006"/>
                  </a:cubicBezTo>
                  <a:cubicBezTo>
                    <a:pt x="9048" y="2580"/>
                    <a:pt x="8221" y="2405"/>
                    <a:pt x="7519" y="2004"/>
                  </a:cubicBezTo>
                  <a:cubicBezTo>
                    <a:pt x="6717" y="1528"/>
                    <a:pt x="6366" y="550"/>
                    <a:pt x="5564" y="224"/>
                  </a:cubicBezTo>
                  <a:cubicBezTo>
                    <a:pt x="5148" y="77"/>
                    <a:pt x="4703" y="1"/>
                    <a:pt x="4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1"/>
            <p:cNvSpPr/>
            <p:nvPr/>
          </p:nvSpPr>
          <p:spPr>
            <a:xfrm>
              <a:off x="1936225" y="3527975"/>
              <a:ext cx="344650" cy="253650"/>
            </a:xfrm>
            <a:custGeom>
              <a:avLst/>
              <a:gdLst/>
              <a:ahLst/>
              <a:cxnLst/>
              <a:rect l="l" t="t" r="r" b="b"/>
              <a:pathLst>
                <a:path w="13786" h="10146" extrusionOk="0">
                  <a:moveTo>
                    <a:pt x="3983" y="1"/>
                  </a:moveTo>
                  <a:cubicBezTo>
                    <a:pt x="3867" y="1"/>
                    <a:pt x="3751" y="11"/>
                    <a:pt x="3635" y="36"/>
                  </a:cubicBezTo>
                  <a:cubicBezTo>
                    <a:pt x="2733" y="236"/>
                    <a:pt x="1880" y="763"/>
                    <a:pt x="1304" y="1489"/>
                  </a:cubicBezTo>
                  <a:cubicBezTo>
                    <a:pt x="101" y="2968"/>
                    <a:pt x="1" y="5174"/>
                    <a:pt x="853" y="6853"/>
                  </a:cubicBezTo>
                  <a:cubicBezTo>
                    <a:pt x="1780" y="8632"/>
                    <a:pt x="3484" y="9635"/>
                    <a:pt x="5339" y="9986"/>
                  </a:cubicBezTo>
                  <a:cubicBezTo>
                    <a:pt x="5874" y="10095"/>
                    <a:pt x="6421" y="10146"/>
                    <a:pt x="6969" y="10146"/>
                  </a:cubicBezTo>
                  <a:cubicBezTo>
                    <a:pt x="7549" y="10146"/>
                    <a:pt x="8130" y="10089"/>
                    <a:pt x="8698" y="9986"/>
                  </a:cubicBezTo>
                  <a:cubicBezTo>
                    <a:pt x="10001" y="9735"/>
                    <a:pt x="11379" y="9309"/>
                    <a:pt x="12256" y="8281"/>
                  </a:cubicBezTo>
                  <a:cubicBezTo>
                    <a:pt x="13234" y="7129"/>
                    <a:pt x="13785" y="5249"/>
                    <a:pt x="13560" y="3745"/>
                  </a:cubicBezTo>
                  <a:cubicBezTo>
                    <a:pt x="13270" y="1690"/>
                    <a:pt x="11626" y="54"/>
                    <a:pt x="9530" y="54"/>
                  </a:cubicBezTo>
                  <a:cubicBezTo>
                    <a:pt x="9454" y="54"/>
                    <a:pt x="9377" y="56"/>
                    <a:pt x="9299" y="61"/>
                  </a:cubicBezTo>
                  <a:cubicBezTo>
                    <a:pt x="8372" y="111"/>
                    <a:pt x="7495" y="437"/>
                    <a:pt x="6567" y="487"/>
                  </a:cubicBezTo>
                  <a:cubicBezTo>
                    <a:pt x="6516" y="491"/>
                    <a:pt x="6466" y="492"/>
                    <a:pt x="6415" y="492"/>
                  </a:cubicBezTo>
                  <a:cubicBezTo>
                    <a:pt x="5570" y="492"/>
                    <a:pt x="4773" y="1"/>
                    <a:pt x="3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1"/>
            <p:cNvSpPr/>
            <p:nvPr/>
          </p:nvSpPr>
          <p:spPr>
            <a:xfrm>
              <a:off x="2211925" y="3269750"/>
              <a:ext cx="346525" cy="256225"/>
            </a:xfrm>
            <a:custGeom>
              <a:avLst/>
              <a:gdLst/>
              <a:ahLst/>
              <a:cxnLst/>
              <a:rect l="l" t="t" r="r" b="b"/>
              <a:pathLst>
                <a:path w="13861" h="10249" extrusionOk="0">
                  <a:moveTo>
                    <a:pt x="9506" y="1"/>
                  </a:moveTo>
                  <a:cubicBezTo>
                    <a:pt x="9396" y="1"/>
                    <a:pt x="9285" y="5"/>
                    <a:pt x="9173" y="14"/>
                  </a:cubicBezTo>
                  <a:cubicBezTo>
                    <a:pt x="8246" y="89"/>
                    <a:pt x="7369" y="490"/>
                    <a:pt x="6467" y="565"/>
                  </a:cubicBezTo>
                  <a:cubicBezTo>
                    <a:pt x="6396" y="572"/>
                    <a:pt x="6325" y="575"/>
                    <a:pt x="6254" y="575"/>
                  </a:cubicBezTo>
                  <a:cubicBezTo>
                    <a:pt x="5442" y="575"/>
                    <a:pt x="4673" y="160"/>
                    <a:pt x="3924" y="160"/>
                  </a:cubicBezTo>
                  <a:cubicBezTo>
                    <a:pt x="3776" y="160"/>
                    <a:pt x="3630" y="176"/>
                    <a:pt x="3484" y="214"/>
                  </a:cubicBezTo>
                  <a:cubicBezTo>
                    <a:pt x="2582" y="440"/>
                    <a:pt x="1730" y="1016"/>
                    <a:pt x="1178" y="1768"/>
                  </a:cubicBezTo>
                  <a:cubicBezTo>
                    <a:pt x="50" y="3297"/>
                    <a:pt x="0" y="5503"/>
                    <a:pt x="953" y="7157"/>
                  </a:cubicBezTo>
                  <a:cubicBezTo>
                    <a:pt x="1955" y="8936"/>
                    <a:pt x="3685" y="9864"/>
                    <a:pt x="5564" y="10164"/>
                  </a:cubicBezTo>
                  <a:cubicBezTo>
                    <a:pt x="5987" y="10221"/>
                    <a:pt x="6414" y="10249"/>
                    <a:pt x="6838" y="10249"/>
                  </a:cubicBezTo>
                  <a:cubicBezTo>
                    <a:pt x="7546" y="10249"/>
                    <a:pt x="8249" y="10171"/>
                    <a:pt x="8923" y="10014"/>
                  </a:cubicBezTo>
                  <a:cubicBezTo>
                    <a:pt x="10226" y="9738"/>
                    <a:pt x="11604" y="9262"/>
                    <a:pt x="12457" y="8184"/>
                  </a:cubicBezTo>
                  <a:cubicBezTo>
                    <a:pt x="13409" y="6981"/>
                    <a:pt x="13860" y="5077"/>
                    <a:pt x="13609" y="3573"/>
                  </a:cubicBezTo>
                  <a:cubicBezTo>
                    <a:pt x="13229" y="1549"/>
                    <a:pt x="11582" y="1"/>
                    <a:pt x="9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1"/>
            <p:cNvSpPr/>
            <p:nvPr/>
          </p:nvSpPr>
          <p:spPr>
            <a:xfrm>
              <a:off x="2286475" y="2829175"/>
              <a:ext cx="157925" cy="205350"/>
            </a:xfrm>
            <a:custGeom>
              <a:avLst/>
              <a:gdLst/>
              <a:ahLst/>
              <a:cxnLst/>
              <a:rect l="l" t="t" r="r" b="b"/>
              <a:pathLst>
                <a:path w="6317" h="8214" extrusionOk="0">
                  <a:moveTo>
                    <a:pt x="2088" y="0"/>
                  </a:moveTo>
                  <a:cubicBezTo>
                    <a:pt x="1859" y="0"/>
                    <a:pt x="1631" y="53"/>
                    <a:pt x="1429" y="168"/>
                  </a:cubicBezTo>
                  <a:cubicBezTo>
                    <a:pt x="978" y="394"/>
                    <a:pt x="728" y="895"/>
                    <a:pt x="627" y="1371"/>
                  </a:cubicBezTo>
                  <a:cubicBezTo>
                    <a:pt x="377" y="2549"/>
                    <a:pt x="853" y="3827"/>
                    <a:pt x="1830" y="4529"/>
                  </a:cubicBezTo>
                  <a:cubicBezTo>
                    <a:pt x="1680" y="4516"/>
                    <a:pt x="1530" y="4504"/>
                    <a:pt x="1379" y="4504"/>
                  </a:cubicBezTo>
                  <a:cubicBezTo>
                    <a:pt x="1229" y="4504"/>
                    <a:pt x="1079" y="4516"/>
                    <a:pt x="928" y="4554"/>
                  </a:cubicBezTo>
                  <a:cubicBezTo>
                    <a:pt x="627" y="4629"/>
                    <a:pt x="352" y="4780"/>
                    <a:pt x="226" y="5055"/>
                  </a:cubicBezTo>
                  <a:cubicBezTo>
                    <a:pt x="1" y="5506"/>
                    <a:pt x="251" y="6083"/>
                    <a:pt x="652" y="6409"/>
                  </a:cubicBezTo>
                  <a:cubicBezTo>
                    <a:pt x="1028" y="6735"/>
                    <a:pt x="1505" y="6910"/>
                    <a:pt x="1931" y="7110"/>
                  </a:cubicBezTo>
                  <a:cubicBezTo>
                    <a:pt x="2382" y="7336"/>
                    <a:pt x="2632" y="7787"/>
                    <a:pt x="2808" y="8213"/>
                  </a:cubicBezTo>
                  <a:cubicBezTo>
                    <a:pt x="2883" y="7862"/>
                    <a:pt x="3159" y="7587"/>
                    <a:pt x="3485" y="7411"/>
                  </a:cubicBezTo>
                  <a:cubicBezTo>
                    <a:pt x="3860" y="7236"/>
                    <a:pt x="4236" y="7211"/>
                    <a:pt x="4587" y="6985"/>
                  </a:cubicBezTo>
                  <a:cubicBezTo>
                    <a:pt x="4963" y="6709"/>
                    <a:pt x="5364" y="6434"/>
                    <a:pt x="5665" y="6083"/>
                  </a:cubicBezTo>
                  <a:cubicBezTo>
                    <a:pt x="6091" y="5582"/>
                    <a:pt x="6317" y="4855"/>
                    <a:pt x="6066" y="4253"/>
                  </a:cubicBezTo>
                  <a:cubicBezTo>
                    <a:pt x="5916" y="3852"/>
                    <a:pt x="5565" y="3552"/>
                    <a:pt x="5164" y="3476"/>
                  </a:cubicBezTo>
                  <a:cubicBezTo>
                    <a:pt x="5060" y="3450"/>
                    <a:pt x="4953" y="3438"/>
                    <a:pt x="4846" y="3438"/>
                  </a:cubicBezTo>
                  <a:cubicBezTo>
                    <a:pt x="4538" y="3438"/>
                    <a:pt x="4227" y="3541"/>
                    <a:pt x="3986" y="3727"/>
                  </a:cubicBezTo>
                  <a:cubicBezTo>
                    <a:pt x="4011" y="3125"/>
                    <a:pt x="4061" y="2524"/>
                    <a:pt x="3961" y="1922"/>
                  </a:cubicBezTo>
                  <a:cubicBezTo>
                    <a:pt x="3860" y="1321"/>
                    <a:pt x="3585" y="745"/>
                    <a:pt x="3109" y="369"/>
                  </a:cubicBezTo>
                  <a:cubicBezTo>
                    <a:pt x="2830" y="137"/>
                    <a:pt x="2457" y="0"/>
                    <a:pt x="2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1"/>
            <p:cNvSpPr/>
            <p:nvPr/>
          </p:nvSpPr>
          <p:spPr>
            <a:xfrm>
              <a:off x="2041500" y="2936400"/>
              <a:ext cx="282600" cy="201625"/>
            </a:xfrm>
            <a:custGeom>
              <a:avLst/>
              <a:gdLst/>
              <a:ahLst/>
              <a:cxnLst/>
              <a:rect l="l" t="t" r="r" b="b"/>
              <a:pathLst>
                <a:path w="11304" h="8065" extrusionOk="0">
                  <a:moveTo>
                    <a:pt x="11295" y="4497"/>
                  </a:moveTo>
                  <a:lnTo>
                    <a:pt x="11295" y="4497"/>
                  </a:lnTo>
                  <a:cubicBezTo>
                    <a:pt x="11298" y="4498"/>
                    <a:pt x="11301" y="4500"/>
                    <a:pt x="11304" y="4501"/>
                  </a:cubicBezTo>
                  <a:cubicBezTo>
                    <a:pt x="11301" y="4500"/>
                    <a:pt x="11298" y="4498"/>
                    <a:pt x="11295" y="4497"/>
                  </a:cubicBezTo>
                  <a:close/>
                  <a:moveTo>
                    <a:pt x="4337" y="0"/>
                  </a:moveTo>
                  <a:cubicBezTo>
                    <a:pt x="3471" y="0"/>
                    <a:pt x="2763" y="567"/>
                    <a:pt x="3133" y="1568"/>
                  </a:cubicBezTo>
                  <a:cubicBezTo>
                    <a:pt x="3284" y="1944"/>
                    <a:pt x="3559" y="2270"/>
                    <a:pt x="3835" y="2596"/>
                  </a:cubicBezTo>
                  <a:cubicBezTo>
                    <a:pt x="3569" y="2524"/>
                    <a:pt x="3294" y="2490"/>
                    <a:pt x="3019" y="2490"/>
                  </a:cubicBezTo>
                  <a:cubicBezTo>
                    <a:pt x="2233" y="2490"/>
                    <a:pt x="1447" y="2771"/>
                    <a:pt x="852" y="3273"/>
                  </a:cubicBezTo>
                  <a:cubicBezTo>
                    <a:pt x="351" y="3724"/>
                    <a:pt x="0" y="4400"/>
                    <a:pt x="226" y="5027"/>
                  </a:cubicBezTo>
                  <a:cubicBezTo>
                    <a:pt x="426" y="5478"/>
                    <a:pt x="877" y="5729"/>
                    <a:pt x="1354" y="5904"/>
                  </a:cubicBezTo>
                  <a:cubicBezTo>
                    <a:pt x="1794" y="6054"/>
                    <a:pt x="2257" y="6128"/>
                    <a:pt x="2721" y="6128"/>
                  </a:cubicBezTo>
                  <a:cubicBezTo>
                    <a:pt x="3420" y="6128"/>
                    <a:pt x="4119" y="5960"/>
                    <a:pt x="4737" y="5629"/>
                  </a:cubicBezTo>
                  <a:lnTo>
                    <a:pt x="4737" y="5629"/>
                  </a:lnTo>
                  <a:cubicBezTo>
                    <a:pt x="4386" y="5829"/>
                    <a:pt x="3885" y="6531"/>
                    <a:pt x="3810" y="6932"/>
                  </a:cubicBezTo>
                  <a:cubicBezTo>
                    <a:pt x="3710" y="7558"/>
                    <a:pt x="4386" y="8009"/>
                    <a:pt x="4963" y="8060"/>
                  </a:cubicBezTo>
                  <a:cubicBezTo>
                    <a:pt x="5003" y="8063"/>
                    <a:pt x="5043" y="8064"/>
                    <a:pt x="5082" y="8064"/>
                  </a:cubicBezTo>
                  <a:cubicBezTo>
                    <a:pt x="5665" y="8064"/>
                    <a:pt x="6216" y="7728"/>
                    <a:pt x="6592" y="7283"/>
                  </a:cubicBezTo>
                  <a:cubicBezTo>
                    <a:pt x="7018" y="6806"/>
                    <a:pt x="7243" y="6205"/>
                    <a:pt x="7494" y="5629"/>
                  </a:cubicBezTo>
                  <a:lnTo>
                    <a:pt x="7494" y="5629"/>
                  </a:lnTo>
                  <a:cubicBezTo>
                    <a:pt x="7294" y="6130"/>
                    <a:pt x="7895" y="6431"/>
                    <a:pt x="8271" y="6456"/>
                  </a:cubicBezTo>
                  <a:cubicBezTo>
                    <a:pt x="8284" y="6456"/>
                    <a:pt x="8297" y="6456"/>
                    <a:pt x="8311" y="6456"/>
                  </a:cubicBezTo>
                  <a:cubicBezTo>
                    <a:pt x="8866" y="6456"/>
                    <a:pt x="9256" y="5945"/>
                    <a:pt x="9574" y="5528"/>
                  </a:cubicBezTo>
                  <a:cubicBezTo>
                    <a:pt x="9775" y="5228"/>
                    <a:pt x="9975" y="4927"/>
                    <a:pt x="10276" y="4701"/>
                  </a:cubicBezTo>
                  <a:cubicBezTo>
                    <a:pt x="10469" y="4544"/>
                    <a:pt x="10722" y="4435"/>
                    <a:pt x="10977" y="4435"/>
                  </a:cubicBezTo>
                  <a:cubicBezTo>
                    <a:pt x="11084" y="4435"/>
                    <a:pt x="11192" y="4454"/>
                    <a:pt x="11295" y="4497"/>
                  </a:cubicBezTo>
                  <a:lnTo>
                    <a:pt x="11295" y="4497"/>
                  </a:lnTo>
                  <a:cubicBezTo>
                    <a:pt x="10925" y="4333"/>
                    <a:pt x="10777" y="3170"/>
                    <a:pt x="10777" y="2821"/>
                  </a:cubicBezTo>
                  <a:cubicBezTo>
                    <a:pt x="10752" y="2245"/>
                    <a:pt x="10677" y="1769"/>
                    <a:pt x="10301" y="1318"/>
                  </a:cubicBezTo>
                  <a:cubicBezTo>
                    <a:pt x="10201" y="1192"/>
                    <a:pt x="10076" y="1092"/>
                    <a:pt x="9950" y="1017"/>
                  </a:cubicBezTo>
                  <a:cubicBezTo>
                    <a:pt x="9761" y="882"/>
                    <a:pt x="9539" y="821"/>
                    <a:pt x="9314" y="821"/>
                  </a:cubicBezTo>
                  <a:cubicBezTo>
                    <a:pt x="8913" y="821"/>
                    <a:pt x="8503" y="1013"/>
                    <a:pt x="8246" y="1318"/>
                  </a:cubicBezTo>
                  <a:cubicBezTo>
                    <a:pt x="7995" y="1644"/>
                    <a:pt x="7895" y="2095"/>
                    <a:pt x="7995" y="2496"/>
                  </a:cubicBezTo>
                  <a:cubicBezTo>
                    <a:pt x="7519" y="1142"/>
                    <a:pt x="6116" y="315"/>
                    <a:pt x="4737" y="40"/>
                  </a:cubicBezTo>
                  <a:cubicBezTo>
                    <a:pt x="4602" y="13"/>
                    <a:pt x="4468" y="0"/>
                    <a:pt x="4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1"/>
            <p:cNvSpPr/>
            <p:nvPr/>
          </p:nvSpPr>
          <p:spPr>
            <a:xfrm>
              <a:off x="2331600" y="2855900"/>
              <a:ext cx="35100" cy="199325"/>
            </a:xfrm>
            <a:custGeom>
              <a:avLst/>
              <a:gdLst/>
              <a:ahLst/>
              <a:cxnLst/>
              <a:rect l="l" t="t" r="r" b="b"/>
              <a:pathLst>
                <a:path w="1404" h="7973" extrusionOk="0">
                  <a:moveTo>
                    <a:pt x="30" y="0"/>
                  </a:moveTo>
                  <a:cubicBezTo>
                    <a:pt x="29" y="0"/>
                    <a:pt x="27" y="1"/>
                    <a:pt x="25" y="1"/>
                  </a:cubicBezTo>
                  <a:cubicBezTo>
                    <a:pt x="0" y="26"/>
                    <a:pt x="201" y="452"/>
                    <a:pt x="426" y="1129"/>
                  </a:cubicBezTo>
                  <a:cubicBezTo>
                    <a:pt x="502" y="1305"/>
                    <a:pt x="552" y="1505"/>
                    <a:pt x="627" y="1706"/>
                  </a:cubicBezTo>
                  <a:cubicBezTo>
                    <a:pt x="677" y="1906"/>
                    <a:pt x="727" y="2132"/>
                    <a:pt x="802" y="2382"/>
                  </a:cubicBezTo>
                  <a:cubicBezTo>
                    <a:pt x="903" y="2859"/>
                    <a:pt x="1003" y="3385"/>
                    <a:pt x="1053" y="3936"/>
                  </a:cubicBezTo>
                  <a:cubicBezTo>
                    <a:pt x="1103" y="4488"/>
                    <a:pt x="1103" y="5014"/>
                    <a:pt x="1103" y="5515"/>
                  </a:cubicBezTo>
                  <a:cubicBezTo>
                    <a:pt x="1078" y="5741"/>
                    <a:pt x="1078" y="5966"/>
                    <a:pt x="1053" y="6192"/>
                  </a:cubicBezTo>
                  <a:cubicBezTo>
                    <a:pt x="1028" y="6417"/>
                    <a:pt x="1003" y="6618"/>
                    <a:pt x="978" y="6793"/>
                  </a:cubicBezTo>
                  <a:cubicBezTo>
                    <a:pt x="878" y="7520"/>
                    <a:pt x="752" y="7971"/>
                    <a:pt x="802" y="7971"/>
                  </a:cubicBezTo>
                  <a:cubicBezTo>
                    <a:pt x="804" y="7972"/>
                    <a:pt x="805" y="7972"/>
                    <a:pt x="807" y="7972"/>
                  </a:cubicBezTo>
                  <a:cubicBezTo>
                    <a:pt x="862" y="7972"/>
                    <a:pt x="1033" y="7549"/>
                    <a:pt x="1203" y="6818"/>
                  </a:cubicBezTo>
                  <a:cubicBezTo>
                    <a:pt x="1228" y="6643"/>
                    <a:pt x="1279" y="6442"/>
                    <a:pt x="1304" y="6217"/>
                  </a:cubicBezTo>
                  <a:cubicBezTo>
                    <a:pt x="1329" y="5991"/>
                    <a:pt x="1354" y="5766"/>
                    <a:pt x="1379" y="5515"/>
                  </a:cubicBezTo>
                  <a:cubicBezTo>
                    <a:pt x="1404" y="5014"/>
                    <a:pt x="1404" y="4463"/>
                    <a:pt x="1354" y="3911"/>
                  </a:cubicBezTo>
                  <a:cubicBezTo>
                    <a:pt x="1304" y="3335"/>
                    <a:pt x="1203" y="2783"/>
                    <a:pt x="1078" y="2307"/>
                  </a:cubicBezTo>
                  <a:cubicBezTo>
                    <a:pt x="1003" y="2056"/>
                    <a:pt x="928" y="1831"/>
                    <a:pt x="852" y="1630"/>
                  </a:cubicBezTo>
                  <a:cubicBezTo>
                    <a:pt x="777" y="1430"/>
                    <a:pt x="702" y="1229"/>
                    <a:pt x="627" y="1054"/>
                  </a:cubicBezTo>
                  <a:cubicBezTo>
                    <a:pt x="335" y="397"/>
                    <a:pt x="90" y="0"/>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1"/>
            <p:cNvSpPr/>
            <p:nvPr/>
          </p:nvSpPr>
          <p:spPr>
            <a:xfrm>
              <a:off x="2312800" y="2957325"/>
              <a:ext cx="50150" cy="43475"/>
            </a:xfrm>
            <a:custGeom>
              <a:avLst/>
              <a:gdLst/>
              <a:ahLst/>
              <a:cxnLst/>
              <a:rect l="l" t="t" r="r" b="b"/>
              <a:pathLst>
                <a:path w="2006" h="1739" extrusionOk="0">
                  <a:moveTo>
                    <a:pt x="39" y="0"/>
                  </a:moveTo>
                  <a:cubicBezTo>
                    <a:pt x="33" y="0"/>
                    <a:pt x="29" y="2"/>
                    <a:pt x="26" y="5"/>
                  </a:cubicBezTo>
                  <a:cubicBezTo>
                    <a:pt x="0" y="30"/>
                    <a:pt x="376" y="481"/>
                    <a:pt x="903" y="957"/>
                  </a:cubicBezTo>
                  <a:cubicBezTo>
                    <a:pt x="1417" y="1424"/>
                    <a:pt x="1865" y="1739"/>
                    <a:pt x="1944" y="1739"/>
                  </a:cubicBezTo>
                  <a:cubicBezTo>
                    <a:pt x="1950" y="1739"/>
                    <a:pt x="1954" y="1737"/>
                    <a:pt x="1955" y="1734"/>
                  </a:cubicBezTo>
                  <a:cubicBezTo>
                    <a:pt x="2005" y="1684"/>
                    <a:pt x="1579" y="1283"/>
                    <a:pt x="1053" y="807"/>
                  </a:cubicBezTo>
                  <a:cubicBezTo>
                    <a:pt x="535" y="359"/>
                    <a:pt x="127" y="0"/>
                    <a:pt x="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1"/>
            <p:cNvSpPr/>
            <p:nvPr/>
          </p:nvSpPr>
          <p:spPr>
            <a:xfrm>
              <a:off x="2361050" y="2942300"/>
              <a:ext cx="63925" cy="58475"/>
            </a:xfrm>
            <a:custGeom>
              <a:avLst/>
              <a:gdLst/>
              <a:ahLst/>
              <a:cxnLst/>
              <a:rect l="l" t="t" r="r" b="b"/>
              <a:pathLst>
                <a:path w="2557" h="2339" extrusionOk="0">
                  <a:moveTo>
                    <a:pt x="2500" y="1"/>
                  </a:moveTo>
                  <a:cubicBezTo>
                    <a:pt x="2430" y="1"/>
                    <a:pt x="1875" y="508"/>
                    <a:pt x="1228" y="1107"/>
                  </a:cubicBezTo>
                  <a:cubicBezTo>
                    <a:pt x="552" y="1758"/>
                    <a:pt x="0" y="2285"/>
                    <a:pt x="50" y="2335"/>
                  </a:cubicBezTo>
                  <a:cubicBezTo>
                    <a:pt x="52" y="2337"/>
                    <a:pt x="54" y="2338"/>
                    <a:pt x="58" y="2338"/>
                  </a:cubicBezTo>
                  <a:cubicBezTo>
                    <a:pt x="136" y="2338"/>
                    <a:pt x="735" y="1877"/>
                    <a:pt x="1379" y="1257"/>
                  </a:cubicBezTo>
                  <a:cubicBezTo>
                    <a:pt x="2055" y="631"/>
                    <a:pt x="2557" y="29"/>
                    <a:pt x="2507" y="4"/>
                  </a:cubicBezTo>
                  <a:cubicBezTo>
                    <a:pt x="2505" y="2"/>
                    <a:pt x="2503" y="1"/>
                    <a:pt x="2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1"/>
            <p:cNvSpPr/>
            <p:nvPr/>
          </p:nvSpPr>
          <p:spPr>
            <a:xfrm>
              <a:off x="2312175" y="2886450"/>
              <a:ext cx="44500" cy="23075"/>
            </a:xfrm>
            <a:custGeom>
              <a:avLst/>
              <a:gdLst/>
              <a:ahLst/>
              <a:cxnLst/>
              <a:rect l="l" t="t" r="r" b="b"/>
              <a:pathLst>
                <a:path w="1780" h="923" extrusionOk="0">
                  <a:moveTo>
                    <a:pt x="43" y="0"/>
                  </a:moveTo>
                  <a:cubicBezTo>
                    <a:pt x="34" y="0"/>
                    <a:pt x="28" y="3"/>
                    <a:pt x="25" y="7"/>
                  </a:cubicBezTo>
                  <a:cubicBezTo>
                    <a:pt x="0" y="58"/>
                    <a:pt x="326" y="333"/>
                    <a:pt x="827" y="609"/>
                  </a:cubicBezTo>
                  <a:cubicBezTo>
                    <a:pt x="1224" y="818"/>
                    <a:pt x="1586" y="922"/>
                    <a:pt x="1710" y="922"/>
                  </a:cubicBezTo>
                  <a:cubicBezTo>
                    <a:pt x="1735" y="922"/>
                    <a:pt x="1751" y="918"/>
                    <a:pt x="1755" y="910"/>
                  </a:cubicBezTo>
                  <a:cubicBezTo>
                    <a:pt x="1780" y="860"/>
                    <a:pt x="1379" y="659"/>
                    <a:pt x="903" y="408"/>
                  </a:cubicBezTo>
                  <a:cubicBezTo>
                    <a:pt x="495" y="204"/>
                    <a:pt x="128" y="0"/>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1"/>
            <p:cNvSpPr/>
            <p:nvPr/>
          </p:nvSpPr>
          <p:spPr>
            <a:xfrm>
              <a:off x="2352900" y="2867800"/>
              <a:ext cx="18200" cy="42675"/>
            </a:xfrm>
            <a:custGeom>
              <a:avLst/>
              <a:gdLst/>
              <a:ahLst/>
              <a:cxnLst/>
              <a:rect l="l" t="t" r="r" b="b"/>
              <a:pathLst>
                <a:path w="728" h="1707" extrusionOk="0">
                  <a:moveTo>
                    <a:pt x="672" y="0"/>
                  </a:moveTo>
                  <a:cubicBezTo>
                    <a:pt x="616" y="0"/>
                    <a:pt x="446" y="367"/>
                    <a:pt x="276" y="829"/>
                  </a:cubicBezTo>
                  <a:cubicBezTo>
                    <a:pt x="101" y="1305"/>
                    <a:pt x="0" y="1706"/>
                    <a:pt x="51" y="1706"/>
                  </a:cubicBezTo>
                  <a:cubicBezTo>
                    <a:pt x="53" y="1707"/>
                    <a:pt x="55" y="1707"/>
                    <a:pt x="58" y="1707"/>
                  </a:cubicBezTo>
                  <a:cubicBezTo>
                    <a:pt x="137" y="1707"/>
                    <a:pt x="307" y="1340"/>
                    <a:pt x="477" y="879"/>
                  </a:cubicBezTo>
                  <a:cubicBezTo>
                    <a:pt x="627" y="428"/>
                    <a:pt x="727" y="27"/>
                    <a:pt x="677" y="2"/>
                  </a:cubicBezTo>
                  <a:cubicBezTo>
                    <a:pt x="676" y="1"/>
                    <a:pt x="674" y="0"/>
                    <a:pt x="6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1"/>
            <p:cNvSpPr/>
            <p:nvPr/>
          </p:nvSpPr>
          <p:spPr>
            <a:xfrm>
              <a:off x="2106025" y="3015775"/>
              <a:ext cx="238750" cy="48325"/>
            </a:xfrm>
            <a:custGeom>
              <a:avLst/>
              <a:gdLst/>
              <a:ahLst/>
              <a:cxnLst/>
              <a:rect l="l" t="t" r="r" b="b"/>
              <a:pathLst>
                <a:path w="9550" h="1933" extrusionOk="0">
                  <a:moveTo>
                    <a:pt x="4004" y="0"/>
                  </a:moveTo>
                  <a:cubicBezTo>
                    <a:pt x="3641" y="0"/>
                    <a:pt x="3288" y="20"/>
                    <a:pt x="2958" y="47"/>
                  </a:cubicBezTo>
                  <a:cubicBezTo>
                    <a:pt x="2657" y="98"/>
                    <a:pt x="2357" y="123"/>
                    <a:pt x="2106" y="173"/>
                  </a:cubicBezTo>
                  <a:cubicBezTo>
                    <a:pt x="1981" y="198"/>
                    <a:pt x="1855" y="223"/>
                    <a:pt x="1730" y="273"/>
                  </a:cubicBezTo>
                  <a:cubicBezTo>
                    <a:pt x="1605" y="298"/>
                    <a:pt x="1479" y="323"/>
                    <a:pt x="1379" y="348"/>
                  </a:cubicBezTo>
                  <a:cubicBezTo>
                    <a:pt x="502" y="624"/>
                    <a:pt x="1" y="900"/>
                    <a:pt x="26" y="925"/>
                  </a:cubicBezTo>
                  <a:cubicBezTo>
                    <a:pt x="28" y="930"/>
                    <a:pt x="36" y="932"/>
                    <a:pt x="50" y="932"/>
                  </a:cubicBezTo>
                  <a:cubicBezTo>
                    <a:pt x="161" y="932"/>
                    <a:pt x="645" y="753"/>
                    <a:pt x="1429" y="574"/>
                  </a:cubicBezTo>
                  <a:cubicBezTo>
                    <a:pt x="1555" y="549"/>
                    <a:pt x="1655" y="524"/>
                    <a:pt x="1780" y="499"/>
                  </a:cubicBezTo>
                  <a:cubicBezTo>
                    <a:pt x="1880" y="474"/>
                    <a:pt x="2006" y="448"/>
                    <a:pt x="2156" y="423"/>
                  </a:cubicBezTo>
                  <a:cubicBezTo>
                    <a:pt x="2407" y="373"/>
                    <a:pt x="2682" y="348"/>
                    <a:pt x="2983" y="323"/>
                  </a:cubicBezTo>
                  <a:cubicBezTo>
                    <a:pt x="3222" y="313"/>
                    <a:pt x="3474" y="307"/>
                    <a:pt x="3735" y="307"/>
                  </a:cubicBezTo>
                  <a:cubicBezTo>
                    <a:pt x="4104" y="307"/>
                    <a:pt x="4492" y="319"/>
                    <a:pt x="4888" y="348"/>
                  </a:cubicBezTo>
                  <a:cubicBezTo>
                    <a:pt x="5565" y="423"/>
                    <a:pt x="6191" y="574"/>
                    <a:pt x="6768" y="724"/>
                  </a:cubicBezTo>
                  <a:cubicBezTo>
                    <a:pt x="7043" y="824"/>
                    <a:pt x="7319" y="900"/>
                    <a:pt x="7570" y="1000"/>
                  </a:cubicBezTo>
                  <a:cubicBezTo>
                    <a:pt x="7670" y="1050"/>
                    <a:pt x="7795" y="1100"/>
                    <a:pt x="7921" y="1150"/>
                  </a:cubicBezTo>
                  <a:cubicBezTo>
                    <a:pt x="8021" y="1200"/>
                    <a:pt x="8121" y="1225"/>
                    <a:pt x="8221" y="1276"/>
                  </a:cubicBezTo>
                  <a:cubicBezTo>
                    <a:pt x="8992" y="1626"/>
                    <a:pt x="9436" y="1932"/>
                    <a:pt x="9513" y="1932"/>
                  </a:cubicBezTo>
                  <a:cubicBezTo>
                    <a:pt x="9519" y="1932"/>
                    <a:pt x="9523" y="1931"/>
                    <a:pt x="9525" y="1927"/>
                  </a:cubicBezTo>
                  <a:cubicBezTo>
                    <a:pt x="9550" y="1927"/>
                    <a:pt x="9124" y="1526"/>
                    <a:pt x="8322" y="1100"/>
                  </a:cubicBezTo>
                  <a:cubicBezTo>
                    <a:pt x="8221" y="1025"/>
                    <a:pt x="8121" y="975"/>
                    <a:pt x="8021" y="925"/>
                  </a:cubicBezTo>
                  <a:cubicBezTo>
                    <a:pt x="7896" y="875"/>
                    <a:pt x="7770" y="824"/>
                    <a:pt x="7645" y="774"/>
                  </a:cubicBezTo>
                  <a:cubicBezTo>
                    <a:pt x="7419" y="649"/>
                    <a:pt x="7144" y="574"/>
                    <a:pt x="6843" y="474"/>
                  </a:cubicBezTo>
                  <a:cubicBezTo>
                    <a:pt x="6266" y="273"/>
                    <a:pt x="5615" y="123"/>
                    <a:pt x="4913" y="47"/>
                  </a:cubicBezTo>
                  <a:cubicBezTo>
                    <a:pt x="4608" y="14"/>
                    <a:pt x="4302"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1"/>
            <p:cNvSpPr/>
            <p:nvPr/>
          </p:nvSpPr>
          <p:spPr>
            <a:xfrm>
              <a:off x="2265800" y="2971825"/>
              <a:ext cx="10050" cy="57675"/>
            </a:xfrm>
            <a:custGeom>
              <a:avLst/>
              <a:gdLst/>
              <a:ahLst/>
              <a:cxnLst/>
              <a:rect l="l" t="t" r="r" b="b"/>
              <a:pathLst>
                <a:path w="402" h="2307" extrusionOk="0">
                  <a:moveTo>
                    <a:pt x="126" y="1"/>
                  </a:moveTo>
                  <a:cubicBezTo>
                    <a:pt x="76" y="1"/>
                    <a:pt x="1" y="527"/>
                    <a:pt x="51" y="1179"/>
                  </a:cubicBezTo>
                  <a:cubicBezTo>
                    <a:pt x="126" y="1805"/>
                    <a:pt x="276" y="2307"/>
                    <a:pt x="352" y="2307"/>
                  </a:cubicBezTo>
                  <a:cubicBezTo>
                    <a:pt x="402" y="2282"/>
                    <a:pt x="327" y="1780"/>
                    <a:pt x="251" y="1154"/>
                  </a:cubicBezTo>
                  <a:cubicBezTo>
                    <a:pt x="201" y="527"/>
                    <a:pt x="176" y="1"/>
                    <a:pt x="1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1"/>
            <p:cNvSpPr/>
            <p:nvPr/>
          </p:nvSpPr>
          <p:spPr>
            <a:xfrm>
              <a:off x="2238225" y="3028750"/>
              <a:ext cx="34500" cy="42150"/>
            </a:xfrm>
            <a:custGeom>
              <a:avLst/>
              <a:gdLst/>
              <a:ahLst/>
              <a:cxnLst/>
              <a:rect l="l" t="t" r="r" b="b"/>
              <a:pathLst>
                <a:path w="1380" h="1686" extrusionOk="0">
                  <a:moveTo>
                    <a:pt x="1319" y="0"/>
                  </a:moveTo>
                  <a:cubicBezTo>
                    <a:pt x="1248" y="0"/>
                    <a:pt x="984" y="381"/>
                    <a:pt x="653" y="807"/>
                  </a:cubicBezTo>
                  <a:cubicBezTo>
                    <a:pt x="277" y="1258"/>
                    <a:pt x="1" y="1634"/>
                    <a:pt x="26" y="1684"/>
                  </a:cubicBezTo>
                  <a:cubicBezTo>
                    <a:pt x="28" y="1685"/>
                    <a:pt x="30" y="1685"/>
                    <a:pt x="33" y="1685"/>
                  </a:cubicBezTo>
                  <a:cubicBezTo>
                    <a:pt x="105" y="1685"/>
                    <a:pt x="466" y="1390"/>
                    <a:pt x="803" y="932"/>
                  </a:cubicBezTo>
                  <a:cubicBezTo>
                    <a:pt x="1179" y="456"/>
                    <a:pt x="1379" y="30"/>
                    <a:pt x="1329" y="5"/>
                  </a:cubicBezTo>
                  <a:cubicBezTo>
                    <a:pt x="1326" y="2"/>
                    <a:pt x="1323" y="0"/>
                    <a:pt x="1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1"/>
            <p:cNvSpPr/>
            <p:nvPr/>
          </p:nvSpPr>
          <p:spPr>
            <a:xfrm>
              <a:off x="2163675" y="3020075"/>
              <a:ext cx="63300" cy="76550"/>
            </a:xfrm>
            <a:custGeom>
              <a:avLst/>
              <a:gdLst/>
              <a:ahLst/>
              <a:cxnLst/>
              <a:rect l="l" t="t" r="r" b="b"/>
              <a:pathLst>
                <a:path w="2532" h="3062" extrusionOk="0">
                  <a:moveTo>
                    <a:pt x="2478" y="0"/>
                  </a:moveTo>
                  <a:cubicBezTo>
                    <a:pt x="2410" y="0"/>
                    <a:pt x="1843" y="643"/>
                    <a:pt x="1178" y="1480"/>
                  </a:cubicBezTo>
                  <a:cubicBezTo>
                    <a:pt x="502" y="2307"/>
                    <a:pt x="1" y="3033"/>
                    <a:pt x="51" y="3058"/>
                  </a:cubicBezTo>
                  <a:cubicBezTo>
                    <a:pt x="52" y="3060"/>
                    <a:pt x="53" y="3061"/>
                    <a:pt x="55" y="3061"/>
                  </a:cubicBezTo>
                  <a:cubicBezTo>
                    <a:pt x="118" y="3061"/>
                    <a:pt x="700" y="2403"/>
                    <a:pt x="1329" y="1605"/>
                  </a:cubicBezTo>
                  <a:cubicBezTo>
                    <a:pt x="2006" y="753"/>
                    <a:pt x="2532" y="26"/>
                    <a:pt x="2482" y="1"/>
                  </a:cubicBezTo>
                  <a:cubicBezTo>
                    <a:pt x="2481" y="0"/>
                    <a:pt x="2480" y="0"/>
                    <a:pt x="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1"/>
            <p:cNvSpPr/>
            <p:nvPr/>
          </p:nvSpPr>
          <p:spPr>
            <a:xfrm>
              <a:off x="2169325" y="2971800"/>
              <a:ext cx="57650" cy="50275"/>
            </a:xfrm>
            <a:custGeom>
              <a:avLst/>
              <a:gdLst/>
              <a:ahLst/>
              <a:cxnLst/>
              <a:rect l="l" t="t" r="r" b="b"/>
              <a:pathLst>
                <a:path w="2306" h="2011" extrusionOk="0">
                  <a:moveTo>
                    <a:pt x="31" y="1"/>
                  </a:moveTo>
                  <a:cubicBezTo>
                    <a:pt x="29" y="1"/>
                    <a:pt x="27" y="1"/>
                    <a:pt x="25" y="2"/>
                  </a:cubicBezTo>
                  <a:cubicBezTo>
                    <a:pt x="0" y="52"/>
                    <a:pt x="476" y="528"/>
                    <a:pt x="1078" y="1080"/>
                  </a:cubicBezTo>
                  <a:cubicBezTo>
                    <a:pt x="1671" y="1601"/>
                    <a:pt x="2174" y="2011"/>
                    <a:pt x="2269" y="2011"/>
                  </a:cubicBezTo>
                  <a:cubicBezTo>
                    <a:pt x="2274" y="2011"/>
                    <a:pt x="2278" y="2010"/>
                    <a:pt x="2281" y="2007"/>
                  </a:cubicBezTo>
                  <a:cubicBezTo>
                    <a:pt x="2306" y="1957"/>
                    <a:pt x="1830" y="1481"/>
                    <a:pt x="1228" y="929"/>
                  </a:cubicBezTo>
                  <a:cubicBezTo>
                    <a:pt x="620" y="394"/>
                    <a:pt x="107" y="1"/>
                    <a:pt x="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1"/>
            <p:cNvSpPr/>
            <p:nvPr/>
          </p:nvSpPr>
          <p:spPr>
            <a:xfrm>
              <a:off x="2075950" y="3009425"/>
              <a:ext cx="350275" cy="531350"/>
            </a:xfrm>
            <a:custGeom>
              <a:avLst/>
              <a:gdLst/>
              <a:ahLst/>
              <a:cxnLst/>
              <a:rect l="l" t="t" r="r" b="b"/>
              <a:pathLst>
                <a:path w="14011" h="21254" extrusionOk="0">
                  <a:moveTo>
                    <a:pt x="13434" y="1"/>
                  </a:moveTo>
                  <a:cubicBezTo>
                    <a:pt x="11454" y="828"/>
                    <a:pt x="1" y="6367"/>
                    <a:pt x="853" y="21254"/>
                  </a:cubicBezTo>
                  <a:lnTo>
                    <a:pt x="1605" y="21028"/>
                  </a:lnTo>
                  <a:cubicBezTo>
                    <a:pt x="1605" y="21028"/>
                    <a:pt x="1" y="7645"/>
                    <a:pt x="14011" y="1204"/>
                  </a:cubicBezTo>
                  <a:cubicBezTo>
                    <a:pt x="13911" y="753"/>
                    <a:pt x="13710" y="352"/>
                    <a:pt x="134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1"/>
            <p:cNvSpPr/>
            <p:nvPr/>
          </p:nvSpPr>
          <p:spPr>
            <a:xfrm>
              <a:off x="2299025" y="3085875"/>
              <a:ext cx="100275" cy="194250"/>
            </a:xfrm>
            <a:custGeom>
              <a:avLst/>
              <a:gdLst/>
              <a:ahLst/>
              <a:cxnLst/>
              <a:rect l="l" t="t" r="r" b="b"/>
              <a:pathLst>
                <a:path w="4011" h="7770" extrusionOk="0">
                  <a:moveTo>
                    <a:pt x="501" y="0"/>
                  </a:moveTo>
                  <a:lnTo>
                    <a:pt x="0" y="702"/>
                  </a:lnTo>
                  <a:cubicBezTo>
                    <a:pt x="0" y="702"/>
                    <a:pt x="3058" y="3133"/>
                    <a:pt x="2807" y="7745"/>
                  </a:cubicBezTo>
                  <a:lnTo>
                    <a:pt x="3434" y="7770"/>
                  </a:lnTo>
                  <a:cubicBezTo>
                    <a:pt x="3434" y="7770"/>
                    <a:pt x="4010" y="2707"/>
                    <a:pt x="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1"/>
            <p:cNvSpPr/>
            <p:nvPr/>
          </p:nvSpPr>
          <p:spPr>
            <a:xfrm>
              <a:off x="2008275" y="3162225"/>
              <a:ext cx="221225" cy="107875"/>
            </a:xfrm>
            <a:custGeom>
              <a:avLst/>
              <a:gdLst/>
              <a:ahLst/>
              <a:cxnLst/>
              <a:rect l="l" t="t" r="r" b="b"/>
              <a:pathLst>
                <a:path w="8849" h="4315" extrusionOk="0">
                  <a:moveTo>
                    <a:pt x="7930" y="0"/>
                  </a:moveTo>
                  <a:cubicBezTo>
                    <a:pt x="1736" y="0"/>
                    <a:pt x="1" y="4064"/>
                    <a:pt x="1" y="4064"/>
                  </a:cubicBezTo>
                  <a:lnTo>
                    <a:pt x="427" y="4315"/>
                  </a:lnTo>
                  <a:cubicBezTo>
                    <a:pt x="2684" y="1724"/>
                    <a:pt x="5224" y="1250"/>
                    <a:pt x="6779" y="1250"/>
                  </a:cubicBezTo>
                  <a:cubicBezTo>
                    <a:pt x="7677" y="1250"/>
                    <a:pt x="8247" y="1408"/>
                    <a:pt x="8247" y="1408"/>
                  </a:cubicBezTo>
                  <a:lnTo>
                    <a:pt x="8848" y="29"/>
                  </a:lnTo>
                  <a:cubicBezTo>
                    <a:pt x="8532" y="10"/>
                    <a:pt x="8226" y="0"/>
                    <a:pt x="79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1"/>
            <p:cNvSpPr/>
            <p:nvPr/>
          </p:nvSpPr>
          <p:spPr>
            <a:xfrm>
              <a:off x="2273950" y="3251850"/>
              <a:ext cx="219325" cy="101325"/>
            </a:xfrm>
            <a:custGeom>
              <a:avLst/>
              <a:gdLst/>
              <a:ahLst/>
              <a:cxnLst/>
              <a:rect l="l" t="t" r="r" b="b"/>
              <a:pathLst>
                <a:path w="8773" h="4053" extrusionOk="0">
                  <a:moveTo>
                    <a:pt x="6408" y="0"/>
                  </a:moveTo>
                  <a:cubicBezTo>
                    <a:pt x="6250" y="0"/>
                    <a:pt x="6094" y="10"/>
                    <a:pt x="5940" y="28"/>
                  </a:cubicBezTo>
                  <a:cubicBezTo>
                    <a:pt x="5314" y="103"/>
                    <a:pt x="4537" y="279"/>
                    <a:pt x="4211" y="855"/>
                  </a:cubicBezTo>
                  <a:cubicBezTo>
                    <a:pt x="3635" y="404"/>
                    <a:pt x="2757" y="153"/>
                    <a:pt x="2056" y="103"/>
                  </a:cubicBezTo>
                  <a:cubicBezTo>
                    <a:pt x="1810" y="84"/>
                    <a:pt x="1572" y="64"/>
                    <a:pt x="1339" y="64"/>
                  </a:cubicBezTo>
                  <a:cubicBezTo>
                    <a:pt x="977" y="64"/>
                    <a:pt x="627" y="111"/>
                    <a:pt x="276" y="279"/>
                  </a:cubicBezTo>
                  <a:cubicBezTo>
                    <a:pt x="151" y="329"/>
                    <a:pt x="1" y="429"/>
                    <a:pt x="26" y="579"/>
                  </a:cubicBezTo>
                  <a:cubicBezTo>
                    <a:pt x="51" y="680"/>
                    <a:pt x="126" y="755"/>
                    <a:pt x="201" y="805"/>
                  </a:cubicBezTo>
                  <a:cubicBezTo>
                    <a:pt x="577" y="1056"/>
                    <a:pt x="953" y="1106"/>
                    <a:pt x="1354" y="1256"/>
                  </a:cubicBezTo>
                  <a:cubicBezTo>
                    <a:pt x="1626" y="1341"/>
                    <a:pt x="1853" y="1392"/>
                    <a:pt x="2103" y="1392"/>
                  </a:cubicBezTo>
                  <a:cubicBezTo>
                    <a:pt x="2222" y="1392"/>
                    <a:pt x="2345" y="1381"/>
                    <a:pt x="2482" y="1356"/>
                  </a:cubicBezTo>
                  <a:lnTo>
                    <a:pt x="2482" y="1356"/>
                  </a:lnTo>
                  <a:cubicBezTo>
                    <a:pt x="2081" y="1707"/>
                    <a:pt x="1655" y="2083"/>
                    <a:pt x="1379" y="2534"/>
                  </a:cubicBezTo>
                  <a:cubicBezTo>
                    <a:pt x="1179" y="2860"/>
                    <a:pt x="853" y="3487"/>
                    <a:pt x="1103" y="3838"/>
                  </a:cubicBezTo>
                  <a:cubicBezTo>
                    <a:pt x="1199" y="3997"/>
                    <a:pt x="1353" y="4053"/>
                    <a:pt x="1522" y="4053"/>
                  </a:cubicBezTo>
                  <a:cubicBezTo>
                    <a:pt x="1751" y="4053"/>
                    <a:pt x="2008" y="3949"/>
                    <a:pt x="2181" y="3863"/>
                  </a:cubicBezTo>
                  <a:cubicBezTo>
                    <a:pt x="2582" y="3662"/>
                    <a:pt x="2958" y="3361"/>
                    <a:pt x="3234" y="2986"/>
                  </a:cubicBezTo>
                  <a:cubicBezTo>
                    <a:pt x="3384" y="2810"/>
                    <a:pt x="3484" y="2635"/>
                    <a:pt x="3610" y="2434"/>
                  </a:cubicBezTo>
                  <a:cubicBezTo>
                    <a:pt x="3659" y="2310"/>
                    <a:pt x="3882" y="1964"/>
                    <a:pt x="3836" y="1811"/>
                  </a:cubicBezTo>
                  <a:lnTo>
                    <a:pt x="3836" y="1811"/>
                  </a:lnTo>
                  <a:cubicBezTo>
                    <a:pt x="4113" y="2687"/>
                    <a:pt x="4814" y="3437"/>
                    <a:pt x="5690" y="3712"/>
                  </a:cubicBezTo>
                  <a:cubicBezTo>
                    <a:pt x="5809" y="3752"/>
                    <a:pt x="5942" y="3785"/>
                    <a:pt x="6070" y="3785"/>
                  </a:cubicBezTo>
                  <a:cubicBezTo>
                    <a:pt x="6185" y="3785"/>
                    <a:pt x="6297" y="3758"/>
                    <a:pt x="6392" y="3687"/>
                  </a:cubicBezTo>
                  <a:cubicBezTo>
                    <a:pt x="6617" y="3487"/>
                    <a:pt x="6567" y="3111"/>
                    <a:pt x="6442" y="2835"/>
                  </a:cubicBezTo>
                  <a:cubicBezTo>
                    <a:pt x="6172" y="2221"/>
                    <a:pt x="5613" y="1728"/>
                    <a:pt x="4977" y="1543"/>
                  </a:cubicBezTo>
                  <a:lnTo>
                    <a:pt x="4977" y="1543"/>
                  </a:lnTo>
                  <a:cubicBezTo>
                    <a:pt x="5296" y="1630"/>
                    <a:pt x="5625" y="1676"/>
                    <a:pt x="5952" y="1676"/>
                  </a:cubicBezTo>
                  <a:cubicBezTo>
                    <a:pt x="6333" y="1676"/>
                    <a:pt x="6711" y="1614"/>
                    <a:pt x="7068" y="1482"/>
                  </a:cubicBezTo>
                  <a:cubicBezTo>
                    <a:pt x="7519" y="1331"/>
                    <a:pt x="8773" y="680"/>
                    <a:pt x="7845" y="279"/>
                  </a:cubicBezTo>
                  <a:cubicBezTo>
                    <a:pt x="7391" y="89"/>
                    <a:pt x="6894" y="0"/>
                    <a:pt x="6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1"/>
            <p:cNvSpPr/>
            <p:nvPr/>
          </p:nvSpPr>
          <p:spPr>
            <a:xfrm>
              <a:off x="1925575" y="3203975"/>
              <a:ext cx="173475" cy="139450"/>
            </a:xfrm>
            <a:custGeom>
              <a:avLst/>
              <a:gdLst/>
              <a:ahLst/>
              <a:cxnLst/>
              <a:rect l="l" t="t" r="r" b="b"/>
              <a:pathLst>
                <a:path w="6939" h="5578" extrusionOk="0">
                  <a:moveTo>
                    <a:pt x="1133" y="0"/>
                  </a:moveTo>
                  <a:cubicBezTo>
                    <a:pt x="1043" y="0"/>
                    <a:pt x="955" y="27"/>
                    <a:pt x="903" y="114"/>
                  </a:cubicBezTo>
                  <a:cubicBezTo>
                    <a:pt x="878" y="189"/>
                    <a:pt x="903" y="264"/>
                    <a:pt x="928" y="364"/>
                  </a:cubicBezTo>
                  <a:cubicBezTo>
                    <a:pt x="1053" y="715"/>
                    <a:pt x="1304" y="941"/>
                    <a:pt x="1529" y="1266"/>
                  </a:cubicBezTo>
                  <a:cubicBezTo>
                    <a:pt x="1730" y="1567"/>
                    <a:pt x="1930" y="1743"/>
                    <a:pt x="2281" y="1893"/>
                  </a:cubicBezTo>
                  <a:cubicBezTo>
                    <a:pt x="1805" y="1943"/>
                    <a:pt x="1329" y="2018"/>
                    <a:pt x="878" y="2194"/>
                  </a:cubicBezTo>
                  <a:cubicBezTo>
                    <a:pt x="577" y="2319"/>
                    <a:pt x="26" y="2620"/>
                    <a:pt x="1" y="2996"/>
                  </a:cubicBezTo>
                  <a:cubicBezTo>
                    <a:pt x="1" y="3372"/>
                    <a:pt x="477" y="3522"/>
                    <a:pt x="778" y="3572"/>
                  </a:cubicBezTo>
                  <a:cubicBezTo>
                    <a:pt x="885" y="3586"/>
                    <a:pt x="993" y="3592"/>
                    <a:pt x="1100" y="3592"/>
                  </a:cubicBezTo>
                  <a:cubicBezTo>
                    <a:pt x="1394" y="3592"/>
                    <a:pt x="1687" y="3545"/>
                    <a:pt x="1981" y="3472"/>
                  </a:cubicBezTo>
                  <a:cubicBezTo>
                    <a:pt x="2156" y="3422"/>
                    <a:pt x="2357" y="3347"/>
                    <a:pt x="2532" y="3246"/>
                  </a:cubicBezTo>
                  <a:cubicBezTo>
                    <a:pt x="2630" y="3198"/>
                    <a:pt x="2965" y="3054"/>
                    <a:pt x="3005" y="2954"/>
                  </a:cubicBezTo>
                  <a:lnTo>
                    <a:pt x="3005" y="2954"/>
                  </a:lnTo>
                  <a:cubicBezTo>
                    <a:pt x="2758" y="3704"/>
                    <a:pt x="2885" y="4602"/>
                    <a:pt x="3384" y="5251"/>
                  </a:cubicBezTo>
                  <a:cubicBezTo>
                    <a:pt x="3509" y="5402"/>
                    <a:pt x="3685" y="5577"/>
                    <a:pt x="3885" y="5577"/>
                  </a:cubicBezTo>
                  <a:cubicBezTo>
                    <a:pt x="4161" y="5552"/>
                    <a:pt x="4311" y="5251"/>
                    <a:pt x="4362" y="4976"/>
                  </a:cubicBezTo>
                  <a:cubicBezTo>
                    <a:pt x="4487" y="4399"/>
                    <a:pt x="4311" y="3748"/>
                    <a:pt x="3936" y="3296"/>
                  </a:cubicBezTo>
                  <a:lnTo>
                    <a:pt x="3936" y="3296"/>
                  </a:lnTo>
                  <a:cubicBezTo>
                    <a:pt x="4337" y="3773"/>
                    <a:pt x="4888" y="4174"/>
                    <a:pt x="5514" y="4349"/>
                  </a:cubicBezTo>
                  <a:cubicBezTo>
                    <a:pt x="5665" y="4389"/>
                    <a:pt x="5952" y="4441"/>
                    <a:pt x="6213" y="4441"/>
                  </a:cubicBezTo>
                  <a:cubicBezTo>
                    <a:pt x="6604" y="4441"/>
                    <a:pt x="6938" y="4324"/>
                    <a:pt x="6667" y="3873"/>
                  </a:cubicBezTo>
                  <a:cubicBezTo>
                    <a:pt x="6367" y="3397"/>
                    <a:pt x="5915" y="2996"/>
                    <a:pt x="5414" y="2720"/>
                  </a:cubicBezTo>
                  <a:cubicBezTo>
                    <a:pt x="5062" y="2535"/>
                    <a:pt x="4614" y="2336"/>
                    <a:pt x="4192" y="2336"/>
                  </a:cubicBezTo>
                  <a:cubicBezTo>
                    <a:pt x="4043" y="2336"/>
                    <a:pt x="3897" y="2360"/>
                    <a:pt x="3760" y="2419"/>
                  </a:cubicBezTo>
                  <a:cubicBezTo>
                    <a:pt x="3585" y="1818"/>
                    <a:pt x="3083" y="1191"/>
                    <a:pt x="2607" y="790"/>
                  </a:cubicBezTo>
                  <a:cubicBezTo>
                    <a:pt x="2181" y="439"/>
                    <a:pt x="1805" y="114"/>
                    <a:pt x="1254" y="13"/>
                  </a:cubicBezTo>
                  <a:cubicBezTo>
                    <a:pt x="1215" y="6"/>
                    <a:pt x="1174" y="0"/>
                    <a:pt x="1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1"/>
            <p:cNvSpPr/>
            <p:nvPr/>
          </p:nvSpPr>
          <p:spPr>
            <a:xfrm>
              <a:off x="2002650" y="3507625"/>
              <a:ext cx="217450" cy="99575"/>
            </a:xfrm>
            <a:custGeom>
              <a:avLst/>
              <a:gdLst/>
              <a:ahLst/>
              <a:cxnLst/>
              <a:rect l="l" t="t" r="r" b="b"/>
              <a:pathLst>
                <a:path w="8698" h="3983" extrusionOk="0">
                  <a:moveTo>
                    <a:pt x="1191" y="1"/>
                  </a:moveTo>
                  <a:cubicBezTo>
                    <a:pt x="882" y="1"/>
                    <a:pt x="576" y="43"/>
                    <a:pt x="276" y="173"/>
                  </a:cubicBezTo>
                  <a:cubicBezTo>
                    <a:pt x="151" y="223"/>
                    <a:pt x="0" y="323"/>
                    <a:pt x="25" y="474"/>
                  </a:cubicBezTo>
                  <a:cubicBezTo>
                    <a:pt x="25" y="574"/>
                    <a:pt x="101" y="649"/>
                    <a:pt x="201" y="699"/>
                  </a:cubicBezTo>
                  <a:cubicBezTo>
                    <a:pt x="552" y="950"/>
                    <a:pt x="928" y="1025"/>
                    <a:pt x="1329" y="1176"/>
                  </a:cubicBezTo>
                  <a:cubicBezTo>
                    <a:pt x="1604" y="1286"/>
                    <a:pt x="1839" y="1355"/>
                    <a:pt x="2112" y="1355"/>
                  </a:cubicBezTo>
                  <a:cubicBezTo>
                    <a:pt x="2212" y="1355"/>
                    <a:pt x="2317" y="1346"/>
                    <a:pt x="2431" y="1326"/>
                  </a:cubicBezTo>
                  <a:lnTo>
                    <a:pt x="2431" y="1326"/>
                  </a:lnTo>
                  <a:cubicBezTo>
                    <a:pt x="2005" y="1652"/>
                    <a:pt x="1604" y="2028"/>
                    <a:pt x="1304" y="2479"/>
                  </a:cubicBezTo>
                  <a:cubicBezTo>
                    <a:pt x="1103" y="2780"/>
                    <a:pt x="752" y="3381"/>
                    <a:pt x="978" y="3757"/>
                  </a:cubicBezTo>
                  <a:cubicBezTo>
                    <a:pt x="1067" y="3924"/>
                    <a:pt x="1225" y="3982"/>
                    <a:pt x="1402" y="3982"/>
                  </a:cubicBezTo>
                  <a:cubicBezTo>
                    <a:pt x="1623" y="3982"/>
                    <a:pt x="1874" y="3891"/>
                    <a:pt x="2056" y="3807"/>
                  </a:cubicBezTo>
                  <a:cubicBezTo>
                    <a:pt x="2457" y="3632"/>
                    <a:pt x="2832" y="3331"/>
                    <a:pt x="3108" y="2980"/>
                  </a:cubicBezTo>
                  <a:cubicBezTo>
                    <a:pt x="3259" y="2805"/>
                    <a:pt x="3384" y="2629"/>
                    <a:pt x="3509" y="2454"/>
                  </a:cubicBezTo>
                  <a:cubicBezTo>
                    <a:pt x="3558" y="2333"/>
                    <a:pt x="3793" y="2002"/>
                    <a:pt x="3764" y="1844"/>
                  </a:cubicBezTo>
                  <a:lnTo>
                    <a:pt x="3764" y="1844"/>
                  </a:lnTo>
                  <a:cubicBezTo>
                    <a:pt x="3994" y="2739"/>
                    <a:pt x="4692" y="3483"/>
                    <a:pt x="5539" y="3782"/>
                  </a:cubicBezTo>
                  <a:cubicBezTo>
                    <a:pt x="5663" y="3837"/>
                    <a:pt x="5802" y="3877"/>
                    <a:pt x="5931" y="3877"/>
                  </a:cubicBezTo>
                  <a:cubicBezTo>
                    <a:pt x="6037" y="3877"/>
                    <a:pt x="6137" y="3850"/>
                    <a:pt x="6216" y="3782"/>
                  </a:cubicBezTo>
                  <a:cubicBezTo>
                    <a:pt x="6467" y="3607"/>
                    <a:pt x="6442" y="3206"/>
                    <a:pt x="6316" y="2930"/>
                  </a:cubicBezTo>
                  <a:cubicBezTo>
                    <a:pt x="6066" y="2303"/>
                    <a:pt x="5514" y="1802"/>
                    <a:pt x="4863" y="1602"/>
                  </a:cubicBezTo>
                  <a:lnTo>
                    <a:pt x="4863" y="1602"/>
                  </a:lnTo>
                  <a:cubicBezTo>
                    <a:pt x="5230" y="1711"/>
                    <a:pt x="5620" y="1775"/>
                    <a:pt x="6013" y="1775"/>
                  </a:cubicBezTo>
                  <a:cubicBezTo>
                    <a:pt x="6342" y="1775"/>
                    <a:pt x="6673" y="1730"/>
                    <a:pt x="6993" y="1627"/>
                  </a:cubicBezTo>
                  <a:cubicBezTo>
                    <a:pt x="7444" y="1476"/>
                    <a:pt x="8697" y="875"/>
                    <a:pt x="7795" y="449"/>
                  </a:cubicBezTo>
                  <a:cubicBezTo>
                    <a:pt x="7342" y="232"/>
                    <a:pt x="6827" y="124"/>
                    <a:pt x="6323" y="124"/>
                  </a:cubicBezTo>
                  <a:cubicBezTo>
                    <a:pt x="6186" y="124"/>
                    <a:pt x="6049" y="132"/>
                    <a:pt x="5915" y="148"/>
                  </a:cubicBezTo>
                  <a:cubicBezTo>
                    <a:pt x="5289" y="198"/>
                    <a:pt x="4512" y="349"/>
                    <a:pt x="4161" y="900"/>
                  </a:cubicBezTo>
                  <a:cubicBezTo>
                    <a:pt x="3609" y="424"/>
                    <a:pt x="2757" y="148"/>
                    <a:pt x="2056" y="73"/>
                  </a:cubicBezTo>
                  <a:cubicBezTo>
                    <a:pt x="1767" y="37"/>
                    <a:pt x="1478" y="1"/>
                    <a:pt x="11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3" name="Google Shape;3023;p21"/>
          <p:cNvGrpSpPr/>
          <p:nvPr/>
        </p:nvGrpSpPr>
        <p:grpSpPr>
          <a:xfrm>
            <a:off x="8363502" y="128521"/>
            <a:ext cx="734396" cy="670306"/>
            <a:chOff x="6878645" y="4321800"/>
            <a:chExt cx="521329" cy="475799"/>
          </a:xfrm>
        </p:grpSpPr>
        <p:sp>
          <p:nvSpPr>
            <p:cNvPr id="3024" name="Google Shape;3024;p21"/>
            <p:cNvSpPr/>
            <p:nvPr/>
          </p:nvSpPr>
          <p:spPr>
            <a:xfrm>
              <a:off x="6878645" y="4321800"/>
              <a:ext cx="521329" cy="475799"/>
            </a:xfrm>
            <a:custGeom>
              <a:avLst/>
              <a:gdLst/>
              <a:ahLst/>
              <a:cxnLst/>
              <a:rect l="l" t="t" r="r" b="b"/>
              <a:pathLst>
                <a:path w="7958" h="7263" extrusionOk="0">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1"/>
            <p:cNvSpPr/>
            <p:nvPr/>
          </p:nvSpPr>
          <p:spPr>
            <a:xfrm>
              <a:off x="6931840" y="4376108"/>
              <a:ext cx="409110" cy="367511"/>
            </a:xfrm>
            <a:custGeom>
              <a:avLst/>
              <a:gdLst/>
              <a:ahLst/>
              <a:cxnLst/>
              <a:rect l="l" t="t" r="r" b="b"/>
              <a:pathLst>
                <a:path w="6245" h="5610" extrusionOk="0">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6" name="Google Shape;3026;p21"/>
          <p:cNvGrpSpPr/>
          <p:nvPr/>
        </p:nvGrpSpPr>
        <p:grpSpPr>
          <a:xfrm>
            <a:off x="77202" y="4268886"/>
            <a:ext cx="635910" cy="608891"/>
            <a:chOff x="4550100" y="3128775"/>
            <a:chExt cx="315150" cy="301775"/>
          </a:xfrm>
        </p:grpSpPr>
        <p:sp>
          <p:nvSpPr>
            <p:cNvPr id="3027" name="Google Shape;3027;p21"/>
            <p:cNvSpPr/>
            <p:nvPr/>
          </p:nvSpPr>
          <p:spPr>
            <a:xfrm>
              <a:off x="4554125" y="3128775"/>
              <a:ext cx="311125" cy="301775"/>
            </a:xfrm>
            <a:custGeom>
              <a:avLst/>
              <a:gdLst/>
              <a:ahLst/>
              <a:cxnLst/>
              <a:rect l="l" t="t" r="r" b="b"/>
              <a:pathLst>
                <a:path w="12445" h="12071" extrusionOk="0">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1"/>
            <p:cNvSpPr/>
            <p:nvPr/>
          </p:nvSpPr>
          <p:spPr>
            <a:xfrm>
              <a:off x="4550100" y="3156225"/>
              <a:ext cx="271900" cy="253500"/>
            </a:xfrm>
            <a:custGeom>
              <a:avLst/>
              <a:gdLst/>
              <a:ahLst/>
              <a:cxnLst/>
              <a:rect l="l" t="t" r="r" b="b"/>
              <a:pathLst>
                <a:path w="10876" h="10140" extrusionOk="0">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1"/>
            <p:cNvSpPr/>
            <p:nvPr/>
          </p:nvSpPr>
          <p:spPr>
            <a:xfrm>
              <a:off x="4649350" y="3149500"/>
              <a:ext cx="200525" cy="218200"/>
            </a:xfrm>
            <a:custGeom>
              <a:avLst/>
              <a:gdLst/>
              <a:ahLst/>
              <a:cxnLst/>
              <a:rect l="l" t="t" r="r" b="b"/>
              <a:pathLst>
                <a:path w="8021" h="8728" extrusionOk="0">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1"/>
            <p:cNvSpPr/>
            <p:nvPr/>
          </p:nvSpPr>
          <p:spPr>
            <a:xfrm>
              <a:off x="4695525" y="3191350"/>
              <a:ext cx="110850" cy="132950"/>
            </a:xfrm>
            <a:custGeom>
              <a:avLst/>
              <a:gdLst/>
              <a:ahLst/>
              <a:cxnLst/>
              <a:rect l="l" t="t" r="r" b="b"/>
              <a:pathLst>
                <a:path w="4434" h="5318" extrusionOk="0">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1"/>
            <p:cNvSpPr/>
            <p:nvPr/>
          </p:nvSpPr>
          <p:spPr>
            <a:xfrm>
              <a:off x="4733200" y="3207525"/>
              <a:ext cx="14750" cy="11375"/>
            </a:xfrm>
            <a:custGeom>
              <a:avLst/>
              <a:gdLst/>
              <a:ahLst/>
              <a:cxnLst/>
              <a:rect l="l" t="t" r="r" b="b"/>
              <a:pathLst>
                <a:path w="590" h="455" extrusionOk="0">
                  <a:moveTo>
                    <a:pt x="295" y="0"/>
                  </a:moveTo>
                  <a:cubicBezTo>
                    <a:pt x="1" y="0"/>
                    <a:pt x="1"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1"/>
            <p:cNvSpPr/>
            <p:nvPr/>
          </p:nvSpPr>
          <p:spPr>
            <a:xfrm>
              <a:off x="4753050" y="3230475"/>
              <a:ext cx="14750" cy="11400"/>
            </a:xfrm>
            <a:custGeom>
              <a:avLst/>
              <a:gdLst/>
              <a:ahLst/>
              <a:cxnLst/>
              <a:rect l="l" t="t" r="r" b="b"/>
              <a:pathLst>
                <a:path w="590" h="456" extrusionOk="0">
                  <a:moveTo>
                    <a:pt x="295" y="1"/>
                  </a:moveTo>
                  <a:cubicBezTo>
                    <a:pt x="1" y="1"/>
                    <a:pt x="1"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1"/>
            <p:cNvSpPr/>
            <p:nvPr/>
          </p:nvSpPr>
          <p:spPr>
            <a:xfrm>
              <a:off x="4770675" y="325747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1"/>
            <p:cNvSpPr/>
            <p:nvPr/>
          </p:nvSpPr>
          <p:spPr>
            <a:xfrm>
              <a:off x="4785625" y="3286025"/>
              <a:ext cx="14725" cy="11400"/>
            </a:xfrm>
            <a:custGeom>
              <a:avLst/>
              <a:gdLst/>
              <a:ahLst/>
              <a:cxnLst/>
              <a:rect l="l" t="t" r="r" b="b"/>
              <a:pathLst>
                <a:path w="589"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1"/>
            <p:cNvSpPr/>
            <p:nvPr/>
          </p:nvSpPr>
          <p:spPr>
            <a:xfrm>
              <a:off x="4793650" y="3314350"/>
              <a:ext cx="14750" cy="11400"/>
            </a:xfrm>
            <a:custGeom>
              <a:avLst/>
              <a:gdLst/>
              <a:ahLst/>
              <a:cxnLst/>
              <a:rect l="l" t="t" r="r" b="b"/>
              <a:pathLst>
                <a:path w="590" h="456" extrusionOk="0">
                  <a:moveTo>
                    <a:pt x="295" y="0"/>
                  </a:moveTo>
                  <a:cubicBezTo>
                    <a:pt x="0" y="0"/>
                    <a:pt x="0" y="455"/>
                    <a:pt x="295" y="455"/>
                  </a:cubicBezTo>
                  <a:cubicBezTo>
                    <a:pt x="580"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1"/>
            <p:cNvSpPr/>
            <p:nvPr/>
          </p:nvSpPr>
          <p:spPr>
            <a:xfrm>
              <a:off x="4768225" y="33065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1"/>
            <p:cNvSpPr/>
            <p:nvPr/>
          </p:nvSpPr>
          <p:spPr>
            <a:xfrm>
              <a:off x="4744350" y="3280675"/>
              <a:ext cx="14750" cy="11400"/>
            </a:xfrm>
            <a:custGeom>
              <a:avLst/>
              <a:gdLst/>
              <a:ahLst/>
              <a:cxnLst/>
              <a:rect l="l" t="t" r="r" b="b"/>
              <a:pathLst>
                <a:path w="590" h="456" extrusionOk="0">
                  <a:moveTo>
                    <a:pt x="295" y="0"/>
                  </a:moveTo>
                  <a:cubicBezTo>
                    <a:pt x="1" y="0"/>
                    <a:pt x="1" y="455"/>
                    <a:pt x="295" y="455"/>
                  </a:cubicBezTo>
                  <a:cubicBezTo>
                    <a:pt x="590" y="455"/>
                    <a:pt x="590"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1"/>
            <p:cNvSpPr/>
            <p:nvPr/>
          </p:nvSpPr>
          <p:spPr>
            <a:xfrm>
              <a:off x="4728075" y="32590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1"/>
            <p:cNvSpPr/>
            <p:nvPr/>
          </p:nvSpPr>
          <p:spPr>
            <a:xfrm>
              <a:off x="4711125" y="3234050"/>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1"/>
            <p:cNvSpPr/>
            <p:nvPr/>
          </p:nvSpPr>
          <p:spPr>
            <a:xfrm>
              <a:off x="4698850" y="3208850"/>
              <a:ext cx="14750" cy="11400"/>
            </a:xfrm>
            <a:custGeom>
              <a:avLst/>
              <a:gdLst/>
              <a:ahLst/>
              <a:cxnLst/>
              <a:rect l="l" t="t" r="r" b="b"/>
              <a:pathLst>
                <a:path w="590" h="456" extrusionOk="0">
                  <a:moveTo>
                    <a:pt x="295" y="1"/>
                  </a:moveTo>
                  <a:cubicBezTo>
                    <a:pt x="1" y="1"/>
                    <a:pt x="1" y="456"/>
                    <a:pt x="295" y="456"/>
                  </a:cubicBezTo>
                  <a:cubicBezTo>
                    <a:pt x="590" y="456"/>
                    <a:pt x="590"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1"/>
            <p:cNvSpPr/>
            <p:nvPr/>
          </p:nvSpPr>
          <p:spPr>
            <a:xfrm>
              <a:off x="4711350" y="318922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1"/>
            <p:cNvSpPr/>
            <p:nvPr/>
          </p:nvSpPr>
          <p:spPr>
            <a:xfrm>
              <a:off x="4691725" y="3182100"/>
              <a:ext cx="14750" cy="11375"/>
            </a:xfrm>
            <a:custGeom>
              <a:avLst/>
              <a:gdLst/>
              <a:ahLst/>
              <a:cxnLst/>
              <a:rect l="l" t="t" r="r" b="b"/>
              <a:pathLst>
                <a:path w="590" h="455" extrusionOk="0">
                  <a:moveTo>
                    <a:pt x="295" y="0"/>
                  </a:moveTo>
                  <a:cubicBezTo>
                    <a:pt x="0" y="0"/>
                    <a:pt x="0" y="455"/>
                    <a:pt x="295" y="455"/>
                  </a:cubicBezTo>
                  <a:cubicBezTo>
                    <a:pt x="589" y="455"/>
                    <a:pt x="58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3" name="Google Shape;3043;p21"/>
          <p:cNvSpPr/>
          <p:nvPr/>
        </p:nvSpPr>
        <p:spPr>
          <a:xfrm rot="3287884" flipH="1">
            <a:off x="194001" y="2307936"/>
            <a:ext cx="254680" cy="269378"/>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1"/>
          <p:cNvSpPr/>
          <p:nvPr/>
        </p:nvSpPr>
        <p:spPr>
          <a:xfrm rot="-734346" flipH="1">
            <a:off x="8747376" y="2084860"/>
            <a:ext cx="254678" cy="269376"/>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1"/>
          <p:cNvSpPr/>
          <p:nvPr/>
        </p:nvSpPr>
        <p:spPr>
          <a:xfrm rot="-734346" flipH="1">
            <a:off x="6522376" y="4827735"/>
            <a:ext cx="254678" cy="269376"/>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1"/>
          <p:cNvSpPr/>
          <p:nvPr/>
        </p:nvSpPr>
        <p:spPr>
          <a:xfrm rot="3742881" flipH="1">
            <a:off x="1860526" y="135065"/>
            <a:ext cx="254677" cy="269375"/>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3048"/>
        <p:cNvGrpSpPr/>
        <p:nvPr/>
      </p:nvGrpSpPr>
      <p:grpSpPr>
        <a:xfrm>
          <a:off x="0" y="0"/>
          <a:ext cx="0" cy="0"/>
          <a:chOff x="0" y="0"/>
          <a:chExt cx="0" cy="0"/>
        </a:xfrm>
      </p:grpSpPr>
      <p:sp>
        <p:nvSpPr>
          <p:cNvPr id="3049" name="Google Shape;3049;p22"/>
          <p:cNvSpPr/>
          <p:nvPr/>
        </p:nvSpPr>
        <p:spPr>
          <a:xfrm rot="10800000">
            <a:off x="-1127535" y="-885985"/>
            <a:ext cx="4076880" cy="2335524"/>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flipH="1">
            <a:off x="7113336" y="-726850"/>
            <a:ext cx="3704019" cy="2121973"/>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1" name="Google Shape;3051;p22"/>
          <p:cNvGrpSpPr/>
          <p:nvPr/>
        </p:nvGrpSpPr>
        <p:grpSpPr>
          <a:xfrm>
            <a:off x="-991807" y="-886000"/>
            <a:ext cx="3836998" cy="2198307"/>
            <a:chOff x="-9376871" y="-61513"/>
            <a:chExt cx="3836998" cy="2198307"/>
          </a:xfrm>
        </p:grpSpPr>
        <p:sp>
          <p:nvSpPr>
            <p:cNvPr id="3052" name="Google Shape;3052;p22"/>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2"/>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2"/>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2"/>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2"/>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2"/>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2"/>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2"/>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2"/>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2"/>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2"/>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2"/>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2"/>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2"/>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2"/>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2"/>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2"/>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2"/>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2"/>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2"/>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2"/>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2"/>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2"/>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2"/>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2"/>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2"/>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2"/>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2"/>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2"/>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2"/>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2"/>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2"/>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2"/>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2"/>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2"/>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22"/>
          <p:cNvGrpSpPr/>
          <p:nvPr/>
        </p:nvGrpSpPr>
        <p:grpSpPr>
          <a:xfrm flipH="1">
            <a:off x="7113336" y="-886000"/>
            <a:ext cx="3704019" cy="2121973"/>
            <a:chOff x="-1389150" y="804800"/>
            <a:chExt cx="971750" cy="556700"/>
          </a:xfrm>
        </p:grpSpPr>
        <p:sp>
          <p:nvSpPr>
            <p:cNvPr id="3113" name="Google Shape;3113;p22"/>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2"/>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2"/>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2"/>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2"/>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2"/>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2"/>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2"/>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2"/>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2"/>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2"/>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2"/>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2"/>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2"/>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2"/>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2"/>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2"/>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2"/>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2"/>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3" name="Google Shape;3173;p22"/>
          <p:cNvGrpSpPr/>
          <p:nvPr/>
        </p:nvGrpSpPr>
        <p:grpSpPr>
          <a:xfrm>
            <a:off x="156252" y="71834"/>
            <a:ext cx="1113687" cy="1117751"/>
            <a:chOff x="477300" y="2740675"/>
            <a:chExt cx="1657272" cy="1663320"/>
          </a:xfrm>
        </p:grpSpPr>
        <p:sp>
          <p:nvSpPr>
            <p:cNvPr id="3174" name="Google Shape;3174;p22"/>
            <p:cNvSpPr/>
            <p:nvPr/>
          </p:nvSpPr>
          <p:spPr>
            <a:xfrm>
              <a:off x="477300" y="2740675"/>
              <a:ext cx="1657272" cy="1663320"/>
            </a:xfrm>
            <a:custGeom>
              <a:avLst/>
              <a:gdLst/>
              <a:ahLst/>
              <a:cxnLst/>
              <a:rect l="l" t="t" r="r" b="b"/>
              <a:pathLst>
                <a:path w="75640" h="75916" extrusionOk="0">
                  <a:moveTo>
                    <a:pt x="45690" y="1"/>
                  </a:moveTo>
                  <a:cubicBezTo>
                    <a:pt x="44938" y="1"/>
                    <a:pt x="44186" y="226"/>
                    <a:pt x="43559" y="702"/>
                  </a:cubicBezTo>
                  <a:cubicBezTo>
                    <a:pt x="41655" y="427"/>
                    <a:pt x="39750" y="276"/>
                    <a:pt x="37820" y="276"/>
                  </a:cubicBezTo>
                  <a:cubicBezTo>
                    <a:pt x="16968" y="276"/>
                    <a:pt x="0" y="17244"/>
                    <a:pt x="0" y="38096"/>
                  </a:cubicBezTo>
                  <a:cubicBezTo>
                    <a:pt x="0" y="58948"/>
                    <a:pt x="16968" y="75916"/>
                    <a:pt x="37820" y="75916"/>
                  </a:cubicBezTo>
                  <a:cubicBezTo>
                    <a:pt x="46943" y="75916"/>
                    <a:pt x="55690" y="72658"/>
                    <a:pt x="62582" y="66693"/>
                  </a:cubicBezTo>
                  <a:cubicBezTo>
                    <a:pt x="64512" y="66417"/>
                    <a:pt x="66216" y="66217"/>
                    <a:pt x="67870" y="66166"/>
                  </a:cubicBezTo>
                  <a:cubicBezTo>
                    <a:pt x="68347" y="66166"/>
                    <a:pt x="68798" y="66066"/>
                    <a:pt x="69224" y="65866"/>
                  </a:cubicBezTo>
                  <a:cubicBezTo>
                    <a:pt x="71003" y="65089"/>
                    <a:pt x="73209" y="63008"/>
                    <a:pt x="73585" y="59700"/>
                  </a:cubicBezTo>
                  <a:cubicBezTo>
                    <a:pt x="73710" y="58723"/>
                    <a:pt x="73409" y="57745"/>
                    <a:pt x="72783" y="56993"/>
                  </a:cubicBezTo>
                  <a:cubicBezTo>
                    <a:pt x="72357" y="56492"/>
                    <a:pt x="71805" y="56116"/>
                    <a:pt x="71179" y="55916"/>
                  </a:cubicBezTo>
                  <a:cubicBezTo>
                    <a:pt x="74086" y="50452"/>
                    <a:pt x="75640" y="44312"/>
                    <a:pt x="75640" y="38096"/>
                  </a:cubicBezTo>
                  <a:cubicBezTo>
                    <a:pt x="75640" y="29901"/>
                    <a:pt x="73083" y="22131"/>
                    <a:pt x="68196" y="15565"/>
                  </a:cubicBezTo>
                  <a:cubicBezTo>
                    <a:pt x="63660" y="9449"/>
                    <a:pt x="57519" y="4913"/>
                    <a:pt x="50376" y="2407"/>
                  </a:cubicBezTo>
                  <a:cubicBezTo>
                    <a:pt x="49374" y="1279"/>
                    <a:pt x="48071" y="502"/>
                    <a:pt x="46567" y="101"/>
                  </a:cubicBezTo>
                  <a:cubicBezTo>
                    <a:pt x="46266" y="26"/>
                    <a:pt x="45990" y="1"/>
                    <a:pt x="45690"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2"/>
            <p:cNvSpPr/>
            <p:nvPr/>
          </p:nvSpPr>
          <p:spPr>
            <a:xfrm>
              <a:off x="555278" y="2824700"/>
              <a:ext cx="1501865" cy="1501317"/>
            </a:xfrm>
            <a:custGeom>
              <a:avLst/>
              <a:gdLst/>
              <a:ahLst/>
              <a:cxnLst/>
              <a:rect l="l" t="t" r="r" b="b"/>
              <a:pathLst>
                <a:path w="68547" h="68522" extrusionOk="0">
                  <a:moveTo>
                    <a:pt x="34261" y="0"/>
                  </a:moveTo>
                  <a:cubicBezTo>
                    <a:pt x="15339" y="0"/>
                    <a:pt x="0" y="15339"/>
                    <a:pt x="0" y="34261"/>
                  </a:cubicBezTo>
                  <a:cubicBezTo>
                    <a:pt x="0" y="53183"/>
                    <a:pt x="15339" y="68522"/>
                    <a:pt x="34261" y="68522"/>
                  </a:cubicBezTo>
                  <a:cubicBezTo>
                    <a:pt x="53183" y="68522"/>
                    <a:pt x="68547" y="53183"/>
                    <a:pt x="68547" y="34261"/>
                  </a:cubicBezTo>
                  <a:cubicBezTo>
                    <a:pt x="68547" y="15339"/>
                    <a:pt x="53183" y="0"/>
                    <a:pt x="34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2"/>
            <p:cNvSpPr/>
            <p:nvPr/>
          </p:nvSpPr>
          <p:spPr>
            <a:xfrm>
              <a:off x="630495" y="2899917"/>
              <a:ext cx="1350883" cy="1350883"/>
            </a:xfrm>
            <a:custGeom>
              <a:avLst/>
              <a:gdLst/>
              <a:ahLst/>
              <a:cxnLst/>
              <a:rect l="l" t="t" r="r" b="b"/>
              <a:pathLst>
                <a:path w="61656" h="61656" extrusionOk="0">
                  <a:moveTo>
                    <a:pt x="30828" y="1"/>
                  </a:moveTo>
                  <a:cubicBezTo>
                    <a:pt x="13810" y="1"/>
                    <a:pt x="1" y="13810"/>
                    <a:pt x="1" y="30828"/>
                  </a:cubicBezTo>
                  <a:cubicBezTo>
                    <a:pt x="1" y="47846"/>
                    <a:pt x="13810" y="61655"/>
                    <a:pt x="30828" y="61655"/>
                  </a:cubicBezTo>
                  <a:cubicBezTo>
                    <a:pt x="47846" y="61655"/>
                    <a:pt x="61655" y="47846"/>
                    <a:pt x="61655" y="30828"/>
                  </a:cubicBezTo>
                  <a:cubicBezTo>
                    <a:pt x="61655" y="13810"/>
                    <a:pt x="47846" y="1"/>
                    <a:pt x="30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2"/>
            <p:cNvSpPr/>
            <p:nvPr/>
          </p:nvSpPr>
          <p:spPr>
            <a:xfrm>
              <a:off x="699139" y="2968562"/>
              <a:ext cx="1213595" cy="1213595"/>
            </a:xfrm>
            <a:custGeom>
              <a:avLst/>
              <a:gdLst/>
              <a:ahLst/>
              <a:cxnLst/>
              <a:rect l="l" t="t" r="r" b="b"/>
              <a:pathLst>
                <a:path w="55390" h="55390" extrusionOk="0">
                  <a:moveTo>
                    <a:pt x="27695" y="1"/>
                  </a:moveTo>
                  <a:cubicBezTo>
                    <a:pt x="12407" y="1"/>
                    <a:pt x="1" y="12407"/>
                    <a:pt x="1" y="27695"/>
                  </a:cubicBezTo>
                  <a:cubicBezTo>
                    <a:pt x="1" y="42983"/>
                    <a:pt x="12407" y="55389"/>
                    <a:pt x="27695" y="55389"/>
                  </a:cubicBezTo>
                  <a:cubicBezTo>
                    <a:pt x="43008" y="55389"/>
                    <a:pt x="55389" y="42983"/>
                    <a:pt x="55389" y="27695"/>
                  </a:cubicBezTo>
                  <a:cubicBezTo>
                    <a:pt x="55389" y="12407"/>
                    <a:pt x="43008" y="1"/>
                    <a:pt x="27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2"/>
            <p:cNvSpPr/>
            <p:nvPr/>
          </p:nvSpPr>
          <p:spPr>
            <a:xfrm>
              <a:off x="1061027" y="3087490"/>
              <a:ext cx="289957" cy="324421"/>
            </a:xfrm>
            <a:custGeom>
              <a:avLst/>
              <a:gdLst/>
              <a:ahLst/>
              <a:cxnLst/>
              <a:rect l="l" t="t" r="r" b="b"/>
              <a:pathLst>
                <a:path w="13234" h="14807" extrusionOk="0">
                  <a:moveTo>
                    <a:pt x="5080" y="0"/>
                  </a:moveTo>
                  <a:cubicBezTo>
                    <a:pt x="4501" y="0"/>
                    <a:pt x="3938" y="193"/>
                    <a:pt x="3434" y="688"/>
                  </a:cubicBezTo>
                  <a:cubicBezTo>
                    <a:pt x="2080" y="1991"/>
                    <a:pt x="1028" y="3846"/>
                    <a:pt x="576" y="5776"/>
                  </a:cubicBezTo>
                  <a:cubicBezTo>
                    <a:pt x="0" y="8182"/>
                    <a:pt x="301" y="10738"/>
                    <a:pt x="2080" y="12593"/>
                  </a:cubicBezTo>
                  <a:cubicBezTo>
                    <a:pt x="3287" y="13879"/>
                    <a:pt x="5026" y="14806"/>
                    <a:pt x="6802" y="14806"/>
                  </a:cubicBezTo>
                  <a:cubicBezTo>
                    <a:pt x="7275" y="14806"/>
                    <a:pt x="7751" y="14740"/>
                    <a:pt x="8221" y="14598"/>
                  </a:cubicBezTo>
                  <a:cubicBezTo>
                    <a:pt x="10376" y="13971"/>
                    <a:pt x="11880" y="11916"/>
                    <a:pt x="12381" y="9786"/>
                  </a:cubicBezTo>
                  <a:cubicBezTo>
                    <a:pt x="13233" y="6302"/>
                    <a:pt x="10877" y="3144"/>
                    <a:pt x="8145" y="1264"/>
                  </a:cubicBezTo>
                  <a:cubicBezTo>
                    <a:pt x="7253" y="648"/>
                    <a:pt x="6141" y="0"/>
                    <a:pt x="50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2"/>
            <p:cNvSpPr/>
            <p:nvPr/>
          </p:nvSpPr>
          <p:spPr>
            <a:xfrm>
              <a:off x="1053337" y="3081924"/>
              <a:ext cx="304220" cy="335530"/>
            </a:xfrm>
            <a:custGeom>
              <a:avLst/>
              <a:gdLst/>
              <a:ahLst/>
              <a:cxnLst/>
              <a:rect l="l" t="t" r="r" b="b"/>
              <a:pathLst>
                <a:path w="13885" h="15314" extrusionOk="0">
                  <a:moveTo>
                    <a:pt x="5428" y="530"/>
                  </a:moveTo>
                  <a:cubicBezTo>
                    <a:pt x="6400" y="530"/>
                    <a:pt x="7454" y="1124"/>
                    <a:pt x="8346" y="1719"/>
                  </a:cubicBezTo>
                  <a:cubicBezTo>
                    <a:pt x="10877" y="3473"/>
                    <a:pt x="13308" y="6556"/>
                    <a:pt x="12481" y="9990"/>
                  </a:cubicBezTo>
                  <a:cubicBezTo>
                    <a:pt x="11930" y="12245"/>
                    <a:pt x="10376" y="14050"/>
                    <a:pt x="8496" y="14601"/>
                  </a:cubicBezTo>
                  <a:cubicBezTo>
                    <a:pt x="8042" y="14733"/>
                    <a:pt x="7592" y="14793"/>
                    <a:pt x="7151" y="14793"/>
                  </a:cubicBezTo>
                  <a:cubicBezTo>
                    <a:pt x="5330" y="14793"/>
                    <a:pt x="3676" y="13776"/>
                    <a:pt x="2607" y="12646"/>
                  </a:cubicBezTo>
                  <a:cubicBezTo>
                    <a:pt x="1053" y="11017"/>
                    <a:pt x="552" y="8686"/>
                    <a:pt x="1178" y="6080"/>
                  </a:cubicBezTo>
                  <a:cubicBezTo>
                    <a:pt x="1629" y="4225"/>
                    <a:pt x="2632" y="2421"/>
                    <a:pt x="3960" y="1142"/>
                  </a:cubicBezTo>
                  <a:cubicBezTo>
                    <a:pt x="4261" y="842"/>
                    <a:pt x="4587" y="666"/>
                    <a:pt x="4912" y="591"/>
                  </a:cubicBezTo>
                  <a:cubicBezTo>
                    <a:pt x="5081" y="549"/>
                    <a:pt x="5253" y="530"/>
                    <a:pt x="5428" y="530"/>
                  </a:cubicBezTo>
                  <a:close/>
                  <a:moveTo>
                    <a:pt x="5425" y="0"/>
                  </a:moveTo>
                  <a:cubicBezTo>
                    <a:pt x="4792" y="0"/>
                    <a:pt x="4154" y="205"/>
                    <a:pt x="3584" y="767"/>
                  </a:cubicBezTo>
                  <a:cubicBezTo>
                    <a:pt x="2206" y="2120"/>
                    <a:pt x="1128" y="4000"/>
                    <a:pt x="677" y="5955"/>
                  </a:cubicBezTo>
                  <a:cubicBezTo>
                    <a:pt x="0" y="8737"/>
                    <a:pt x="552" y="11243"/>
                    <a:pt x="2231" y="13022"/>
                  </a:cubicBezTo>
                  <a:cubicBezTo>
                    <a:pt x="3366" y="14219"/>
                    <a:pt x="5163" y="15314"/>
                    <a:pt x="7147" y="15314"/>
                  </a:cubicBezTo>
                  <a:cubicBezTo>
                    <a:pt x="7573" y="15314"/>
                    <a:pt x="8008" y="15263"/>
                    <a:pt x="8446" y="15153"/>
                  </a:cubicBezTo>
                  <a:cubicBezTo>
                    <a:pt x="8496" y="15153"/>
                    <a:pt x="8572" y="15128"/>
                    <a:pt x="8647" y="15102"/>
                  </a:cubicBezTo>
                  <a:cubicBezTo>
                    <a:pt x="11128" y="14376"/>
                    <a:pt x="12532" y="12045"/>
                    <a:pt x="12983" y="10115"/>
                  </a:cubicBezTo>
                  <a:cubicBezTo>
                    <a:pt x="13885" y="6431"/>
                    <a:pt x="11329" y="3148"/>
                    <a:pt x="8647" y="1293"/>
                  </a:cubicBezTo>
                  <a:cubicBezTo>
                    <a:pt x="8037" y="887"/>
                    <a:pt x="6742" y="0"/>
                    <a:pt x="5425"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2"/>
            <p:cNvSpPr/>
            <p:nvPr/>
          </p:nvSpPr>
          <p:spPr>
            <a:xfrm>
              <a:off x="1124720" y="3208126"/>
              <a:ext cx="163668" cy="158431"/>
            </a:xfrm>
            <a:custGeom>
              <a:avLst/>
              <a:gdLst/>
              <a:ahLst/>
              <a:cxnLst/>
              <a:rect l="l" t="t" r="r" b="b"/>
              <a:pathLst>
                <a:path w="7470" h="7231" extrusionOk="0">
                  <a:moveTo>
                    <a:pt x="3606" y="1"/>
                  </a:moveTo>
                  <a:cubicBezTo>
                    <a:pt x="3357" y="1"/>
                    <a:pt x="3107" y="31"/>
                    <a:pt x="2857" y="94"/>
                  </a:cubicBezTo>
                  <a:cubicBezTo>
                    <a:pt x="1053" y="545"/>
                    <a:pt x="0" y="2500"/>
                    <a:pt x="502" y="4430"/>
                  </a:cubicBezTo>
                  <a:cubicBezTo>
                    <a:pt x="911" y="6090"/>
                    <a:pt x="2340" y="7230"/>
                    <a:pt x="3880" y="7230"/>
                  </a:cubicBezTo>
                  <a:cubicBezTo>
                    <a:pt x="4131" y="7230"/>
                    <a:pt x="4384" y="7200"/>
                    <a:pt x="4637" y="7137"/>
                  </a:cubicBezTo>
                  <a:cubicBezTo>
                    <a:pt x="6416" y="6686"/>
                    <a:pt x="7469" y="4731"/>
                    <a:pt x="6993" y="2801"/>
                  </a:cubicBezTo>
                  <a:cubicBezTo>
                    <a:pt x="6562" y="1141"/>
                    <a:pt x="5130" y="1"/>
                    <a:pt x="3606" y="1"/>
                  </a:cubicBezTo>
                  <a:close/>
                </a:path>
              </a:pathLst>
            </a:custGeom>
            <a:solidFill>
              <a:srgbClr val="E3D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2"/>
            <p:cNvSpPr/>
            <p:nvPr/>
          </p:nvSpPr>
          <p:spPr>
            <a:xfrm>
              <a:off x="1129649" y="3242591"/>
              <a:ext cx="147191" cy="123967"/>
            </a:xfrm>
            <a:custGeom>
              <a:avLst/>
              <a:gdLst/>
              <a:ahLst/>
              <a:cxnLst/>
              <a:rect l="l" t="t" r="r" b="b"/>
              <a:pathLst>
                <a:path w="6718" h="5658" extrusionOk="0">
                  <a:moveTo>
                    <a:pt x="678" y="0"/>
                  </a:moveTo>
                  <a:lnTo>
                    <a:pt x="678" y="0"/>
                  </a:lnTo>
                  <a:cubicBezTo>
                    <a:pt x="201" y="802"/>
                    <a:pt x="1" y="1830"/>
                    <a:pt x="277" y="2857"/>
                  </a:cubicBezTo>
                  <a:cubicBezTo>
                    <a:pt x="686" y="4517"/>
                    <a:pt x="2115" y="5657"/>
                    <a:pt x="3655" y="5657"/>
                  </a:cubicBezTo>
                  <a:cubicBezTo>
                    <a:pt x="3906" y="5657"/>
                    <a:pt x="4159" y="5627"/>
                    <a:pt x="4412" y="5564"/>
                  </a:cubicBezTo>
                  <a:cubicBezTo>
                    <a:pt x="5540" y="5263"/>
                    <a:pt x="6392" y="4386"/>
                    <a:pt x="6718" y="3258"/>
                  </a:cubicBezTo>
                  <a:lnTo>
                    <a:pt x="6718" y="3258"/>
                  </a:lnTo>
                  <a:cubicBezTo>
                    <a:pt x="6292" y="3960"/>
                    <a:pt x="5615" y="4511"/>
                    <a:pt x="4763" y="4712"/>
                  </a:cubicBezTo>
                  <a:cubicBezTo>
                    <a:pt x="4510" y="4776"/>
                    <a:pt x="4256" y="4807"/>
                    <a:pt x="4004" y="4807"/>
                  </a:cubicBezTo>
                  <a:cubicBezTo>
                    <a:pt x="2484" y="4807"/>
                    <a:pt x="1061" y="3686"/>
                    <a:pt x="652" y="2030"/>
                  </a:cubicBezTo>
                  <a:cubicBezTo>
                    <a:pt x="477" y="1328"/>
                    <a:pt x="502" y="627"/>
                    <a:pt x="678" y="0"/>
                  </a:cubicBezTo>
                  <a:close/>
                </a:path>
              </a:pathLst>
            </a:custGeom>
            <a:solidFill>
              <a:srgbClr val="EAB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2"/>
            <p:cNvSpPr/>
            <p:nvPr/>
          </p:nvSpPr>
          <p:spPr>
            <a:xfrm>
              <a:off x="1031909" y="3092113"/>
              <a:ext cx="519508" cy="339386"/>
            </a:xfrm>
            <a:custGeom>
              <a:avLst/>
              <a:gdLst/>
              <a:ahLst/>
              <a:cxnLst/>
              <a:rect l="l" t="t" r="r" b="b"/>
              <a:pathLst>
                <a:path w="23711" h="15490" extrusionOk="0">
                  <a:moveTo>
                    <a:pt x="4061" y="1"/>
                  </a:moveTo>
                  <a:cubicBezTo>
                    <a:pt x="4061" y="1"/>
                    <a:pt x="1530" y="2056"/>
                    <a:pt x="1" y="2307"/>
                  </a:cubicBezTo>
                  <a:cubicBezTo>
                    <a:pt x="2983" y="3084"/>
                    <a:pt x="5890" y="4186"/>
                    <a:pt x="8622" y="5615"/>
                  </a:cubicBezTo>
                  <a:cubicBezTo>
                    <a:pt x="10001" y="6317"/>
                    <a:pt x="11129" y="6993"/>
                    <a:pt x="12106" y="7695"/>
                  </a:cubicBezTo>
                  <a:cubicBezTo>
                    <a:pt x="14713" y="9550"/>
                    <a:pt x="16868" y="12031"/>
                    <a:pt x="18848" y="14637"/>
                  </a:cubicBezTo>
                  <a:cubicBezTo>
                    <a:pt x="19455" y="14402"/>
                    <a:pt x="20029" y="14310"/>
                    <a:pt x="20555" y="14310"/>
                  </a:cubicBezTo>
                  <a:cubicBezTo>
                    <a:pt x="22439" y="14310"/>
                    <a:pt x="23710" y="15490"/>
                    <a:pt x="23710" y="15490"/>
                  </a:cubicBezTo>
                  <a:cubicBezTo>
                    <a:pt x="21053" y="11881"/>
                    <a:pt x="18071" y="7795"/>
                    <a:pt x="14086" y="4938"/>
                  </a:cubicBezTo>
                  <a:cubicBezTo>
                    <a:pt x="12958" y="4136"/>
                    <a:pt x="11680" y="3359"/>
                    <a:pt x="10176" y="2607"/>
                  </a:cubicBezTo>
                  <a:cubicBezTo>
                    <a:pt x="8221" y="1580"/>
                    <a:pt x="6166" y="703"/>
                    <a:pt x="4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2"/>
            <p:cNvSpPr/>
            <p:nvPr/>
          </p:nvSpPr>
          <p:spPr>
            <a:xfrm>
              <a:off x="1031909" y="3092113"/>
              <a:ext cx="88977" cy="50546"/>
            </a:xfrm>
            <a:custGeom>
              <a:avLst/>
              <a:gdLst/>
              <a:ahLst/>
              <a:cxnLst/>
              <a:rect l="l" t="t" r="r" b="b"/>
              <a:pathLst>
                <a:path w="4061" h="2307" extrusionOk="0">
                  <a:moveTo>
                    <a:pt x="4061" y="1"/>
                  </a:moveTo>
                  <a:lnTo>
                    <a:pt x="4061" y="1"/>
                  </a:lnTo>
                  <a:cubicBezTo>
                    <a:pt x="1830" y="101"/>
                    <a:pt x="1" y="2307"/>
                    <a:pt x="1" y="2307"/>
                  </a:cubicBezTo>
                  <a:cubicBezTo>
                    <a:pt x="1530" y="2056"/>
                    <a:pt x="4061" y="1"/>
                    <a:pt x="4061" y="1"/>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2"/>
            <p:cNvSpPr/>
            <p:nvPr/>
          </p:nvSpPr>
          <p:spPr>
            <a:xfrm>
              <a:off x="1444847" y="3405646"/>
              <a:ext cx="106570" cy="33917"/>
            </a:xfrm>
            <a:custGeom>
              <a:avLst/>
              <a:gdLst/>
              <a:ahLst/>
              <a:cxnLst/>
              <a:rect l="l" t="t" r="r" b="b"/>
              <a:pathLst>
                <a:path w="4864" h="1548" extrusionOk="0">
                  <a:moveTo>
                    <a:pt x="2068" y="369"/>
                  </a:moveTo>
                  <a:cubicBezTo>
                    <a:pt x="3004" y="369"/>
                    <a:pt x="3635" y="954"/>
                    <a:pt x="3635" y="954"/>
                  </a:cubicBezTo>
                  <a:cubicBezTo>
                    <a:pt x="3334" y="1090"/>
                    <a:pt x="3046" y="1143"/>
                    <a:pt x="2781" y="1143"/>
                  </a:cubicBezTo>
                  <a:cubicBezTo>
                    <a:pt x="1874" y="1143"/>
                    <a:pt x="1229" y="528"/>
                    <a:pt x="1229" y="528"/>
                  </a:cubicBezTo>
                  <a:cubicBezTo>
                    <a:pt x="1527" y="414"/>
                    <a:pt x="1809" y="369"/>
                    <a:pt x="2068" y="369"/>
                  </a:cubicBezTo>
                  <a:close/>
                  <a:moveTo>
                    <a:pt x="1708" y="0"/>
                  </a:moveTo>
                  <a:cubicBezTo>
                    <a:pt x="1182" y="0"/>
                    <a:pt x="608" y="92"/>
                    <a:pt x="1" y="327"/>
                  </a:cubicBezTo>
                  <a:cubicBezTo>
                    <a:pt x="1" y="327"/>
                    <a:pt x="1326" y="1547"/>
                    <a:pt x="3159" y="1547"/>
                  </a:cubicBezTo>
                  <a:cubicBezTo>
                    <a:pt x="3691" y="1547"/>
                    <a:pt x="4266" y="1445"/>
                    <a:pt x="4863" y="1180"/>
                  </a:cubicBezTo>
                  <a:cubicBezTo>
                    <a:pt x="4863" y="1180"/>
                    <a:pt x="3592" y="0"/>
                    <a:pt x="1708" y="0"/>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2"/>
            <p:cNvSpPr/>
            <p:nvPr/>
          </p:nvSpPr>
          <p:spPr>
            <a:xfrm>
              <a:off x="1471753" y="3413730"/>
              <a:ext cx="52759" cy="16958"/>
            </a:xfrm>
            <a:custGeom>
              <a:avLst/>
              <a:gdLst/>
              <a:ahLst/>
              <a:cxnLst/>
              <a:rect l="l" t="t" r="r" b="b"/>
              <a:pathLst>
                <a:path w="2408" h="774" extrusionOk="0">
                  <a:moveTo>
                    <a:pt x="840" y="0"/>
                  </a:moveTo>
                  <a:cubicBezTo>
                    <a:pt x="581" y="0"/>
                    <a:pt x="299" y="45"/>
                    <a:pt x="1" y="159"/>
                  </a:cubicBezTo>
                  <a:cubicBezTo>
                    <a:pt x="1" y="159"/>
                    <a:pt x="646" y="774"/>
                    <a:pt x="1553" y="774"/>
                  </a:cubicBezTo>
                  <a:cubicBezTo>
                    <a:pt x="1818" y="774"/>
                    <a:pt x="2106" y="721"/>
                    <a:pt x="2407" y="585"/>
                  </a:cubicBezTo>
                  <a:cubicBezTo>
                    <a:pt x="2407" y="585"/>
                    <a:pt x="1776" y="0"/>
                    <a:pt x="840"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2"/>
            <p:cNvSpPr/>
            <p:nvPr/>
          </p:nvSpPr>
          <p:spPr>
            <a:xfrm>
              <a:off x="1214770" y="3954559"/>
              <a:ext cx="377268" cy="246750"/>
            </a:xfrm>
            <a:custGeom>
              <a:avLst/>
              <a:gdLst/>
              <a:ahLst/>
              <a:cxnLst/>
              <a:rect l="l" t="t" r="r" b="b"/>
              <a:pathLst>
                <a:path w="17219" h="11262" extrusionOk="0">
                  <a:moveTo>
                    <a:pt x="5060" y="1"/>
                  </a:moveTo>
                  <a:cubicBezTo>
                    <a:pt x="3439" y="1"/>
                    <a:pt x="1924" y="656"/>
                    <a:pt x="1028" y="1766"/>
                  </a:cubicBezTo>
                  <a:cubicBezTo>
                    <a:pt x="151" y="2894"/>
                    <a:pt x="1" y="4322"/>
                    <a:pt x="577" y="5826"/>
                  </a:cubicBezTo>
                  <a:cubicBezTo>
                    <a:pt x="1279" y="7605"/>
                    <a:pt x="2732" y="9059"/>
                    <a:pt x="4838" y="10037"/>
                  </a:cubicBezTo>
                  <a:cubicBezTo>
                    <a:pt x="6591" y="10835"/>
                    <a:pt x="8698" y="11261"/>
                    <a:pt x="10880" y="11261"/>
                  </a:cubicBezTo>
                  <a:cubicBezTo>
                    <a:pt x="11162" y="11261"/>
                    <a:pt x="11446" y="11254"/>
                    <a:pt x="11730" y="11240"/>
                  </a:cubicBezTo>
                  <a:cubicBezTo>
                    <a:pt x="13835" y="11114"/>
                    <a:pt x="16467" y="10638"/>
                    <a:pt x="16893" y="9059"/>
                  </a:cubicBezTo>
                  <a:cubicBezTo>
                    <a:pt x="16893" y="8984"/>
                    <a:pt x="16918" y="8909"/>
                    <a:pt x="16943" y="8834"/>
                  </a:cubicBezTo>
                  <a:lnTo>
                    <a:pt x="16968" y="8783"/>
                  </a:lnTo>
                  <a:cubicBezTo>
                    <a:pt x="17068" y="8458"/>
                    <a:pt x="17219" y="7605"/>
                    <a:pt x="16442" y="6653"/>
                  </a:cubicBezTo>
                  <a:cubicBezTo>
                    <a:pt x="16066" y="6202"/>
                    <a:pt x="15665" y="5901"/>
                    <a:pt x="15189" y="5525"/>
                  </a:cubicBezTo>
                  <a:cubicBezTo>
                    <a:pt x="14813" y="5275"/>
                    <a:pt x="14437" y="4974"/>
                    <a:pt x="13986" y="4573"/>
                  </a:cubicBezTo>
                  <a:cubicBezTo>
                    <a:pt x="13735" y="4322"/>
                    <a:pt x="11329" y="2167"/>
                    <a:pt x="8572" y="889"/>
                  </a:cubicBezTo>
                  <a:cubicBezTo>
                    <a:pt x="7620" y="438"/>
                    <a:pt x="6717" y="162"/>
                    <a:pt x="5915" y="62"/>
                  </a:cubicBezTo>
                  <a:cubicBezTo>
                    <a:pt x="5629" y="21"/>
                    <a:pt x="5343" y="1"/>
                    <a:pt x="5060"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2"/>
            <p:cNvSpPr/>
            <p:nvPr/>
          </p:nvSpPr>
          <p:spPr>
            <a:xfrm>
              <a:off x="1207386" y="3962424"/>
              <a:ext cx="376414" cy="230734"/>
            </a:xfrm>
            <a:custGeom>
              <a:avLst/>
              <a:gdLst/>
              <a:ahLst/>
              <a:cxnLst/>
              <a:rect l="l" t="t" r="r" b="b"/>
              <a:pathLst>
                <a:path w="17180" h="10531" extrusionOk="0">
                  <a:moveTo>
                    <a:pt x="5427" y="1"/>
                  </a:moveTo>
                  <a:cubicBezTo>
                    <a:pt x="2574" y="1"/>
                    <a:pt x="0" y="2123"/>
                    <a:pt x="1265" y="5342"/>
                  </a:cubicBezTo>
                  <a:cubicBezTo>
                    <a:pt x="2533" y="8629"/>
                    <a:pt x="6617" y="10531"/>
                    <a:pt x="11126" y="10531"/>
                  </a:cubicBezTo>
                  <a:cubicBezTo>
                    <a:pt x="11430" y="10531"/>
                    <a:pt x="11735" y="10522"/>
                    <a:pt x="12042" y="10505"/>
                  </a:cubicBezTo>
                  <a:cubicBezTo>
                    <a:pt x="16177" y="10279"/>
                    <a:pt x="16754" y="9051"/>
                    <a:pt x="16879" y="8600"/>
                  </a:cubicBezTo>
                  <a:cubicBezTo>
                    <a:pt x="16904" y="8500"/>
                    <a:pt x="16929" y="8399"/>
                    <a:pt x="16954" y="8324"/>
                  </a:cubicBezTo>
                  <a:cubicBezTo>
                    <a:pt x="17054" y="8048"/>
                    <a:pt x="17180" y="7347"/>
                    <a:pt x="16503" y="6520"/>
                  </a:cubicBezTo>
                  <a:cubicBezTo>
                    <a:pt x="15902" y="5793"/>
                    <a:pt x="15100" y="5417"/>
                    <a:pt x="14097" y="4465"/>
                  </a:cubicBezTo>
                  <a:cubicBezTo>
                    <a:pt x="13069" y="3537"/>
                    <a:pt x="9360" y="480"/>
                    <a:pt x="6202" y="53"/>
                  </a:cubicBezTo>
                  <a:cubicBezTo>
                    <a:pt x="5943" y="18"/>
                    <a:pt x="5684" y="1"/>
                    <a:pt x="5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2"/>
            <p:cNvSpPr/>
            <p:nvPr/>
          </p:nvSpPr>
          <p:spPr>
            <a:xfrm>
              <a:off x="1230151" y="3926755"/>
              <a:ext cx="364473" cy="218070"/>
            </a:xfrm>
            <a:custGeom>
              <a:avLst/>
              <a:gdLst/>
              <a:ahLst/>
              <a:cxnLst/>
              <a:rect l="l" t="t" r="r" b="b"/>
              <a:pathLst>
                <a:path w="16635" h="9953" extrusionOk="0">
                  <a:moveTo>
                    <a:pt x="5911" y="1"/>
                  </a:moveTo>
                  <a:cubicBezTo>
                    <a:pt x="5863" y="1"/>
                    <a:pt x="5814" y="1"/>
                    <a:pt x="5765" y="2"/>
                  </a:cubicBezTo>
                  <a:cubicBezTo>
                    <a:pt x="1504" y="77"/>
                    <a:pt x="0" y="3561"/>
                    <a:pt x="0" y="3561"/>
                  </a:cubicBezTo>
                  <a:cubicBezTo>
                    <a:pt x="101" y="3386"/>
                    <a:pt x="201" y="3210"/>
                    <a:pt x="326" y="3035"/>
                  </a:cubicBezTo>
                  <a:cubicBezTo>
                    <a:pt x="1222" y="1925"/>
                    <a:pt x="2737" y="1270"/>
                    <a:pt x="4358" y="1270"/>
                  </a:cubicBezTo>
                  <a:cubicBezTo>
                    <a:pt x="4641" y="1270"/>
                    <a:pt x="4927" y="1290"/>
                    <a:pt x="5213" y="1331"/>
                  </a:cubicBezTo>
                  <a:cubicBezTo>
                    <a:pt x="6015" y="1431"/>
                    <a:pt x="6918" y="1707"/>
                    <a:pt x="7870" y="2158"/>
                  </a:cubicBezTo>
                  <a:cubicBezTo>
                    <a:pt x="10627" y="3436"/>
                    <a:pt x="13033" y="5591"/>
                    <a:pt x="13284" y="5842"/>
                  </a:cubicBezTo>
                  <a:cubicBezTo>
                    <a:pt x="13735" y="6243"/>
                    <a:pt x="14111" y="6544"/>
                    <a:pt x="14487" y="6794"/>
                  </a:cubicBezTo>
                  <a:cubicBezTo>
                    <a:pt x="14963" y="7170"/>
                    <a:pt x="15364" y="7471"/>
                    <a:pt x="15740" y="7922"/>
                  </a:cubicBezTo>
                  <a:cubicBezTo>
                    <a:pt x="16310" y="8610"/>
                    <a:pt x="16387" y="9237"/>
                    <a:pt x="16345" y="9656"/>
                  </a:cubicBezTo>
                  <a:lnTo>
                    <a:pt x="16345" y="9656"/>
                  </a:lnTo>
                  <a:cubicBezTo>
                    <a:pt x="16634" y="7910"/>
                    <a:pt x="15610" y="6338"/>
                    <a:pt x="14487" y="5065"/>
                  </a:cubicBezTo>
                  <a:cubicBezTo>
                    <a:pt x="12336" y="2618"/>
                    <a:pt x="9382" y="1"/>
                    <a:pt x="5911" y="1"/>
                  </a:cubicBezTo>
                  <a:close/>
                  <a:moveTo>
                    <a:pt x="16345" y="9656"/>
                  </a:moveTo>
                  <a:cubicBezTo>
                    <a:pt x="16344" y="9663"/>
                    <a:pt x="16342" y="9670"/>
                    <a:pt x="16341" y="9676"/>
                  </a:cubicBezTo>
                  <a:cubicBezTo>
                    <a:pt x="16341" y="9680"/>
                    <a:pt x="16341" y="9684"/>
                    <a:pt x="16341" y="9688"/>
                  </a:cubicBezTo>
                  <a:lnTo>
                    <a:pt x="16341" y="9688"/>
                  </a:lnTo>
                  <a:cubicBezTo>
                    <a:pt x="16343" y="9677"/>
                    <a:pt x="16344" y="9667"/>
                    <a:pt x="16345" y="9656"/>
                  </a:cubicBezTo>
                  <a:close/>
                  <a:moveTo>
                    <a:pt x="16341" y="9688"/>
                  </a:moveTo>
                  <a:cubicBezTo>
                    <a:pt x="16329" y="9790"/>
                    <a:pt x="16311" y="9879"/>
                    <a:pt x="16291" y="9952"/>
                  </a:cubicBezTo>
                  <a:cubicBezTo>
                    <a:pt x="16339" y="9881"/>
                    <a:pt x="16341" y="9764"/>
                    <a:pt x="16341" y="9688"/>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2"/>
            <p:cNvSpPr/>
            <p:nvPr/>
          </p:nvSpPr>
          <p:spPr>
            <a:xfrm>
              <a:off x="1258152" y="4026687"/>
              <a:ext cx="182883" cy="133213"/>
            </a:xfrm>
            <a:custGeom>
              <a:avLst/>
              <a:gdLst/>
              <a:ahLst/>
              <a:cxnLst/>
              <a:rect l="l" t="t" r="r" b="b"/>
              <a:pathLst>
                <a:path w="8347" h="6080" extrusionOk="0">
                  <a:moveTo>
                    <a:pt x="2847" y="0"/>
                  </a:moveTo>
                  <a:cubicBezTo>
                    <a:pt x="2450" y="0"/>
                    <a:pt x="2057" y="54"/>
                    <a:pt x="1680" y="178"/>
                  </a:cubicBezTo>
                  <a:cubicBezTo>
                    <a:pt x="1128" y="354"/>
                    <a:pt x="803" y="780"/>
                    <a:pt x="602" y="1281"/>
                  </a:cubicBezTo>
                  <a:cubicBezTo>
                    <a:pt x="1" y="3010"/>
                    <a:pt x="1229" y="4489"/>
                    <a:pt x="2632" y="5291"/>
                  </a:cubicBezTo>
                  <a:cubicBezTo>
                    <a:pt x="3504" y="5805"/>
                    <a:pt x="4496" y="6080"/>
                    <a:pt x="5500" y="6080"/>
                  </a:cubicBezTo>
                  <a:cubicBezTo>
                    <a:pt x="5622" y="6080"/>
                    <a:pt x="5743" y="6076"/>
                    <a:pt x="5865" y="6068"/>
                  </a:cubicBezTo>
                  <a:cubicBezTo>
                    <a:pt x="6467" y="6043"/>
                    <a:pt x="7043" y="5767"/>
                    <a:pt x="7444" y="5341"/>
                  </a:cubicBezTo>
                  <a:cubicBezTo>
                    <a:pt x="8146" y="4614"/>
                    <a:pt x="8346" y="3587"/>
                    <a:pt x="7920" y="2684"/>
                  </a:cubicBezTo>
                  <a:cubicBezTo>
                    <a:pt x="7544" y="1907"/>
                    <a:pt x="6818" y="1381"/>
                    <a:pt x="6091" y="980"/>
                  </a:cubicBezTo>
                  <a:cubicBezTo>
                    <a:pt x="5145" y="442"/>
                    <a:pt x="3978" y="0"/>
                    <a:pt x="2847" y="0"/>
                  </a:cubicBezTo>
                  <a:close/>
                </a:path>
              </a:pathLst>
            </a:custGeom>
            <a:solidFill>
              <a:srgbClr val="E3D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2"/>
            <p:cNvSpPr/>
            <p:nvPr/>
          </p:nvSpPr>
          <p:spPr>
            <a:xfrm>
              <a:off x="1272985" y="4026687"/>
              <a:ext cx="168050" cy="118686"/>
            </a:xfrm>
            <a:custGeom>
              <a:avLst/>
              <a:gdLst/>
              <a:ahLst/>
              <a:cxnLst/>
              <a:rect l="l" t="t" r="r" b="b"/>
              <a:pathLst>
                <a:path w="7670" h="5417" extrusionOk="0">
                  <a:moveTo>
                    <a:pt x="2170" y="0"/>
                  </a:moveTo>
                  <a:cubicBezTo>
                    <a:pt x="1773" y="0"/>
                    <a:pt x="1380" y="54"/>
                    <a:pt x="1003" y="178"/>
                  </a:cubicBezTo>
                  <a:cubicBezTo>
                    <a:pt x="527" y="328"/>
                    <a:pt x="201" y="679"/>
                    <a:pt x="0" y="1105"/>
                  </a:cubicBezTo>
                  <a:cubicBezTo>
                    <a:pt x="151" y="980"/>
                    <a:pt x="326" y="880"/>
                    <a:pt x="527" y="830"/>
                  </a:cubicBezTo>
                  <a:cubicBezTo>
                    <a:pt x="909" y="698"/>
                    <a:pt x="1306" y="641"/>
                    <a:pt x="1706" y="641"/>
                  </a:cubicBezTo>
                  <a:cubicBezTo>
                    <a:pt x="2827" y="641"/>
                    <a:pt x="3977" y="1090"/>
                    <a:pt x="4938" y="1607"/>
                  </a:cubicBezTo>
                  <a:cubicBezTo>
                    <a:pt x="5664" y="2008"/>
                    <a:pt x="6391" y="2559"/>
                    <a:pt x="6742" y="3311"/>
                  </a:cubicBezTo>
                  <a:cubicBezTo>
                    <a:pt x="7068" y="4013"/>
                    <a:pt x="7043" y="4765"/>
                    <a:pt x="6692" y="5416"/>
                  </a:cubicBezTo>
                  <a:cubicBezTo>
                    <a:pt x="6717" y="5391"/>
                    <a:pt x="6742" y="5366"/>
                    <a:pt x="6767" y="5341"/>
                  </a:cubicBezTo>
                  <a:cubicBezTo>
                    <a:pt x="7469" y="4614"/>
                    <a:pt x="7669" y="3587"/>
                    <a:pt x="7243" y="2684"/>
                  </a:cubicBezTo>
                  <a:cubicBezTo>
                    <a:pt x="6867" y="1907"/>
                    <a:pt x="6141" y="1381"/>
                    <a:pt x="5414" y="980"/>
                  </a:cubicBezTo>
                  <a:cubicBezTo>
                    <a:pt x="4468" y="442"/>
                    <a:pt x="3301" y="0"/>
                    <a:pt x="2170" y="0"/>
                  </a:cubicBezTo>
                  <a:close/>
                </a:path>
              </a:pathLst>
            </a:custGeom>
            <a:solidFill>
              <a:srgbClr val="EAB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2"/>
            <p:cNvSpPr/>
            <p:nvPr/>
          </p:nvSpPr>
          <p:spPr>
            <a:xfrm>
              <a:off x="1063766" y="3557526"/>
              <a:ext cx="290505" cy="324158"/>
            </a:xfrm>
            <a:custGeom>
              <a:avLst/>
              <a:gdLst/>
              <a:ahLst/>
              <a:cxnLst/>
              <a:rect l="l" t="t" r="r" b="b"/>
              <a:pathLst>
                <a:path w="13259" h="14795" extrusionOk="0">
                  <a:moveTo>
                    <a:pt x="5091" y="1"/>
                  </a:moveTo>
                  <a:cubicBezTo>
                    <a:pt x="4513" y="1"/>
                    <a:pt x="3947" y="194"/>
                    <a:pt x="3434" y="689"/>
                  </a:cubicBezTo>
                  <a:cubicBezTo>
                    <a:pt x="2081" y="1992"/>
                    <a:pt x="1053" y="3847"/>
                    <a:pt x="577" y="5776"/>
                  </a:cubicBezTo>
                  <a:cubicBezTo>
                    <a:pt x="0" y="8183"/>
                    <a:pt x="326" y="10739"/>
                    <a:pt x="2081" y="12569"/>
                  </a:cubicBezTo>
                  <a:cubicBezTo>
                    <a:pt x="3316" y="13863"/>
                    <a:pt x="5058" y="14794"/>
                    <a:pt x="6841" y="14794"/>
                  </a:cubicBezTo>
                  <a:cubicBezTo>
                    <a:pt x="7301" y="14794"/>
                    <a:pt x="7763" y="14732"/>
                    <a:pt x="8221" y="14599"/>
                  </a:cubicBezTo>
                  <a:cubicBezTo>
                    <a:pt x="10401" y="13972"/>
                    <a:pt x="11880" y="11917"/>
                    <a:pt x="12406" y="9787"/>
                  </a:cubicBezTo>
                  <a:cubicBezTo>
                    <a:pt x="13259" y="6303"/>
                    <a:pt x="10878" y="3120"/>
                    <a:pt x="8146" y="1265"/>
                  </a:cubicBezTo>
                  <a:cubicBezTo>
                    <a:pt x="7254" y="649"/>
                    <a:pt x="6152" y="1"/>
                    <a:pt x="5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2"/>
            <p:cNvSpPr/>
            <p:nvPr/>
          </p:nvSpPr>
          <p:spPr>
            <a:xfrm>
              <a:off x="1056075" y="3551852"/>
              <a:ext cx="304790" cy="335661"/>
            </a:xfrm>
            <a:custGeom>
              <a:avLst/>
              <a:gdLst/>
              <a:ahLst/>
              <a:cxnLst/>
              <a:rect l="l" t="t" r="r" b="b"/>
              <a:pathLst>
                <a:path w="13911" h="15320" extrusionOk="0">
                  <a:moveTo>
                    <a:pt x="5437" y="535"/>
                  </a:moveTo>
                  <a:cubicBezTo>
                    <a:pt x="6419" y="535"/>
                    <a:pt x="7454" y="1130"/>
                    <a:pt x="8346" y="1725"/>
                  </a:cubicBezTo>
                  <a:cubicBezTo>
                    <a:pt x="10903" y="3479"/>
                    <a:pt x="13334" y="6562"/>
                    <a:pt x="12482" y="9995"/>
                  </a:cubicBezTo>
                  <a:cubicBezTo>
                    <a:pt x="11930" y="12251"/>
                    <a:pt x="10376" y="14056"/>
                    <a:pt x="8497" y="14607"/>
                  </a:cubicBezTo>
                  <a:cubicBezTo>
                    <a:pt x="8047" y="14739"/>
                    <a:pt x="7600" y="14798"/>
                    <a:pt x="7161" y="14798"/>
                  </a:cubicBezTo>
                  <a:cubicBezTo>
                    <a:pt x="5348" y="14798"/>
                    <a:pt x="3681" y="13782"/>
                    <a:pt x="2632" y="12652"/>
                  </a:cubicBezTo>
                  <a:cubicBezTo>
                    <a:pt x="1078" y="11023"/>
                    <a:pt x="552" y="8692"/>
                    <a:pt x="1178" y="6086"/>
                  </a:cubicBezTo>
                  <a:cubicBezTo>
                    <a:pt x="1630" y="4231"/>
                    <a:pt x="2657" y="2426"/>
                    <a:pt x="3960" y="1148"/>
                  </a:cubicBezTo>
                  <a:cubicBezTo>
                    <a:pt x="4261" y="847"/>
                    <a:pt x="4587" y="672"/>
                    <a:pt x="4913" y="597"/>
                  </a:cubicBezTo>
                  <a:cubicBezTo>
                    <a:pt x="5085" y="555"/>
                    <a:pt x="5260" y="535"/>
                    <a:pt x="5437" y="535"/>
                  </a:cubicBezTo>
                  <a:close/>
                  <a:moveTo>
                    <a:pt x="5457" y="1"/>
                  </a:moveTo>
                  <a:cubicBezTo>
                    <a:pt x="4823" y="1"/>
                    <a:pt x="4183" y="207"/>
                    <a:pt x="3609" y="772"/>
                  </a:cubicBezTo>
                  <a:cubicBezTo>
                    <a:pt x="2206" y="2126"/>
                    <a:pt x="1153" y="4005"/>
                    <a:pt x="677" y="5960"/>
                  </a:cubicBezTo>
                  <a:cubicBezTo>
                    <a:pt x="0" y="8742"/>
                    <a:pt x="552" y="11249"/>
                    <a:pt x="2231" y="13028"/>
                  </a:cubicBezTo>
                  <a:cubicBezTo>
                    <a:pt x="3386" y="14225"/>
                    <a:pt x="5170" y="15320"/>
                    <a:pt x="7149" y="15320"/>
                  </a:cubicBezTo>
                  <a:cubicBezTo>
                    <a:pt x="7574" y="15320"/>
                    <a:pt x="8008" y="15269"/>
                    <a:pt x="8447" y="15158"/>
                  </a:cubicBezTo>
                  <a:cubicBezTo>
                    <a:pt x="8522" y="15158"/>
                    <a:pt x="8597" y="15133"/>
                    <a:pt x="8647" y="15108"/>
                  </a:cubicBezTo>
                  <a:cubicBezTo>
                    <a:pt x="11128" y="14381"/>
                    <a:pt x="12532" y="12051"/>
                    <a:pt x="13008" y="10121"/>
                  </a:cubicBezTo>
                  <a:cubicBezTo>
                    <a:pt x="13910" y="6436"/>
                    <a:pt x="11354" y="3153"/>
                    <a:pt x="8647" y="1299"/>
                  </a:cubicBezTo>
                  <a:cubicBezTo>
                    <a:pt x="8040" y="877"/>
                    <a:pt x="6762" y="1"/>
                    <a:pt x="5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2"/>
            <p:cNvSpPr/>
            <p:nvPr/>
          </p:nvSpPr>
          <p:spPr>
            <a:xfrm>
              <a:off x="1128006" y="3678163"/>
              <a:ext cx="163120" cy="157927"/>
            </a:xfrm>
            <a:custGeom>
              <a:avLst/>
              <a:gdLst/>
              <a:ahLst/>
              <a:cxnLst/>
              <a:rect l="l" t="t" r="r" b="b"/>
              <a:pathLst>
                <a:path w="7445" h="7208" extrusionOk="0">
                  <a:moveTo>
                    <a:pt x="3598" y="0"/>
                  </a:moveTo>
                  <a:cubicBezTo>
                    <a:pt x="3345" y="0"/>
                    <a:pt x="3089" y="31"/>
                    <a:pt x="2833" y="95"/>
                  </a:cubicBezTo>
                  <a:cubicBezTo>
                    <a:pt x="1053" y="546"/>
                    <a:pt x="1" y="2501"/>
                    <a:pt x="477" y="4431"/>
                  </a:cubicBezTo>
                  <a:cubicBezTo>
                    <a:pt x="907" y="6087"/>
                    <a:pt x="2315" y="7207"/>
                    <a:pt x="3846" y="7207"/>
                  </a:cubicBezTo>
                  <a:cubicBezTo>
                    <a:pt x="4099" y="7207"/>
                    <a:pt x="4356" y="7177"/>
                    <a:pt x="4612" y="7113"/>
                  </a:cubicBezTo>
                  <a:cubicBezTo>
                    <a:pt x="6392" y="6662"/>
                    <a:pt x="7444" y="4732"/>
                    <a:pt x="6968" y="2802"/>
                  </a:cubicBezTo>
                  <a:cubicBezTo>
                    <a:pt x="6538" y="1124"/>
                    <a:pt x="5130" y="0"/>
                    <a:pt x="3598" y="0"/>
                  </a:cubicBezTo>
                  <a:close/>
                </a:path>
              </a:pathLst>
            </a:custGeom>
            <a:solidFill>
              <a:srgbClr val="E3D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2"/>
            <p:cNvSpPr/>
            <p:nvPr/>
          </p:nvSpPr>
          <p:spPr>
            <a:xfrm>
              <a:off x="1132958" y="3712080"/>
              <a:ext cx="146622" cy="124011"/>
            </a:xfrm>
            <a:custGeom>
              <a:avLst/>
              <a:gdLst/>
              <a:ahLst/>
              <a:cxnLst/>
              <a:rect l="l" t="t" r="r" b="b"/>
              <a:pathLst>
                <a:path w="6692" h="5660" extrusionOk="0">
                  <a:moveTo>
                    <a:pt x="677" y="1"/>
                  </a:moveTo>
                  <a:lnTo>
                    <a:pt x="677" y="1"/>
                  </a:lnTo>
                  <a:cubicBezTo>
                    <a:pt x="176" y="828"/>
                    <a:pt x="0" y="1855"/>
                    <a:pt x="251" y="2883"/>
                  </a:cubicBezTo>
                  <a:cubicBezTo>
                    <a:pt x="681" y="4539"/>
                    <a:pt x="2089" y="5659"/>
                    <a:pt x="3620" y="5659"/>
                  </a:cubicBezTo>
                  <a:cubicBezTo>
                    <a:pt x="3873" y="5659"/>
                    <a:pt x="4130" y="5629"/>
                    <a:pt x="4386" y="5565"/>
                  </a:cubicBezTo>
                  <a:cubicBezTo>
                    <a:pt x="5514" y="5289"/>
                    <a:pt x="6366" y="4387"/>
                    <a:pt x="6692" y="3284"/>
                  </a:cubicBezTo>
                  <a:lnTo>
                    <a:pt x="6692" y="3284"/>
                  </a:lnTo>
                  <a:cubicBezTo>
                    <a:pt x="6266" y="3986"/>
                    <a:pt x="5589" y="4537"/>
                    <a:pt x="4762" y="4738"/>
                  </a:cubicBezTo>
                  <a:cubicBezTo>
                    <a:pt x="4506" y="4802"/>
                    <a:pt x="4249" y="4832"/>
                    <a:pt x="3996" y="4832"/>
                  </a:cubicBezTo>
                  <a:cubicBezTo>
                    <a:pt x="2465" y="4832"/>
                    <a:pt x="1057" y="3712"/>
                    <a:pt x="627" y="2056"/>
                  </a:cubicBezTo>
                  <a:cubicBezTo>
                    <a:pt x="451" y="1354"/>
                    <a:pt x="476" y="652"/>
                    <a:pt x="677" y="1"/>
                  </a:cubicBezTo>
                  <a:close/>
                </a:path>
              </a:pathLst>
            </a:custGeom>
            <a:solidFill>
              <a:srgbClr val="EAB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2"/>
            <p:cNvSpPr/>
            <p:nvPr/>
          </p:nvSpPr>
          <p:spPr>
            <a:xfrm>
              <a:off x="730449" y="3855175"/>
              <a:ext cx="377268" cy="246729"/>
            </a:xfrm>
            <a:custGeom>
              <a:avLst/>
              <a:gdLst/>
              <a:ahLst/>
              <a:cxnLst/>
              <a:rect l="l" t="t" r="r" b="b"/>
              <a:pathLst>
                <a:path w="17219" h="11261" extrusionOk="0">
                  <a:moveTo>
                    <a:pt x="5061" y="0"/>
                  </a:moveTo>
                  <a:cubicBezTo>
                    <a:pt x="3439" y="0"/>
                    <a:pt x="1924" y="659"/>
                    <a:pt x="1028" y="1791"/>
                  </a:cubicBezTo>
                  <a:cubicBezTo>
                    <a:pt x="151" y="2893"/>
                    <a:pt x="0" y="4322"/>
                    <a:pt x="577" y="5851"/>
                  </a:cubicBezTo>
                  <a:cubicBezTo>
                    <a:pt x="1278" y="7630"/>
                    <a:pt x="2732" y="9059"/>
                    <a:pt x="4837" y="10036"/>
                  </a:cubicBezTo>
                  <a:cubicBezTo>
                    <a:pt x="6591" y="10835"/>
                    <a:pt x="8697" y="11261"/>
                    <a:pt x="10880" y="11261"/>
                  </a:cubicBezTo>
                  <a:cubicBezTo>
                    <a:pt x="11162" y="11261"/>
                    <a:pt x="11445" y="11254"/>
                    <a:pt x="11730" y="11239"/>
                  </a:cubicBezTo>
                  <a:cubicBezTo>
                    <a:pt x="13835" y="11114"/>
                    <a:pt x="16466" y="10663"/>
                    <a:pt x="16893" y="9059"/>
                  </a:cubicBezTo>
                  <a:cubicBezTo>
                    <a:pt x="16893" y="8984"/>
                    <a:pt x="16918" y="8908"/>
                    <a:pt x="16943" y="8833"/>
                  </a:cubicBezTo>
                  <a:lnTo>
                    <a:pt x="16968" y="8783"/>
                  </a:lnTo>
                  <a:cubicBezTo>
                    <a:pt x="17068" y="8457"/>
                    <a:pt x="17218" y="7605"/>
                    <a:pt x="16441" y="6653"/>
                  </a:cubicBezTo>
                  <a:cubicBezTo>
                    <a:pt x="16065" y="6227"/>
                    <a:pt x="15664" y="5901"/>
                    <a:pt x="15188" y="5550"/>
                  </a:cubicBezTo>
                  <a:cubicBezTo>
                    <a:pt x="14837" y="5274"/>
                    <a:pt x="14436" y="4974"/>
                    <a:pt x="13985" y="4573"/>
                  </a:cubicBezTo>
                  <a:cubicBezTo>
                    <a:pt x="13735" y="4347"/>
                    <a:pt x="11329" y="2166"/>
                    <a:pt x="8572" y="888"/>
                  </a:cubicBezTo>
                  <a:cubicBezTo>
                    <a:pt x="7619" y="462"/>
                    <a:pt x="6717" y="161"/>
                    <a:pt x="5915" y="61"/>
                  </a:cubicBezTo>
                  <a:cubicBezTo>
                    <a:pt x="5629" y="20"/>
                    <a:pt x="5344" y="0"/>
                    <a:pt x="5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2"/>
            <p:cNvSpPr/>
            <p:nvPr/>
          </p:nvSpPr>
          <p:spPr>
            <a:xfrm>
              <a:off x="723547" y="3863040"/>
              <a:ext cx="375932" cy="231194"/>
            </a:xfrm>
            <a:custGeom>
              <a:avLst/>
              <a:gdLst/>
              <a:ahLst/>
              <a:cxnLst/>
              <a:rect l="l" t="t" r="r" b="b"/>
              <a:pathLst>
                <a:path w="17158" h="10552" extrusionOk="0">
                  <a:moveTo>
                    <a:pt x="5425" y="1"/>
                  </a:moveTo>
                  <a:cubicBezTo>
                    <a:pt x="2556" y="1"/>
                    <a:pt x="1" y="2125"/>
                    <a:pt x="1243" y="5366"/>
                  </a:cubicBezTo>
                  <a:cubicBezTo>
                    <a:pt x="2517" y="8670"/>
                    <a:pt x="6634" y="10551"/>
                    <a:pt x="11169" y="10551"/>
                  </a:cubicBezTo>
                  <a:cubicBezTo>
                    <a:pt x="11451" y="10551"/>
                    <a:pt x="11735" y="10544"/>
                    <a:pt x="12020" y="10529"/>
                  </a:cubicBezTo>
                  <a:cubicBezTo>
                    <a:pt x="16155" y="10304"/>
                    <a:pt x="16731" y="9076"/>
                    <a:pt x="16857" y="8599"/>
                  </a:cubicBezTo>
                  <a:cubicBezTo>
                    <a:pt x="16882" y="8499"/>
                    <a:pt x="16907" y="8424"/>
                    <a:pt x="16932" y="8324"/>
                  </a:cubicBezTo>
                  <a:cubicBezTo>
                    <a:pt x="17032" y="8048"/>
                    <a:pt x="17157" y="7346"/>
                    <a:pt x="16481" y="6519"/>
                  </a:cubicBezTo>
                  <a:cubicBezTo>
                    <a:pt x="15879" y="5792"/>
                    <a:pt x="15077" y="5417"/>
                    <a:pt x="14075" y="4489"/>
                  </a:cubicBezTo>
                  <a:cubicBezTo>
                    <a:pt x="13047" y="3562"/>
                    <a:pt x="9338" y="479"/>
                    <a:pt x="6205" y="53"/>
                  </a:cubicBezTo>
                  <a:cubicBezTo>
                    <a:pt x="5944" y="18"/>
                    <a:pt x="5683" y="1"/>
                    <a:pt x="5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2"/>
            <p:cNvSpPr/>
            <p:nvPr/>
          </p:nvSpPr>
          <p:spPr>
            <a:xfrm>
              <a:off x="745807" y="3827393"/>
              <a:ext cx="364648" cy="218026"/>
            </a:xfrm>
            <a:custGeom>
              <a:avLst/>
              <a:gdLst/>
              <a:ahLst/>
              <a:cxnLst/>
              <a:rect l="l" t="t" r="r" b="b"/>
              <a:pathLst>
                <a:path w="16643" h="9951" extrusionOk="0">
                  <a:moveTo>
                    <a:pt x="5864" y="0"/>
                  </a:moveTo>
                  <a:cubicBezTo>
                    <a:pt x="5831" y="0"/>
                    <a:pt x="5798" y="0"/>
                    <a:pt x="5765" y="1"/>
                  </a:cubicBezTo>
                  <a:cubicBezTo>
                    <a:pt x="1505" y="76"/>
                    <a:pt x="1" y="3560"/>
                    <a:pt x="1" y="3560"/>
                  </a:cubicBezTo>
                  <a:cubicBezTo>
                    <a:pt x="101" y="3384"/>
                    <a:pt x="201" y="3209"/>
                    <a:pt x="327" y="3059"/>
                  </a:cubicBezTo>
                  <a:cubicBezTo>
                    <a:pt x="1223" y="1927"/>
                    <a:pt x="2738" y="1268"/>
                    <a:pt x="4360" y="1268"/>
                  </a:cubicBezTo>
                  <a:cubicBezTo>
                    <a:pt x="4643" y="1268"/>
                    <a:pt x="4928" y="1288"/>
                    <a:pt x="5214" y="1329"/>
                  </a:cubicBezTo>
                  <a:cubicBezTo>
                    <a:pt x="6016" y="1429"/>
                    <a:pt x="6918" y="1730"/>
                    <a:pt x="7871" y="2156"/>
                  </a:cubicBezTo>
                  <a:cubicBezTo>
                    <a:pt x="10628" y="3434"/>
                    <a:pt x="13034" y="5615"/>
                    <a:pt x="13284" y="5841"/>
                  </a:cubicBezTo>
                  <a:cubicBezTo>
                    <a:pt x="13735" y="6242"/>
                    <a:pt x="14136" y="6542"/>
                    <a:pt x="14487" y="6818"/>
                  </a:cubicBezTo>
                  <a:cubicBezTo>
                    <a:pt x="14963" y="7169"/>
                    <a:pt x="15364" y="7495"/>
                    <a:pt x="15740" y="7921"/>
                  </a:cubicBezTo>
                  <a:cubicBezTo>
                    <a:pt x="16467" y="8798"/>
                    <a:pt x="16392" y="9575"/>
                    <a:pt x="16292" y="9951"/>
                  </a:cubicBezTo>
                  <a:cubicBezTo>
                    <a:pt x="16342" y="9901"/>
                    <a:pt x="16342" y="9775"/>
                    <a:pt x="16342" y="9700"/>
                  </a:cubicBezTo>
                  <a:cubicBezTo>
                    <a:pt x="16643" y="7921"/>
                    <a:pt x="15615" y="6342"/>
                    <a:pt x="14487" y="5089"/>
                  </a:cubicBezTo>
                  <a:cubicBezTo>
                    <a:pt x="12327" y="2630"/>
                    <a:pt x="9355" y="0"/>
                    <a:pt x="5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2"/>
            <p:cNvSpPr/>
            <p:nvPr/>
          </p:nvSpPr>
          <p:spPr>
            <a:xfrm>
              <a:off x="773830" y="3927368"/>
              <a:ext cx="182883" cy="133147"/>
            </a:xfrm>
            <a:custGeom>
              <a:avLst/>
              <a:gdLst/>
              <a:ahLst/>
              <a:cxnLst/>
              <a:rect l="l" t="t" r="r" b="b"/>
              <a:pathLst>
                <a:path w="8347" h="6077" extrusionOk="0">
                  <a:moveTo>
                    <a:pt x="2835" y="0"/>
                  </a:moveTo>
                  <a:cubicBezTo>
                    <a:pt x="2444" y="0"/>
                    <a:pt x="2056" y="53"/>
                    <a:pt x="1679" y="175"/>
                  </a:cubicBezTo>
                  <a:cubicBezTo>
                    <a:pt x="1153" y="375"/>
                    <a:pt x="802" y="776"/>
                    <a:pt x="602" y="1278"/>
                  </a:cubicBezTo>
                  <a:cubicBezTo>
                    <a:pt x="0" y="3007"/>
                    <a:pt x="1228" y="4511"/>
                    <a:pt x="2632" y="5313"/>
                  </a:cubicBezTo>
                  <a:cubicBezTo>
                    <a:pt x="3503" y="5804"/>
                    <a:pt x="4494" y="6077"/>
                    <a:pt x="5498" y="6077"/>
                  </a:cubicBezTo>
                  <a:cubicBezTo>
                    <a:pt x="5620" y="6077"/>
                    <a:pt x="5743" y="6073"/>
                    <a:pt x="5865" y="6065"/>
                  </a:cubicBezTo>
                  <a:cubicBezTo>
                    <a:pt x="6466" y="6039"/>
                    <a:pt x="7043" y="5764"/>
                    <a:pt x="7444" y="5338"/>
                  </a:cubicBezTo>
                  <a:cubicBezTo>
                    <a:pt x="8146" y="4636"/>
                    <a:pt x="8346" y="3583"/>
                    <a:pt x="7920" y="2681"/>
                  </a:cubicBezTo>
                  <a:cubicBezTo>
                    <a:pt x="7544" y="1929"/>
                    <a:pt x="6817" y="1378"/>
                    <a:pt x="6090" y="977"/>
                  </a:cubicBezTo>
                  <a:cubicBezTo>
                    <a:pt x="5138" y="454"/>
                    <a:pt x="3977" y="0"/>
                    <a:pt x="2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2"/>
            <p:cNvSpPr/>
            <p:nvPr/>
          </p:nvSpPr>
          <p:spPr>
            <a:xfrm>
              <a:off x="788642" y="3927368"/>
              <a:ext cx="168072" cy="118599"/>
            </a:xfrm>
            <a:custGeom>
              <a:avLst/>
              <a:gdLst/>
              <a:ahLst/>
              <a:cxnLst/>
              <a:rect l="l" t="t" r="r" b="b"/>
              <a:pathLst>
                <a:path w="7671" h="5413" extrusionOk="0">
                  <a:moveTo>
                    <a:pt x="2159" y="0"/>
                  </a:moveTo>
                  <a:cubicBezTo>
                    <a:pt x="1768" y="0"/>
                    <a:pt x="1380" y="53"/>
                    <a:pt x="1003" y="175"/>
                  </a:cubicBezTo>
                  <a:cubicBezTo>
                    <a:pt x="527" y="350"/>
                    <a:pt x="201" y="676"/>
                    <a:pt x="1" y="1102"/>
                  </a:cubicBezTo>
                  <a:cubicBezTo>
                    <a:pt x="151" y="977"/>
                    <a:pt x="327" y="877"/>
                    <a:pt x="527" y="826"/>
                  </a:cubicBezTo>
                  <a:cubicBezTo>
                    <a:pt x="905" y="703"/>
                    <a:pt x="1296" y="648"/>
                    <a:pt x="1690" y="648"/>
                  </a:cubicBezTo>
                  <a:cubicBezTo>
                    <a:pt x="2816" y="648"/>
                    <a:pt x="3973" y="1090"/>
                    <a:pt x="4938" y="1628"/>
                  </a:cubicBezTo>
                  <a:cubicBezTo>
                    <a:pt x="5665" y="2029"/>
                    <a:pt x="6392" y="2556"/>
                    <a:pt x="6768" y="3333"/>
                  </a:cubicBezTo>
                  <a:cubicBezTo>
                    <a:pt x="7094" y="4009"/>
                    <a:pt x="7044" y="4786"/>
                    <a:pt x="6693" y="5413"/>
                  </a:cubicBezTo>
                  <a:cubicBezTo>
                    <a:pt x="6718" y="5388"/>
                    <a:pt x="6743" y="5363"/>
                    <a:pt x="6768" y="5338"/>
                  </a:cubicBezTo>
                  <a:cubicBezTo>
                    <a:pt x="7470" y="4636"/>
                    <a:pt x="7670" y="3583"/>
                    <a:pt x="7244" y="2681"/>
                  </a:cubicBezTo>
                  <a:cubicBezTo>
                    <a:pt x="6868" y="1929"/>
                    <a:pt x="6141" y="1378"/>
                    <a:pt x="5414" y="977"/>
                  </a:cubicBezTo>
                  <a:cubicBezTo>
                    <a:pt x="4462" y="454"/>
                    <a:pt x="3301" y="0"/>
                    <a:pt x="2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2"/>
            <p:cNvSpPr/>
            <p:nvPr/>
          </p:nvSpPr>
          <p:spPr>
            <a:xfrm>
              <a:off x="1294391" y="3421487"/>
              <a:ext cx="287218" cy="298305"/>
            </a:xfrm>
            <a:custGeom>
              <a:avLst/>
              <a:gdLst/>
              <a:ahLst/>
              <a:cxnLst/>
              <a:rect l="l" t="t" r="r" b="b"/>
              <a:pathLst>
                <a:path w="13109" h="13615" extrusionOk="0">
                  <a:moveTo>
                    <a:pt x="9283" y="1"/>
                  </a:moveTo>
                  <a:cubicBezTo>
                    <a:pt x="7629" y="1"/>
                    <a:pt x="5860" y="428"/>
                    <a:pt x="4337" y="1234"/>
                  </a:cubicBezTo>
                  <a:cubicBezTo>
                    <a:pt x="2131" y="2386"/>
                    <a:pt x="427" y="4291"/>
                    <a:pt x="201" y="6848"/>
                  </a:cubicBezTo>
                  <a:cubicBezTo>
                    <a:pt x="1" y="9078"/>
                    <a:pt x="753" y="11559"/>
                    <a:pt x="2733" y="12788"/>
                  </a:cubicBezTo>
                  <a:cubicBezTo>
                    <a:pt x="3627" y="13364"/>
                    <a:pt x="4659" y="13615"/>
                    <a:pt x="5702" y="13615"/>
                  </a:cubicBezTo>
                  <a:cubicBezTo>
                    <a:pt x="6881" y="13615"/>
                    <a:pt x="8075" y="13294"/>
                    <a:pt x="9098" y="12762"/>
                  </a:cubicBezTo>
                  <a:cubicBezTo>
                    <a:pt x="12281" y="11108"/>
                    <a:pt x="13109" y="7249"/>
                    <a:pt x="12708" y="3940"/>
                  </a:cubicBezTo>
                  <a:cubicBezTo>
                    <a:pt x="12507" y="2286"/>
                    <a:pt x="12056" y="181"/>
                    <a:pt x="10026" y="31"/>
                  </a:cubicBezTo>
                  <a:cubicBezTo>
                    <a:pt x="9782" y="11"/>
                    <a:pt x="9534" y="1"/>
                    <a:pt x="9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2"/>
            <p:cNvSpPr/>
            <p:nvPr/>
          </p:nvSpPr>
          <p:spPr>
            <a:xfrm>
              <a:off x="1288913" y="3415483"/>
              <a:ext cx="298195" cy="310246"/>
            </a:xfrm>
            <a:custGeom>
              <a:avLst/>
              <a:gdLst/>
              <a:ahLst/>
              <a:cxnLst/>
              <a:rect l="l" t="t" r="r" b="b"/>
              <a:pathLst>
                <a:path w="13610" h="14160" extrusionOk="0">
                  <a:moveTo>
                    <a:pt x="9613" y="534"/>
                  </a:moveTo>
                  <a:cubicBezTo>
                    <a:pt x="9828" y="534"/>
                    <a:pt x="10041" y="541"/>
                    <a:pt x="10251" y="555"/>
                  </a:cubicBezTo>
                  <a:cubicBezTo>
                    <a:pt x="10677" y="605"/>
                    <a:pt x="11028" y="731"/>
                    <a:pt x="11303" y="931"/>
                  </a:cubicBezTo>
                  <a:cubicBezTo>
                    <a:pt x="12256" y="1583"/>
                    <a:pt x="12557" y="2986"/>
                    <a:pt x="12707" y="4239"/>
                  </a:cubicBezTo>
                  <a:cubicBezTo>
                    <a:pt x="13058" y="7322"/>
                    <a:pt x="12356" y="11182"/>
                    <a:pt x="9223" y="12811"/>
                  </a:cubicBezTo>
                  <a:cubicBezTo>
                    <a:pt x="8177" y="13347"/>
                    <a:pt x="7040" y="13616"/>
                    <a:pt x="5961" y="13616"/>
                  </a:cubicBezTo>
                  <a:cubicBezTo>
                    <a:pt x="4920" y="13616"/>
                    <a:pt x="3933" y="13366"/>
                    <a:pt x="3133" y="12861"/>
                  </a:cubicBezTo>
                  <a:cubicBezTo>
                    <a:pt x="1078" y="11558"/>
                    <a:pt x="526" y="9051"/>
                    <a:pt x="702" y="7147"/>
                  </a:cubicBezTo>
                  <a:cubicBezTo>
                    <a:pt x="927" y="4891"/>
                    <a:pt x="2331" y="2986"/>
                    <a:pt x="4712" y="1733"/>
                  </a:cubicBezTo>
                  <a:cubicBezTo>
                    <a:pt x="6198" y="957"/>
                    <a:pt x="7960" y="534"/>
                    <a:pt x="9613" y="534"/>
                  </a:cubicBezTo>
                  <a:close/>
                  <a:moveTo>
                    <a:pt x="9561" y="0"/>
                  </a:moveTo>
                  <a:cubicBezTo>
                    <a:pt x="7838" y="0"/>
                    <a:pt x="6016" y="450"/>
                    <a:pt x="4461" y="1282"/>
                  </a:cubicBezTo>
                  <a:cubicBezTo>
                    <a:pt x="1930" y="2610"/>
                    <a:pt x="401" y="4665"/>
                    <a:pt x="176" y="7097"/>
                  </a:cubicBezTo>
                  <a:cubicBezTo>
                    <a:pt x="0" y="9102"/>
                    <a:pt x="551" y="11733"/>
                    <a:pt x="2657" y="13187"/>
                  </a:cubicBezTo>
                  <a:cubicBezTo>
                    <a:pt x="2707" y="13212"/>
                    <a:pt x="2782" y="13262"/>
                    <a:pt x="2832" y="13287"/>
                  </a:cubicBezTo>
                  <a:cubicBezTo>
                    <a:pt x="3803" y="13912"/>
                    <a:pt x="4874" y="14159"/>
                    <a:pt x="5920" y="14159"/>
                  </a:cubicBezTo>
                  <a:cubicBezTo>
                    <a:pt x="7223" y="14159"/>
                    <a:pt x="8487" y="13776"/>
                    <a:pt x="9474" y="13262"/>
                  </a:cubicBezTo>
                  <a:cubicBezTo>
                    <a:pt x="12832" y="11533"/>
                    <a:pt x="13609" y="7422"/>
                    <a:pt x="13233" y="4189"/>
                  </a:cubicBezTo>
                  <a:cubicBezTo>
                    <a:pt x="13083" y="3112"/>
                    <a:pt x="12757" y="229"/>
                    <a:pt x="10301" y="29"/>
                  </a:cubicBezTo>
                  <a:cubicBezTo>
                    <a:pt x="10057" y="10"/>
                    <a:pt x="9810" y="0"/>
                    <a:pt x="9561"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2"/>
            <p:cNvSpPr/>
            <p:nvPr/>
          </p:nvSpPr>
          <p:spPr>
            <a:xfrm>
              <a:off x="1336677" y="3519556"/>
              <a:ext cx="170241" cy="154816"/>
            </a:xfrm>
            <a:custGeom>
              <a:avLst/>
              <a:gdLst/>
              <a:ahLst/>
              <a:cxnLst/>
              <a:rect l="l" t="t" r="r" b="b"/>
              <a:pathLst>
                <a:path w="7770" h="7066" extrusionOk="0">
                  <a:moveTo>
                    <a:pt x="4159" y="0"/>
                  </a:moveTo>
                  <a:cubicBezTo>
                    <a:pt x="3027" y="0"/>
                    <a:pt x="1870" y="571"/>
                    <a:pt x="1128" y="1620"/>
                  </a:cubicBezTo>
                  <a:cubicBezTo>
                    <a:pt x="1" y="3274"/>
                    <a:pt x="301" y="5454"/>
                    <a:pt x="1830" y="6507"/>
                  </a:cubicBezTo>
                  <a:cubicBezTo>
                    <a:pt x="2379" y="6885"/>
                    <a:pt x="3006" y="7066"/>
                    <a:pt x="3636" y="7066"/>
                  </a:cubicBezTo>
                  <a:cubicBezTo>
                    <a:pt x="4763" y="7066"/>
                    <a:pt x="5903" y="6489"/>
                    <a:pt x="6642" y="5429"/>
                  </a:cubicBezTo>
                  <a:cubicBezTo>
                    <a:pt x="7770" y="3800"/>
                    <a:pt x="7469" y="1595"/>
                    <a:pt x="5940" y="542"/>
                  </a:cubicBezTo>
                  <a:cubicBezTo>
                    <a:pt x="5404" y="176"/>
                    <a:pt x="4785" y="0"/>
                    <a:pt x="4159" y="0"/>
                  </a:cubicBezTo>
                  <a:close/>
                </a:path>
              </a:pathLst>
            </a:custGeom>
            <a:solidFill>
              <a:srgbClr val="E3D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2"/>
            <p:cNvSpPr/>
            <p:nvPr/>
          </p:nvSpPr>
          <p:spPr>
            <a:xfrm>
              <a:off x="1336677" y="3520433"/>
              <a:ext cx="111500" cy="153983"/>
            </a:xfrm>
            <a:custGeom>
              <a:avLst/>
              <a:gdLst/>
              <a:ahLst/>
              <a:cxnLst/>
              <a:rect l="l" t="t" r="r" b="b"/>
              <a:pathLst>
                <a:path w="5089" h="7028" extrusionOk="0">
                  <a:moveTo>
                    <a:pt x="3559" y="1"/>
                  </a:moveTo>
                  <a:lnTo>
                    <a:pt x="3559" y="1"/>
                  </a:lnTo>
                  <a:cubicBezTo>
                    <a:pt x="2632" y="176"/>
                    <a:pt x="1730" y="703"/>
                    <a:pt x="1128" y="1580"/>
                  </a:cubicBezTo>
                  <a:cubicBezTo>
                    <a:pt x="1" y="3234"/>
                    <a:pt x="301" y="5414"/>
                    <a:pt x="1830" y="6467"/>
                  </a:cubicBezTo>
                  <a:cubicBezTo>
                    <a:pt x="2376" y="6845"/>
                    <a:pt x="2993" y="7028"/>
                    <a:pt x="3619" y="7028"/>
                  </a:cubicBezTo>
                  <a:cubicBezTo>
                    <a:pt x="4113" y="7028"/>
                    <a:pt x="4613" y="6914"/>
                    <a:pt x="5088" y="6693"/>
                  </a:cubicBezTo>
                  <a:lnTo>
                    <a:pt x="5088" y="6693"/>
                  </a:lnTo>
                  <a:cubicBezTo>
                    <a:pt x="4886" y="6729"/>
                    <a:pt x="4682" y="6748"/>
                    <a:pt x="4478" y="6748"/>
                  </a:cubicBezTo>
                  <a:cubicBezTo>
                    <a:pt x="3853" y="6748"/>
                    <a:pt x="3237" y="6570"/>
                    <a:pt x="2707" y="6191"/>
                  </a:cubicBezTo>
                  <a:cubicBezTo>
                    <a:pt x="1178" y="5139"/>
                    <a:pt x="878" y="2958"/>
                    <a:pt x="2006" y="1329"/>
                  </a:cubicBezTo>
                  <a:cubicBezTo>
                    <a:pt x="2432" y="728"/>
                    <a:pt x="2958" y="276"/>
                    <a:pt x="3559" y="1"/>
                  </a:cubicBezTo>
                  <a:close/>
                </a:path>
              </a:pathLst>
            </a:custGeom>
            <a:solidFill>
              <a:srgbClr val="EAB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2"/>
            <p:cNvSpPr/>
            <p:nvPr/>
          </p:nvSpPr>
          <p:spPr>
            <a:xfrm>
              <a:off x="1108791" y="3918013"/>
              <a:ext cx="505770" cy="358053"/>
            </a:xfrm>
            <a:custGeom>
              <a:avLst/>
              <a:gdLst/>
              <a:ahLst/>
              <a:cxnLst/>
              <a:rect l="l" t="t" r="r" b="b"/>
              <a:pathLst>
                <a:path w="23084" h="16342" extrusionOk="0">
                  <a:moveTo>
                    <a:pt x="0" y="0"/>
                  </a:moveTo>
                  <a:lnTo>
                    <a:pt x="0" y="0"/>
                  </a:lnTo>
                  <a:cubicBezTo>
                    <a:pt x="2457" y="3710"/>
                    <a:pt x="5264" y="7920"/>
                    <a:pt x="9148" y="10953"/>
                  </a:cubicBezTo>
                  <a:cubicBezTo>
                    <a:pt x="10226" y="11805"/>
                    <a:pt x="11454" y="12632"/>
                    <a:pt x="12933" y="13459"/>
                  </a:cubicBezTo>
                  <a:cubicBezTo>
                    <a:pt x="14863" y="14562"/>
                    <a:pt x="16868" y="15514"/>
                    <a:pt x="18923" y="16341"/>
                  </a:cubicBezTo>
                  <a:cubicBezTo>
                    <a:pt x="18923" y="16341"/>
                    <a:pt x="21554" y="14361"/>
                    <a:pt x="23083" y="14186"/>
                  </a:cubicBezTo>
                  <a:cubicBezTo>
                    <a:pt x="20126" y="13284"/>
                    <a:pt x="17294" y="12055"/>
                    <a:pt x="14612" y="10527"/>
                  </a:cubicBezTo>
                  <a:cubicBezTo>
                    <a:pt x="13284" y="9775"/>
                    <a:pt x="12181" y="9048"/>
                    <a:pt x="11229" y="8296"/>
                  </a:cubicBezTo>
                  <a:cubicBezTo>
                    <a:pt x="8722" y="6316"/>
                    <a:pt x="6667" y="3735"/>
                    <a:pt x="4813" y="1053"/>
                  </a:cubicBezTo>
                  <a:cubicBezTo>
                    <a:pt x="4269" y="1236"/>
                    <a:pt x="3757" y="1310"/>
                    <a:pt x="3284" y="1310"/>
                  </a:cubicBezTo>
                  <a:cubicBezTo>
                    <a:pt x="1294" y="1310"/>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2"/>
            <p:cNvSpPr/>
            <p:nvPr/>
          </p:nvSpPr>
          <p:spPr>
            <a:xfrm>
              <a:off x="1523373" y="4228807"/>
              <a:ext cx="91189" cy="47260"/>
            </a:xfrm>
            <a:custGeom>
              <a:avLst/>
              <a:gdLst/>
              <a:ahLst/>
              <a:cxnLst/>
              <a:rect l="l" t="t" r="r" b="b"/>
              <a:pathLst>
                <a:path w="4162" h="2157" extrusionOk="0">
                  <a:moveTo>
                    <a:pt x="4161" y="1"/>
                  </a:moveTo>
                  <a:lnTo>
                    <a:pt x="4161" y="1"/>
                  </a:lnTo>
                  <a:cubicBezTo>
                    <a:pt x="2632" y="176"/>
                    <a:pt x="1" y="2156"/>
                    <a:pt x="1" y="2156"/>
                  </a:cubicBezTo>
                  <a:cubicBezTo>
                    <a:pt x="2231" y="2156"/>
                    <a:pt x="4161" y="1"/>
                    <a:pt x="4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2"/>
            <p:cNvSpPr/>
            <p:nvPr/>
          </p:nvSpPr>
          <p:spPr>
            <a:xfrm>
              <a:off x="1108791" y="3911330"/>
              <a:ext cx="105453" cy="35385"/>
            </a:xfrm>
            <a:custGeom>
              <a:avLst/>
              <a:gdLst/>
              <a:ahLst/>
              <a:cxnLst/>
              <a:rect l="l" t="t" r="r" b="b"/>
              <a:pathLst>
                <a:path w="4813" h="1615" extrusionOk="0">
                  <a:moveTo>
                    <a:pt x="1961" y="408"/>
                  </a:moveTo>
                  <a:cubicBezTo>
                    <a:pt x="2911" y="408"/>
                    <a:pt x="3584" y="1082"/>
                    <a:pt x="3584" y="1082"/>
                  </a:cubicBezTo>
                  <a:cubicBezTo>
                    <a:pt x="3315" y="1174"/>
                    <a:pt x="3061" y="1211"/>
                    <a:pt x="2827" y="1211"/>
                  </a:cubicBezTo>
                  <a:cubicBezTo>
                    <a:pt x="1842" y="1211"/>
                    <a:pt x="1203" y="556"/>
                    <a:pt x="1203" y="556"/>
                  </a:cubicBezTo>
                  <a:cubicBezTo>
                    <a:pt x="1469" y="451"/>
                    <a:pt x="1724" y="408"/>
                    <a:pt x="1961" y="408"/>
                  </a:cubicBezTo>
                  <a:close/>
                  <a:moveTo>
                    <a:pt x="1544" y="1"/>
                  </a:moveTo>
                  <a:cubicBezTo>
                    <a:pt x="1061" y="1"/>
                    <a:pt x="542" y="88"/>
                    <a:pt x="0" y="305"/>
                  </a:cubicBezTo>
                  <a:cubicBezTo>
                    <a:pt x="0" y="305"/>
                    <a:pt x="1293" y="1615"/>
                    <a:pt x="3284" y="1615"/>
                  </a:cubicBezTo>
                  <a:cubicBezTo>
                    <a:pt x="3757" y="1615"/>
                    <a:pt x="4269" y="1541"/>
                    <a:pt x="4813" y="1358"/>
                  </a:cubicBezTo>
                  <a:cubicBezTo>
                    <a:pt x="4813" y="1358"/>
                    <a:pt x="3456" y="1"/>
                    <a:pt x="1544" y="1"/>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2"/>
            <p:cNvSpPr/>
            <p:nvPr/>
          </p:nvSpPr>
          <p:spPr>
            <a:xfrm>
              <a:off x="1135149" y="3920269"/>
              <a:ext cx="52190" cy="17594"/>
            </a:xfrm>
            <a:custGeom>
              <a:avLst/>
              <a:gdLst/>
              <a:ahLst/>
              <a:cxnLst/>
              <a:rect l="l" t="t" r="r" b="b"/>
              <a:pathLst>
                <a:path w="2382" h="803" extrusionOk="0">
                  <a:moveTo>
                    <a:pt x="758" y="0"/>
                  </a:moveTo>
                  <a:cubicBezTo>
                    <a:pt x="521" y="0"/>
                    <a:pt x="266" y="43"/>
                    <a:pt x="0" y="148"/>
                  </a:cubicBezTo>
                  <a:cubicBezTo>
                    <a:pt x="0" y="148"/>
                    <a:pt x="639" y="803"/>
                    <a:pt x="1624" y="803"/>
                  </a:cubicBezTo>
                  <a:cubicBezTo>
                    <a:pt x="1858" y="803"/>
                    <a:pt x="2112" y="766"/>
                    <a:pt x="2381" y="674"/>
                  </a:cubicBezTo>
                  <a:cubicBezTo>
                    <a:pt x="2381" y="674"/>
                    <a:pt x="1708" y="0"/>
                    <a:pt x="758"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2"/>
            <p:cNvSpPr/>
            <p:nvPr/>
          </p:nvSpPr>
          <p:spPr>
            <a:xfrm>
              <a:off x="1361392" y="3611053"/>
              <a:ext cx="505770" cy="358053"/>
            </a:xfrm>
            <a:custGeom>
              <a:avLst/>
              <a:gdLst/>
              <a:ahLst/>
              <a:cxnLst/>
              <a:rect l="l" t="t" r="r" b="b"/>
              <a:pathLst>
                <a:path w="23084" h="16342" extrusionOk="0">
                  <a:moveTo>
                    <a:pt x="0" y="0"/>
                  </a:moveTo>
                  <a:lnTo>
                    <a:pt x="0" y="0"/>
                  </a:lnTo>
                  <a:cubicBezTo>
                    <a:pt x="2457" y="3709"/>
                    <a:pt x="5264" y="7920"/>
                    <a:pt x="9148" y="10953"/>
                  </a:cubicBezTo>
                  <a:cubicBezTo>
                    <a:pt x="10226" y="11805"/>
                    <a:pt x="11454" y="12632"/>
                    <a:pt x="12933" y="13484"/>
                  </a:cubicBezTo>
                  <a:cubicBezTo>
                    <a:pt x="14863" y="14562"/>
                    <a:pt x="16868" y="15539"/>
                    <a:pt x="18923" y="16341"/>
                  </a:cubicBezTo>
                  <a:cubicBezTo>
                    <a:pt x="18923" y="16341"/>
                    <a:pt x="21554" y="14386"/>
                    <a:pt x="23083" y="14211"/>
                  </a:cubicBezTo>
                  <a:cubicBezTo>
                    <a:pt x="20126" y="13283"/>
                    <a:pt x="17294" y="12055"/>
                    <a:pt x="14612" y="10527"/>
                  </a:cubicBezTo>
                  <a:cubicBezTo>
                    <a:pt x="13284" y="9775"/>
                    <a:pt x="12181" y="9048"/>
                    <a:pt x="11228" y="8296"/>
                  </a:cubicBezTo>
                  <a:cubicBezTo>
                    <a:pt x="8722" y="6316"/>
                    <a:pt x="6667" y="3734"/>
                    <a:pt x="4812" y="1053"/>
                  </a:cubicBezTo>
                  <a:cubicBezTo>
                    <a:pt x="4269" y="1236"/>
                    <a:pt x="3757" y="1309"/>
                    <a:pt x="3284" y="1309"/>
                  </a:cubicBezTo>
                  <a:cubicBezTo>
                    <a:pt x="1293" y="1309"/>
                    <a:pt x="1"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2"/>
            <p:cNvSpPr/>
            <p:nvPr/>
          </p:nvSpPr>
          <p:spPr>
            <a:xfrm>
              <a:off x="1775973" y="3922395"/>
              <a:ext cx="91189" cy="46712"/>
            </a:xfrm>
            <a:custGeom>
              <a:avLst/>
              <a:gdLst/>
              <a:ahLst/>
              <a:cxnLst/>
              <a:rect l="l" t="t" r="r" b="b"/>
              <a:pathLst>
                <a:path w="4162" h="2132" extrusionOk="0">
                  <a:moveTo>
                    <a:pt x="4161" y="1"/>
                  </a:moveTo>
                  <a:lnTo>
                    <a:pt x="4161" y="1"/>
                  </a:lnTo>
                  <a:cubicBezTo>
                    <a:pt x="2632" y="176"/>
                    <a:pt x="1" y="2131"/>
                    <a:pt x="1" y="2131"/>
                  </a:cubicBezTo>
                  <a:cubicBezTo>
                    <a:pt x="2231" y="2131"/>
                    <a:pt x="4161" y="1"/>
                    <a:pt x="4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2"/>
            <p:cNvSpPr/>
            <p:nvPr/>
          </p:nvSpPr>
          <p:spPr>
            <a:xfrm>
              <a:off x="1361392" y="3604370"/>
              <a:ext cx="105453" cy="35385"/>
            </a:xfrm>
            <a:custGeom>
              <a:avLst/>
              <a:gdLst/>
              <a:ahLst/>
              <a:cxnLst/>
              <a:rect l="l" t="t" r="r" b="b"/>
              <a:pathLst>
                <a:path w="4813" h="1615" extrusionOk="0">
                  <a:moveTo>
                    <a:pt x="1961" y="433"/>
                  </a:moveTo>
                  <a:cubicBezTo>
                    <a:pt x="2911" y="433"/>
                    <a:pt x="3584" y="1107"/>
                    <a:pt x="3584" y="1107"/>
                  </a:cubicBezTo>
                  <a:cubicBezTo>
                    <a:pt x="3321" y="1192"/>
                    <a:pt x="3073" y="1226"/>
                    <a:pt x="2843" y="1226"/>
                  </a:cubicBezTo>
                  <a:cubicBezTo>
                    <a:pt x="1849" y="1226"/>
                    <a:pt x="1203" y="581"/>
                    <a:pt x="1203" y="581"/>
                  </a:cubicBezTo>
                  <a:cubicBezTo>
                    <a:pt x="1469" y="476"/>
                    <a:pt x="1724" y="433"/>
                    <a:pt x="1961" y="433"/>
                  </a:cubicBezTo>
                  <a:close/>
                  <a:moveTo>
                    <a:pt x="1544" y="1"/>
                  </a:moveTo>
                  <a:cubicBezTo>
                    <a:pt x="1061" y="1"/>
                    <a:pt x="542" y="88"/>
                    <a:pt x="0" y="305"/>
                  </a:cubicBezTo>
                  <a:cubicBezTo>
                    <a:pt x="0" y="305"/>
                    <a:pt x="1293" y="1614"/>
                    <a:pt x="3284" y="1614"/>
                  </a:cubicBezTo>
                  <a:cubicBezTo>
                    <a:pt x="3757" y="1614"/>
                    <a:pt x="4269" y="1541"/>
                    <a:pt x="4812" y="1358"/>
                  </a:cubicBezTo>
                  <a:cubicBezTo>
                    <a:pt x="4812" y="1358"/>
                    <a:pt x="3455" y="1"/>
                    <a:pt x="1544" y="1"/>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2"/>
            <p:cNvSpPr/>
            <p:nvPr/>
          </p:nvSpPr>
          <p:spPr>
            <a:xfrm>
              <a:off x="1387750" y="3613857"/>
              <a:ext cx="52190" cy="17397"/>
            </a:xfrm>
            <a:custGeom>
              <a:avLst/>
              <a:gdLst/>
              <a:ahLst/>
              <a:cxnLst/>
              <a:rect l="l" t="t" r="r" b="b"/>
              <a:pathLst>
                <a:path w="2382" h="794" extrusionOk="0">
                  <a:moveTo>
                    <a:pt x="758" y="0"/>
                  </a:moveTo>
                  <a:cubicBezTo>
                    <a:pt x="521" y="0"/>
                    <a:pt x="266" y="43"/>
                    <a:pt x="0" y="148"/>
                  </a:cubicBezTo>
                  <a:cubicBezTo>
                    <a:pt x="0" y="148"/>
                    <a:pt x="646" y="793"/>
                    <a:pt x="1640" y="793"/>
                  </a:cubicBezTo>
                  <a:cubicBezTo>
                    <a:pt x="1870" y="793"/>
                    <a:pt x="2118" y="759"/>
                    <a:pt x="2381" y="674"/>
                  </a:cubicBezTo>
                  <a:cubicBezTo>
                    <a:pt x="2381" y="674"/>
                    <a:pt x="1708" y="0"/>
                    <a:pt x="758"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2"/>
            <p:cNvSpPr/>
            <p:nvPr/>
          </p:nvSpPr>
          <p:spPr>
            <a:xfrm>
              <a:off x="672234" y="3310118"/>
              <a:ext cx="506318" cy="358053"/>
            </a:xfrm>
            <a:custGeom>
              <a:avLst/>
              <a:gdLst/>
              <a:ahLst/>
              <a:cxnLst/>
              <a:rect l="l" t="t" r="r" b="b"/>
              <a:pathLst>
                <a:path w="23109" h="16342" extrusionOk="0">
                  <a:moveTo>
                    <a:pt x="1" y="1"/>
                  </a:moveTo>
                  <a:lnTo>
                    <a:pt x="1" y="1"/>
                  </a:lnTo>
                  <a:cubicBezTo>
                    <a:pt x="2482" y="3710"/>
                    <a:pt x="5289" y="7921"/>
                    <a:pt x="9148" y="10978"/>
                  </a:cubicBezTo>
                  <a:cubicBezTo>
                    <a:pt x="10226" y="11805"/>
                    <a:pt x="11479" y="12632"/>
                    <a:pt x="12958" y="13485"/>
                  </a:cubicBezTo>
                  <a:cubicBezTo>
                    <a:pt x="14863" y="14587"/>
                    <a:pt x="16868" y="15540"/>
                    <a:pt x="18948" y="16342"/>
                  </a:cubicBezTo>
                  <a:cubicBezTo>
                    <a:pt x="18948" y="16342"/>
                    <a:pt x="21580" y="14387"/>
                    <a:pt x="23108" y="14211"/>
                  </a:cubicBezTo>
                  <a:cubicBezTo>
                    <a:pt x="20151" y="13309"/>
                    <a:pt x="17319" y="12056"/>
                    <a:pt x="14637" y="10527"/>
                  </a:cubicBezTo>
                  <a:cubicBezTo>
                    <a:pt x="13309" y="9775"/>
                    <a:pt x="12206" y="9048"/>
                    <a:pt x="11254" y="8297"/>
                  </a:cubicBezTo>
                  <a:cubicBezTo>
                    <a:pt x="8722" y="6317"/>
                    <a:pt x="6692" y="3735"/>
                    <a:pt x="4813" y="1053"/>
                  </a:cubicBezTo>
                  <a:cubicBezTo>
                    <a:pt x="4274" y="1236"/>
                    <a:pt x="3765" y="1310"/>
                    <a:pt x="3294" y="1310"/>
                  </a:cubicBezTo>
                  <a:cubicBezTo>
                    <a:pt x="1310" y="1310"/>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2"/>
            <p:cNvSpPr/>
            <p:nvPr/>
          </p:nvSpPr>
          <p:spPr>
            <a:xfrm>
              <a:off x="1087385" y="3621482"/>
              <a:ext cx="91168" cy="46690"/>
            </a:xfrm>
            <a:custGeom>
              <a:avLst/>
              <a:gdLst/>
              <a:ahLst/>
              <a:cxnLst/>
              <a:rect l="l" t="t" r="r" b="b"/>
              <a:pathLst>
                <a:path w="4161" h="2131" extrusionOk="0">
                  <a:moveTo>
                    <a:pt x="4160" y="0"/>
                  </a:moveTo>
                  <a:lnTo>
                    <a:pt x="4160" y="0"/>
                  </a:lnTo>
                  <a:cubicBezTo>
                    <a:pt x="2632" y="176"/>
                    <a:pt x="0" y="2131"/>
                    <a:pt x="0" y="2131"/>
                  </a:cubicBezTo>
                  <a:cubicBezTo>
                    <a:pt x="2231" y="2131"/>
                    <a:pt x="4160" y="0"/>
                    <a:pt x="4160" y="0"/>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2"/>
            <p:cNvSpPr/>
            <p:nvPr/>
          </p:nvSpPr>
          <p:spPr>
            <a:xfrm>
              <a:off x="672234" y="3303654"/>
              <a:ext cx="105453" cy="35166"/>
            </a:xfrm>
            <a:custGeom>
              <a:avLst/>
              <a:gdLst/>
              <a:ahLst/>
              <a:cxnLst/>
              <a:rect l="l" t="t" r="r" b="b"/>
              <a:pathLst>
                <a:path w="4813" h="1605" extrusionOk="0">
                  <a:moveTo>
                    <a:pt x="1986" y="424"/>
                  </a:moveTo>
                  <a:cubicBezTo>
                    <a:pt x="2936" y="424"/>
                    <a:pt x="3610" y="1098"/>
                    <a:pt x="3610" y="1098"/>
                  </a:cubicBezTo>
                  <a:cubicBezTo>
                    <a:pt x="3346" y="1182"/>
                    <a:pt x="3098" y="1217"/>
                    <a:pt x="2869" y="1217"/>
                  </a:cubicBezTo>
                  <a:cubicBezTo>
                    <a:pt x="1874" y="1217"/>
                    <a:pt x="1229" y="571"/>
                    <a:pt x="1229" y="571"/>
                  </a:cubicBezTo>
                  <a:cubicBezTo>
                    <a:pt x="1494" y="466"/>
                    <a:pt x="1749" y="424"/>
                    <a:pt x="1986" y="424"/>
                  </a:cubicBezTo>
                  <a:close/>
                  <a:moveTo>
                    <a:pt x="1540" y="1"/>
                  </a:moveTo>
                  <a:cubicBezTo>
                    <a:pt x="1059" y="1"/>
                    <a:pt x="542" y="85"/>
                    <a:pt x="1" y="296"/>
                  </a:cubicBezTo>
                  <a:cubicBezTo>
                    <a:pt x="1" y="296"/>
                    <a:pt x="1310" y="1605"/>
                    <a:pt x="3294" y="1605"/>
                  </a:cubicBezTo>
                  <a:cubicBezTo>
                    <a:pt x="3765" y="1605"/>
                    <a:pt x="4274" y="1531"/>
                    <a:pt x="4813" y="1348"/>
                  </a:cubicBezTo>
                  <a:cubicBezTo>
                    <a:pt x="4813" y="1348"/>
                    <a:pt x="3465"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2"/>
            <p:cNvSpPr/>
            <p:nvPr/>
          </p:nvSpPr>
          <p:spPr>
            <a:xfrm>
              <a:off x="699139" y="3312944"/>
              <a:ext cx="52190" cy="17375"/>
            </a:xfrm>
            <a:custGeom>
              <a:avLst/>
              <a:gdLst/>
              <a:ahLst/>
              <a:cxnLst/>
              <a:rect l="l" t="t" r="r" b="b"/>
              <a:pathLst>
                <a:path w="2382" h="793" extrusionOk="0">
                  <a:moveTo>
                    <a:pt x="758" y="0"/>
                  </a:moveTo>
                  <a:cubicBezTo>
                    <a:pt x="521" y="0"/>
                    <a:pt x="266" y="42"/>
                    <a:pt x="1" y="147"/>
                  </a:cubicBezTo>
                  <a:cubicBezTo>
                    <a:pt x="1" y="147"/>
                    <a:pt x="646" y="793"/>
                    <a:pt x="1641" y="793"/>
                  </a:cubicBezTo>
                  <a:cubicBezTo>
                    <a:pt x="1870" y="793"/>
                    <a:pt x="2118" y="758"/>
                    <a:pt x="2382" y="674"/>
                  </a:cubicBezTo>
                  <a:cubicBezTo>
                    <a:pt x="2382" y="674"/>
                    <a:pt x="1708" y="0"/>
                    <a:pt x="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2"/>
            <p:cNvSpPr/>
            <p:nvPr/>
          </p:nvSpPr>
          <p:spPr>
            <a:xfrm>
              <a:off x="966025" y="3592933"/>
              <a:ext cx="824254" cy="473913"/>
            </a:xfrm>
            <a:custGeom>
              <a:avLst/>
              <a:gdLst/>
              <a:ahLst/>
              <a:cxnLst/>
              <a:rect l="l" t="t" r="r" b="b"/>
              <a:pathLst>
                <a:path w="37620" h="21630" extrusionOk="0">
                  <a:moveTo>
                    <a:pt x="37619" y="0"/>
                  </a:moveTo>
                  <a:lnTo>
                    <a:pt x="37619" y="0"/>
                  </a:lnTo>
                  <a:cubicBezTo>
                    <a:pt x="34487" y="1278"/>
                    <a:pt x="31705" y="3158"/>
                    <a:pt x="28973" y="4963"/>
                  </a:cubicBezTo>
                  <a:cubicBezTo>
                    <a:pt x="28296" y="5414"/>
                    <a:pt x="27619" y="5865"/>
                    <a:pt x="26943" y="6316"/>
                  </a:cubicBezTo>
                  <a:cubicBezTo>
                    <a:pt x="19123" y="11404"/>
                    <a:pt x="10627" y="15213"/>
                    <a:pt x="1679" y="17694"/>
                  </a:cubicBezTo>
                  <a:cubicBezTo>
                    <a:pt x="1679" y="17694"/>
                    <a:pt x="2281" y="20000"/>
                    <a:pt x="0" y="21629"/>
                  </a:cubicBezTo>
                  <a:cubicBezTo>
                    <a:pt x="10251" y="19098"/>
                    <a:pt x="19925" y="14912"/>
                    <a:pt x="28797" y="9148"/>
                  </a:cubicBezTo>
                  <a:cubicBezTo>
                    <a:pt x="29474" y="8697"/>
                    <a:pt x="30176" y="8246"/>
                    <a:pt x="30852" y="7795"/>
                  </a:cubicBezTo>
                  <a:cubicBezTo>
                    <a:pt x="32933" y="6391"/>
                    <a:pt x="34913" y="5063"/>
                    <a:pt x="37018" y="4010"/>
                  </a:cubicBezTo>
                  <a:cubicBezTo>
                    <a:pt x="35715" y="1905"/>
                    <a:pt x="37619" y="0"/>
                    <a:pt x="3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2"/>
            <p:cNvSpPr/>
            <p:nvPr/>
          </p:nvSpPr>
          <p:spPr>
            <a:xfrm>
              <a:off x="941858" y="3980610"/>
              <a:ext cx="74143" cy="86238"/>
            </a:xfrm>
            <a:custGeom>
              <a:avLst/>
              <a:gdLst/>
              <a:ahLst/>
              <a:cxnLst/>
              <a:rect l="l" t="t" r="r" b="b"/>
              <a:pathLst>
                <a:path w="3384" h="3936" extrusionOk="0">
                  <a:moveTo>
                    <a:pt x="2281" y="878"/>
                  </a:moveTo>
                  <a:cubicBezTo>
                    <a:pt x="2281" y="878"/>
                    <a:pt x="2331" y="1103"/>
                    <a:pt x="2306" y="1404"/>
                  </a:cubicBezTo>
                  <a:cubicBezTo>
                    <a:pt x="2281" y="1755"/>
                    <a:pt x="2181" y="2206"/>
                    <a:pt x="1780" y="2657"/>
                  </a:cubicBezTo>
                  <a:cubicBezTo>
                    <a:pt x="1655" y="2757"/>
                    <a:pt x="1529" y="2883"/>
                    <a:pt x="1379" y="2983"/>
                  </a:cubicBezTo>
                  <a:cubicBezTo>
                    <a:pt x="1379" y="2983"/>
                    <a:pt x="802" y="1629"/>
                    <a:pt x="2281" y="878"/>
                  </a:cubicBezTo>
                  <a:close/>
                  <a:moveTo>
                    <a:pt x="2782" y="0"/>
                  </a:moveTo>
                  <a:lnTo>
                    <a:pt x="2782" y="0"/>
                  </a:lnTo>
                  <a:cubicBezTo>
                    <a:pt x="0" y="1379"/>
                    <a:pt x="1103" y="3935"/>
                    <a:pt x="1103" y="3935"/>
                  </a:cubicBezTo>
                  <a:cubicBezTo>
                    <a:pt x="3384" y="2306"/>
                    <a:pt x="2782" y="1"/>
                    <a:pt x="2782" y="0"/>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2"/>
            <p:cNvSpPr/>
            <p:nvPr/>
          </p:nvSpPr>
          <p:spPr>
            <a:xfrm>
              <a:off x="959430" y="3999825"/>
              <a:ext cx="33522" cy="46142"/>
            </a:xfrm>
            <a:custGeom>
              <a:avLst/>
              <a:gdLst/>
              <a:ahLst/>
              <a:cxnLst/>
              <a:rect l="l" t="t" r="r" b="b"/>
              <a:pathLst>
                <a:path w="1530" h="2106" extrusionOk="0">
                  <a:moveTo>
                    <a:pt x="1479" y="1"/>
                  </a:moveTo>
                  <a:cubicBezTo>
                    <a:pt x="0" y="752"/>
                    <a:pt x="577" y="2106"/>
                    <a:pt x="577" y="2106"/>
                  </a:cubicBezTo>
                  <a:cubicBezTo>
                    <a:pt x="727" y="2006"/>
                    <a:pt x="853" y="1880"/>
                    <a:pt x="978" y="1780"/>
                  </a:cubicBezTo>
                  <a:cubicBezTo>
                    <a:pt x="1153" y="1354"/>
                    <a:pt x="1354" y="953"/>
                    <a:pt x="1504" y="527"/>
                  </a:cubicBezTo>
                  <a:cubicBezTo>
                    <a:pt x="1529" y="226"/>
                    <a:pt x="1479" y="1"/>
                    <a:pt x="1479"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2"/>
            <p:cNvSpPr/>
            <p:nvPr/>
          </p:nvSpPr>
          <p:spPr>
            <a:xfrm>
              <a:off x="980836" y="4011350"/>
              <a:ext cx="11568" cy="27497"/>
            </a:xfrm>
            <a:custGeom>
              <a:avLst/>
              <a:gdLst/>
              <a:ahLst/>
              <a:cxnLst/>
              <a:rect l="l" t="t" r="r" b="b"/>
              <a:pathLst>
                <a:path w="528" h="1255" extrusionOk="0">
                  <a:moveTo>
                    <a:pt x="527" y="1"/>
                  </a:moveTo>
                  <a:lnTo>
                    <a:pt x="527" y="1"/>
                  </a:lnTo>
                  <a:cubicBezTo>
                    <a:pt x="377" y="427"/>
                    <a:pt x="176" y="828"/>
                    <a:pt x="1" y="1254"/>
                  </a:cubicBezTo>
                  <a:cubicBezTo>
                    <a:pt x="402" y="803"/>
                    <a:pt x="502" y="352"/>
                    <a:pt x="527"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2"/>
            <p:cNvSpPr/>
            <p:nvPr/>
          </p:nvSpPr>
          <p:spPr>
            <a:xfrm>
              <a:off x="1748520" y="3592933"/>
              <a:ext cx="59332" cy="87881"/>
            </a:xfrm>
            <a:custGeom>
              <a:avLst/>
              <a:gdLst/>
              <a:ahLst/>
              <a:cxnLst/>
              <a:rect l="l" t="t" r="r" b="b"/>
              <a:pathLst>
                <a:path w="2708" h="4011" extrusionOk="0">
                  <a:moveTo>
                    <a:pt x="1905" y="0"/>
                  </a:moveTo>
                  <a:cubicBezTo>
                    <a:pt x="1905" y="0"/>
                    <a:pt x="1" y="1905"/>
                    <a:pt x="1304" y="4010"/>
                  </a:cubicBezTo>
                  <a:cubicBezTo>
                    <a:pt x="1304" y="4010"/>
                    <a:pt x="2707" y="2356"/>
                    <a:pt x="1905" y="0"/>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2"/>
            <p:cNvSpPr/>
            <p:nvPr/>
          </p:nvSpPr>
          <p:spPr>
            <a:xfrm>
              <a:off x="991835" y="3681888"/>
              <a:ext cx="906066" cy="368482"/>
            </a:xfrm>
            <a:custGeom>
              <a:avLst/>
              <a:gdLst/>
              <a:ahLst/>
              <a:cxnLst/>
              <a:rect l="l" t="t" r="r" b="b"/>
              <a:pathLst>
                <a:path w="41354" h="16818" extrusionOk="0">
                  <a:moveTo>
                    <a:pt x="4035" y="0"/>
                  </a:moveTo>
                  <a:cubicBezTo>
                    <a:pt x="4035" y="0"/>
                    <a:pt x="3058" y="1533"/>
                    <a:pt x="970" y="1533"/>
                  </a:cubicBezTo>
                  <a:cubicBezTo>
                    <a:pt x="670" y="1533"/>
                    <a:pt x="347" y="1501"/>
                    <a:pt x="0" y="1429"/>
                  </a:cubicBezTo>
                  <a:lnTo>
                    <a:pt x="0" y="1429"/>
                  </a:lnTo>
                  <a:cubicBezTo>
                    <a:pt x="8772" y="7268"/>
                    <a:pt x="18396" y="11579"/>
                    <a:pt x="28647" y="14236"/>
                  </a:cubicBezTo>
                  <a:cubicBezTo>
                    <a:pt x="29449" y="14436"/>
                    <a:pt x="30251" y="14637"/>
                    <a:pt x="31053" y="14837"/>
                  </a:cubicBezTo>
                  <a:cubicBezTo>
                    <a:pt x="33459" y="15439"/>
                    <a:pt x="35790" y="15990"/>
                    <a:pt x="37995" y="16817"/>
                  </a:cubicBezTo>
                  <a:cubicBezTo>
                    <a:pt x="38608" y="14663"/>
                    <a:pt x="40861" y="14561"/>
                    <a:pt x="41285" y="14561"/>
                  </a:cubicBezTo>
                  <a:cubicBezTo>
                    <a:pt x="41329" y="14561"/>
                    <a:pt x="41354" y="14562"/>
                    <a:pt x="41354" y="14562"/>
                  </a:cubicBezTo>
                  <a:cubicBezTo>
                    <a:pt x="38296" y="13133"/>
                    <a:pt x="35038" y="12331"/>
                    <a:pt x="31855" y="11529"/>
                  </a:cubicBezTo>
                  <a:cubicBezTo>
                    <a:pt x="31078" y="11354"/>
                    <a:pt x="30276" y="11153"/>
                    <a:pt x="29499" y="10953"/>
                  </a:cubicBezTo>
                  <a:cubicBezTo>
                    <a:pt x="20451" y="8622"/>
                    <a:pt x="11905" y="4938"/>
                    <a:pt x="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2"/>
            <p:cNvSpPr/>
            <p:nvPr/>
          </p:nvSpPr>
          <p:spPr>
            <a:xfrm>
              <a:off x="991835" y="3675797"/>
              <a:ext cx="88429" cy="39679"/>
            </a:xfrm>
            <a:custGeom>
              <a:avLst/>
              <a:gdLst/>
              <a:ahLst/>
              <a:cxnLst/>
              <a:rect l="l" t="t" r="r" b="b"/>
              <a:pathLst>
                <a:path w="4036" h="1811" extrusionOk="0">
                  <a:moveTo>
                    <a:pt x="2311" y="361"/>
                  </a:moveTo>
                  <a:cubicBezTo>
                    <a:pt x="2524" y="361"/>
                    <a:pt x="2764" y="403"/>
                    <a:pt x="3033" y="504"/>
                  </a:cubicBezTo>
                  <a:cubicBezTo>
                    <a:pt x="3033" y="504"/>
                    <a:pt x="2932" y="704"/>
                    <a:pt x="2682" y="880"/>
                  </a:cubicBezTo>
                  <a:cubicBezTo>
                    <a:pt x="2406" y="1105"/>
                    <a:pt x="1980" y="1331"/>
                    <a:pt x="1404" y="1331"/>
                  </a:cubicBezTo>
                  <a:cubicBezTo>
                    <a:pt x="1253" y="1331"/>
                    <a:pt x="1078" y="1306"/>
                    <a:pt x="902" y="1281"/>
                  </a:cubicBezTo>
                  <a:cubicBezTo>
                    <a:pt x="902" y="1281"/>
                    <a:pt x="1311" y="361"/>
                    <a:pt x="2311" y="361"/>
                  </a:cubicBezTo>
                  <a:close/>
                  <a:moveTo>
                    <a:pt x="2642" y="0"/>
                  </a:moveTo>
                  <a:cubicBezTo>
                    <a:pt x="761" y="0"/>
                    <a:pt x="0" y="1707"/>
                    <a:pt x="0" y="1707"/>
                  </a:cubicBezTo>
                  <a:cubicBezTo>
                    <a:pt x="347" y="1779"/>
                    <a:pt x="670" y="1811"/>
                    <a:pt x="970" y="1811"/>
                  </a:cubicBezTo>
                  <a:cubicBezTo>
                    <a:pt x="3058" y="1811"/>
                    <a:pt x="4035" y="278"/>
                    <a:pt x="4035" y="278"/>
                  </a:cubicBezTo>
                  <a:cubicBezTo>
                    <a:pt x="3515" y="81"/>
                    <a:pt x="3052" y="0"/>
                    <a:pt x="2642" y="0"/>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2"/>
            <p:cNvSpPr/>
            <p:nvPr/>
          </p:nvSpPr>
          <p:spPr>
            <a:xfrm>
              <a:off x="1011598" y="3683684"/>
              <a:ext cx="46690" cy="21275"/>
            </a:xfrm>
            <a:custGeom>
              <a:avLst/>
              <a:gdLst/>
              <a:ahLst/>
              <a:cxnLst/>
              <a:rect l="l" t="t" r="r" b="b"/>
              <a:pathLst>
                <a:path w="2131" h="971" extrusionOk="0">
                  <a:moveTo>
                    <a:pt x="1409" y="1"/>
                  </a:moveTo>
                  <a:cubicBezTo>
                    <a:pt x="409" y="1"/>
                    <a:pt x="0" y="921"/>
                    <a:pt x="0" y="921"/>
                  </a:cubicBezTo>
                  <a:cubicBezTo>
                    <a:pt x="176" y="946"/>
                    <a:pt x="351" y="971"/>
                    <a:pt x="502" y="971"/>
                  </a:cubicBezTo>
                  <a:cubicBezTo>
                    <a:pt x="928" y="846"/>
                    <a:pt x="1354" y="695"/>
                    <a:pt x="1780" y="520"/>
                  </a:cubicBezTo>
                  <a:cubicBezTo>
                    <a:pt x="2030" y="344"/>
                    <a:pt x="2131" y="144"/>
                    <a:pt x="2131" y="144"/>
                  </a:cubicBezTo>
                  <a:cubicBezTo>
                    <a:pt x="1862" y="43"/>
                    <a:pt x="1622" y="1"/>
                    <a:pt x="1409"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2"/>
            <p:cNvSpPr/>
            <p:nvPr/>
          </p:nvSpPr>
          <p:spPr>
            <a:xfrm>
              <a:off x="1022575" y="3695056"/>
              <a:ext cx="28023" cy="9903"/>
            </a:xfrm>
            <a:custGeom>
              <a:avLst/>
              <a:gdLst/>
              <a:ahLst/>
              <a:cxnLst/>
              <a:rect l="l" t="t" r="r" b="b"/>
              <a:pathLst>
                <a:path w="1279" h="452" extrusionOk="0">
                  <a:moveTo>
                    <a:pt x="1279" y="1"/>
                  </a:moveTo>
                  <a:lnTo>
                    <a:pt x="1279" y="1"/>
                  </a:lnTo>
                  <a:cubicBezTo>
                    <a:pt x="853" y="176"/>
                    <a:pt x="427" y="327"/>
                    <a:pt x="1" y="452"/>
                  </a:cubicBezTo>
                  <a:cubicBezTo>
                    <a:pt x="577" y="452"/>
                    <a:pt x="1003" y="226"/>
                    <a:pt x="1279"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2"/>
            <p:cNvSpPr/>
            <p:nvPr/>
          </p:nvSpPr>
          <p:spPr>
            <a:xfrm>
              <a:off x="1824307" y="4000899"/>
              <a:ext cx="73596" cy="49473"/>
            </a:xfrm>
            <a:custGeom>
              <a:avLst/>
              <a:gdLst/>
              <a:ahLst/>
              <a:cxnLst/>
              <a:rect l="l" t="t" r="r" b="b"/>
              <a:pathLst>
                <a:path w="3359" h="2258" extrusionOk="0">
                  <a:moveTo>
                    <a:pt x="3290" y="1"/>
                  </a:moveTo>
                  <a:cubicBezTo>
                    <a:pt x="2866" y="1"/>
                    <a:pt x="613" y="103"/>
                    <a:pt x="0" y="2257"/>
                  </a:cubicBezTo>
                  <a:cubicBezTo>
                    <a:pt x="0" y="2257"/>
                    <a:pt x="2156" y="2182"/>
                    <a:pt x="3359" y="2"/>
                  </a:cubicBezTo>
                  <a:cubicBezTo>
                    <a:pt x="3359" y="2"/>
                    <a:pt x="3334" y="1"/>
                    <a:pt x="3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2"/>
            <p:cNvSpPr/>
            <p:nvPr/>
          </p:nvSpPr>
          <p:spPr>
            <a:xfrm>
              <a:off x="829285" y="3266736"/>
              <a:ext cx="906636" cy="368482"/>
            </a:xfrm>
            <a:custGeom>
              <a:avLst/>
              <a:gdLst/>
              <a:ahLst/>
              <a:cxnLst/>
              <a:rect l="l" t="t" r="r" b="b"/>
              <a:pathLst>
                <a:path w="41380" h="16818" extrusionOk="0">
                  <a:moveTo>
                    <a:pt x="4036" y="1"/>
                  </a:moveTo>
                  <a:cubicBezTo>
                    <a:pt x="4036" y="1"/>
                    <a:pt x="3078" y="1533"/>
                    <a:pt x="978" y="1533"/>
                  </a:cubicBezTo>
                  <a:cubicBezTo>
                    <a:pt x="676" y="1533"/>
                    <a:pt x="350" y="1502"/>
                    <a:pt x="1" y="1429"/>
                  </a:cubicBezTo>
                  <a:lnTo>
                    <a:pt x="1" y="1429"/>
                  </a:lnTo>
                  <a:cubicBezTo>
                    <a:pt x="8798" y="7269"/>
                    <a:pt x="18422" y="11580"/>
                    <a:pt x="28672" y="14236"/>
                  </a:cubicBezTo>
                  <a:cubicBezTo>
                    <a:pt x="29474" y="14437"/>
                    <a:pt x="30276" y="14637"/>
                    <a:pt x="31053" y="14838"/>
                  </a:cubicBezTo>
                  <a:cubicBezTo>
                    <a:pt x="33484" y="15414"/>
                    <a:pt x="35815" y="15991"/>
                    <a:pt x="37996" y="16818"/>
                  </a:cubicBezTo>
                  <a:cubicBezTo>
                    <a:pt x="38631" y="14664"/>
                    <a:pt x="40886" y="14561"/>
                    <a:pt x="41310" y="14561"/>
                  </a:cubicBezTo>
                  <a:cubicBezTo>
                    <a:pt x="41355" y="14561"/>
                    <a:pt x="41379" y="14562"/>
                    <a:pt x="41379" y="14562"/>
                  </a:cubicBezTo>
                  <a:cubicBezTo>
                    <a:pt x="38322" y="13109"/>
                    <a:pt x="35063" y="12307"/>
                    <a:pt x="31880" y="11530"/>
                  </a:cubicBezTo>
                  <a:cubicBezTo>
                    <a:pt x="31103" y="11354"/>
                    <a:pt x="30301" y="11154"/>
                    <a:pt x="29524" y="10953"/>
                  </a:cubicBezTo>
                  <a:cubicBezTo>
                    <a:pt x="20477" y="8597"/>
                    <a:pt x="11930" y="4938"/>
                    <a:pt x="4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2"/>
            <p:cNvSpPr/>
            <p:nvPr/>
          </p:nvSpPr>
          <p:spPr>
            <a:xfrm>
              <a:off x="829285" y="3260645"/>
              <a:ext cx="88429" cy="39701"/>
            </a:xfrm>
            <a:custGeom>
              <a:avLst/>
              <a:gdLst/>
              <a:ahLst/>
              <a:cxnLst/>
              <a:rect l="l" t="t" r="r" b="b"/>
              <a:pathLst>
                <a:path w="4036" h="1812" extrusionOk="0">
                  <a:moveTo>
                    <a:pt x="2325" y="359"/>
                  </a:moveTo>
                  <a:cubicBezTo>
                    <a:pt x="2542" y="359"/>
                    <a:pt x="2786" y="402"/>
                    <a:pt x="3058" y="504"/>
                  </a:cubicBezTo>
                  <a:cubicBezTo>
                    <a:pt x="3058" y="504"/>
                    <a:pt x="2933" y="680"/>
                    <a:pt x="2707" y="880"/>
                  </a:cubicBezTo>
                  <a:cubicBezTo>
                    <a:pt x="2444" y="1071"/>
                    <a:pt x="2045" y="1308"/>
                    <a:pt x="1509" y="1308"/>
                  </a:cubicBezTo>
                  <a:cubicBezTo>
                    <a:pt x="1483" y="1308"/>
                    <a:pt x="1456" y="1308"/>
                    <a:pt x="1429" y="1306"/>
                  </a:cubicBezTo>
                  <a:cubicBezTo>
                    <a:pt x="1254" y="1306"/>
                    <a:pt x="1103" y="1306"/>
                    <a:pt x="903" y="1256"/>
                  </a:cubicBezTo>
                  <a:cubicBezTo>
                    <a:pt x="903" y="1256"/>
                    <a:pt x="1326" y="359"/>
                    <a:pt x="2325" y="359"/>
                  </a:cubicBezTo>
                  <a:close/>
                  <a:moveTo>
                    <a:pt x="2652" y="1"/>
                  </a:moveTo>
                  <a:cubicBezTo>
                    <a:pt x="778" y="1"/>
                    <a:pt x="1" y="1707"/>
                    <a:pt x="1" y="1707"/>
                  </a:cubicBezTo>
                  <a:cubicBezTo>
                    <a:pt x="347" y="1780"/>
                    <a:pt x="670" y="1811"/>
                    <a:pt x="970" y="1811"/>
                  </a:cubicBezTo>
                  <a:cubicBezTo>
                    <a:pt x="3059" y="1811"/>
                    <a:pt x="4036" y="279"/>
                    <a:pt x="4036" y="279"/>
                  </a:cubicBezTo>
                  <a:cubicBezTo>
                    <a:pt x="3520" y="82"/>
                    <a:pt x="3060" y="1"/>
                    <a:pt x="2652" y="1"/>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2"/>
            <p:cNvSpPr/>
            <p:nvPr/>
          </p:nvSpPr>
          <p:spPr>
            <a:xfrm>
              <a:off x="849048" y="3268511"/>
              <a:ext cx="47260" cy="20771"/>
            </a:xfrm>
            <a:custGeom>
              <a:avLst/>
              <a:gdLst/>
              <a:ahLst/>
              <a:cxnLst/>
              <a:rect l="l" t="t" r="r" b="b"/>
              <a:pathLst>
                <a:path w="2157" h="948" extrusionOk="0">
                  <a:moveTo>
                    <a:pt x="1423" y="0"/>
                  </a:moveTo>
                  <a:cubicBezTo>
                    <a:pt x="424" y="0"/>
                    <a:pt x="1" y="897"/>
                    <a:pt x="1" y="897"/>
                  </a:cubicBezTo>
                  <a:cubicBezTo>
                    <a:pt x="201" y="947"/>
                    <a:pt x="352" y="947"/>
                    <a:pt x="527" y="947"/>
                  </a:cubicBezTo>
                  <a:cubicBezTo>
                    <a:pt x="953" y="822"/>
                    <a:pt x="1379" y="672"/>
                    <a:pt x="1805" y="521"/>
                  </a:cubicBezTo>
                  <a:cubicBezTo>
                    <a:pt x="2031" y="321"/>
                    <a:pt x="2156" y="145"/>
                    <a:pt x="2156" y="145"/>
                  </a:cubicBezTo>
                  <a:cubicBezTo>
                    <a:pt x="1884" y="43"/>
                    <a:pt x="1640" y="0"/>
                    <a:pt x="1423"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2"/>
            <p:cNvSpPr/>
            <p:nvPr/>
          </p:nvSpPr>
          <p:spPr>
            <a:xfrm>
              <a:off x="860594" y="3279926"/>
              <a:ext cx="28023" cy="9399"/>
            </a:xfrm>
            <a:custGeom>
              <a:avLst/>
              <a:gdLst/>
              <a:ahLst/>
              <a:cxnLst/>
              <a:rect l="l" t="t" r="r" b="b"/>
              <a:pathLst>
                <a:path w="1279" h="429" extrusionOk="0">
                  <a:moveTo>
                    <a:pt x="1278" y="0"/>
                  </a:moveTo>
                  <a:lnTo>
                    <a:pt x="1278" y="0"/>
                  </a:lnTo>
                  <a:cubicBezTo>
                    <a:pt x="852" y="151"/>
                    <a:pt x="426" y="301"/>
                    <a:pt x="0" y="426"/>
                  </a:cubicBezTo>
                  <a:cubicBezTo>
                    <a:pt x="27" y="428"/>
                    <a:pt x="54" y="428"/>
                    <a:pt x="80" y="428"/>
                  </a:cubicBezTo>
                  <a:cubicBezTo>
                    <a:pt x="616" y="428"/>
                    <a:pt x="1015" y="191"/>
                    <a:pt x="1278"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2"/>
            <p:cNvSpPr/>
            <p:nvPr/>
          </p:nvSpPr>
          <p:spPr>
            <a:xfrm>
              <a:off x="1661756" y="3585768"/>
              <a:ext cx="74165" cy="49451"/>
            </a:xfrm>
            <a:custGeom>
              <a:avLst/>
              <a:gdLst/>
              <a:ahLst/>
              <a:cxnLst/>
              <a:rect l="l" t="t" r="r" b="b"/>
              <a:pathLst>
                <a:path w="3385" h="2257" extrusionOk="0">
                  <a:moveTo>
                    <a:pt x="3315" y="0"/>
                  </a:moveTo>
                  <a:cubicBezTo>
                    <a:pt x="2891" y="0"/>
                    <a:pt x="636" y="103"/>
                    <a:pt x="1" y="2257"/>
                  </a:cubicBezTo>
                  <a:cubicBezTo>
                    <a:pt x="1" y="2257"/>
                    <a:pt x="2181" y="2182"/>
                    <a:pt x="3384" y="1"/>
                  </a:cubicBezTo>
                  <a:cubicBezTo>
                    <a:pt x="3384" y="1"/>
                    <a:pt x="3360" y="0"/>
                    <a:pt x="3315" y="0"/>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2"/>
            <p:cNvSpPr/>
            <p:nvPr/>
          </p:nvSpPr>
          <p:spPr>
            <a:xfrm>
              <a:off x="1191151" y="2942204"/>
              <a:ext cx="786920" cy="566176"/>
            </a:xfrm>
            <a:custGeom>
              <a:avLst/>
              <a:gdLst/>
              <a:ahLst/>
              <a:cxnLst/>
              <a:rect l="l" t="t" r="r" b="b"/>
              <a:pathLst>
                <a:path w="35916" h="25841" extrusionOk="0">
                  <a:moveTo>
                    <a:pt x="3886" y="1"/>
                  </a:moveTo>
                  <a:cubicBezTo>
                    <a:pt x="3170" y="1134"/>
                    <a:pt x="2099" y="1396"/>
                    <a:pt x="1262" y="1396"/>
                  </a:cubicBezTo>
                  <a:cubicBezTo>
                    <a:pt x="546" y="1396"/>
                    <a:pt x="1" y="1204"/>
                    <a:pt x="1" y="1204"/>
                  </a:cubicBezTo>
                  <a:lnTo>
                    <a:pt x="1" y="1204"/>
                  </a:lnTo>
                  <a:cubicBezTo>
                    <a:pt x="2532" y="3459"/>
                    <a:pt x="5440" y="5164"/>
                    <a:pt x="8272" y="6818"/>
                  </a:cubicBezTo>
                  <a:cubicBezTo>
                    <a:pt x="8948" y="7219"/>
                    <a:pt x="9650" y="7645"/>
                    <a:pt x="10352" y="8071"/>
                  </a:cubicBezTo>
                  <a:cubicBezTo>
                    <a:pt x="18347" y="12883"/>
                    <a:pt x="25490" y="18848"/>
                    <a:pt x="31630" y="25840"/>
                  </a:cubicBezTo>
                  <a:cubicBezTo>
                    <a:pt x="31630" y="25840"/>
                    <a:pt x="32516" y="25078"/>
                    <a:pt x="33899" y="25078"/>
                  </a:cubicBezTo>
                  <a:cubicBezTo>
                    <a:pt x="34491" y="25078"/>
                    <a:pt x="35173" y="25217"/>
                    <a:pt x="35916" y="25615"/>
                  </a:cubicBezTo>
                  <a:cubicBezTo>
                    <a:pt x="29149" y="17494"/>
                    <a:pt x="21154" y="10627"/>
                    <a:pt x="12106" y="5164"/>
                  </a:cubicBezTo>
                  <a:cubicBezTo>
                    <a:pt x="11404" y="4738"/>
                    <a:pt x="10678" y="4311"/>
                    <a:pt x="9976" y="3910"/>
                  </a:cubicBezTo>
                  <a:cubicBezTo>
                    <a:pt x="7820" y="2632"/>
                    <a:pt x="5740" y="1429"/>
                    <a:pt x="3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2"/>
            <p:cNvSpPr/>
            <p:nvPr/>
          </p:nvSpPr>
          <p:spPr>
            <a:xfrm>
              <a:off x="1884165" y="3491643"/>
              <a:ext cx="93906" cy="33851"/>
            </a:xfrm>
            <a:custGeom>
              <a:avLst/>
              <a:gdLst/>
              <a:ahLst/>
              <a:cxnLst/>
              <a:rect l="l" t="t" r="r" b="b"/>
              <a:pathLst>
                <a:path w="4286" h="1545" extrusionOk="0">
                  <a:moveTo>
                    <a:pt x="2248" y="412"/>
                  </a:moveTo>
                  <a:cubicBezTo>
                    <a:pt x="2423" y="412"/>
                    <a:pt x="2610" y="434"/>
                    <a:pt x="2807" y="488"/>
                  </a:cubicBezTo>
                  <a:cubicBezTo>
                    <a:pt x="2958" y="538"/>
                    <a:pt x="3133" y="613"/>
                    <a:pt x="3283" y="688"/>
                  </a:cubicBezTo>
                  <a:cubicBezTo>
                    <a:pt x="3283" y="688"/>
                    <a:pt x="2815" y="1229"/>
                    <a:pt x="2094" y="1229"/>
                  </a:cubicBezTo>
                  <a:cubicBezTo>
                    <a:pt x="1774" y="1229"/>
                    <a:pt x="1404" y="1122"/>
                    <a:pt x="1003" y="814"/>
                  </a:cubicBezTo>
                  <a:cubicBezTo>
                    <a:pt x="1003" y="814"/>
                    <a:pt x="1178" y="663"/>
                    <a:pt x="1454" y="563"/>
                  </a:cubicBezTo>
                  <a:cubicBezTo>
                    <a:pt x="1663" y="482"/>
                    <a:pt x="1935" y="412"/>
                    <a:pt x="2248" y="412"/>
                  </a:cubicBezTo>
                  <a:close/>
                  <a:moveTo>
                    <a:pt x="2269" y="1"/>
                  </a:moveTo>
                  <a:cubicBezTo>
                    <a:pt x="886" y="1"/>
                    <a:pt x="0" y="763"/>
                    <a:pt x="0" y="763"/>
                  </a:cubicBezTo>
                  <a:cubicBezTo>
                    <a:pt x="758" y="1344"/>
                    <a:pt x="1457" y="1544"/>
                    <a:pt x="2060" y="1544"/>
                  </a:cubicBezTo>
                  <a:cubicBezTo>
                    <a:pt x="3411" y="1544"/>
                    <a:pt x="4286" y="538"/>
                    <a:pt x="4286" y="538"/>
                  </a:cubicBezTo>
                  <a:cubicBezTo>
                    <a:pt x="3543" y="140"/>
                    <a:pt x="2861" y="1"/>
                    <a:pt x="2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2"/>
            <p:cNvSpPr/>
            <p:nvPr/>
          </p:nvSpPr>
          <p:spPr>
            <a:xfrm>
              <a:off x="1906119" y="3502313"/>
              <a:ext cx="49999" cy="16257"/>
            </a:xfrm>
            <a:custGeom>
              <a:avLst/>
              <a:gdLst/>
              <a:ahLst/>
              <a:cxnLst/>
              <a:rect l="l" t="t" r="r" b="b"/>
              <a:pathLst>
                <a:path w="2282" h="742" extrusionOk="0">
                  <a:moveTo>
                    <a:pt x="1805" y="1"/>
                  </a:moveTo>
                  <a:cubicBezTo>
                    <a:pt x="1354" y="26"/>
                    <a:pt x="903" y="26"/>
                    <a:pt x="452" y="76"/>
                  </a:cubicBezTo>
                  <a:cubicBezTo>
                    <a:pt x="176" y="176"/>
                    <a:pt x="1" y="327"/>
                    <a:pt x="1" y="327"/>
                  </a:cubicBezTo>
                  <a:cubicBezTo>
                    <a:pt x="402" y="635"/>
                    <a:pt x="772" y="742"/>
                    <a:pt x="1092" y="742"/>
                  </a:cubicBezTo>
                  <a:cubicBezTo>
                    <a:pt x="1813" y="742"/>
                    <a:pt x="2281" y="201"/>
                    <a:pt x="2281" y="201"/>
                  </a:cubicBezTo>
                  <a:cubicBezTo>
                    <a:pt x="2131" y="126"/>
                    <a:pt x="1956" y="51"/>
                    <a:pt x="1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2"/>
            <p:cNvSpPr/>
            <p:nvPr/>
          </p:nvSpPr>
          <p:spPr>
            <a:xfrm>
              <a:off x="1916000" y="3500670"/>
              <a:ext cx="29688" cy="3308"/>
            </a:xfrm>
            <a:custGeom>
              <a:avLst/>
              <a:gdLst/>
              <a:ahLst/>
              <a:cxnLst/>
              <a:rect l="l" t="t" r="r" b="b"/>
              <a:pathLst>
                <a:path w="1355" h="151" extrusionOk="0">
                  <a:moveTo>
                    <a:pt x="795" y="0"/>
                  </a:moveTo>
                  <a:cubicBezTo>
                    <a:pt x="482" y="0"/>
                    <a:pt x="210" y="70"/>
                    <a:pt x="1" y="151"/>
                  </a:cubicBezTo>
                  <a:cubicBezTo>
                    <a:pt x="452" y="101"/>
                    <a:pt x="903" y="101"/>
                    <a:pt x="1354" y="76"/>
                  </a:cubicBezTo>
                  <a:cubicBezTo>
                    <a:pt x="1157" y="22"/>
                    <a:pt x="970" y="0"/>
                    <a:pt x="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2"/>
            <p:cNvSpPr/>
            <p:nvPr/>
          </p:nvSpPr>
          <p:spPr>
            <a:xfrm>
              <a:off x="1191151" y="2940561"/>
              <a:ext cx="85142" cy="32230"/>
            </a:xfrm>
            <a:custGeom>
              <a:avLst/>
              <a:gdLst/>
              <a:ahLst/>
              <a:cxnLst/>
              <a:rect l="l" t="t" r="r" b="b"/>
              <a:pathLst>
                <a:path w="3886" h="1471" extrusionOk="0">
                  <a:moveTo>
                    <a:pt x="3113" y="0"/>
                  </a:moveTo>
                  <a:cubicBezTo>
                    <a:pt x="2339" y="0"/>
                    <a:pt x="1107" y="204"/>
                    <a:pt x="1" y="1279"/>
                  </a:cubicBezTo>
                  <a:cubicBezTo>
                    <a:pt x="1" y="1279"/>
                    <a:pt x="545" y="1471"/>
                    <a:pt x="1262" y="1471"/>
                  </a:cubicBezTo>
                  <a:cubicBezTo>
                    <a:pt x="2099" y="1471"/>
                    <a:pt x="3170" y="1209"/>
                    <a:pt x="3886" y="76"/>
                  </a:cubicBezTo>
                  <a:cubicBezTo>
                    <a:pt x="3886" y="76"/>
                    <a:pt x="3584" y="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2"/>
            <p:cNvSpPr/>
            <p:nvPr/>
          </p:nvSpPr>
          <p:spPr>
            <a:xfrm>
              <a:off x="1647493" y="3658817"/>
              <a:ext cx="270742" cy="286824"/>
            </a:xfrm>
            <a:custGeom>
              <a:avLst/>
              <a:gdLst/>
              <a:ahLst/>
              <a:cxnLst/>
              <a:rect l="l" t="t" r="r" b="b"/>
              <a:pathLst>
                <a:path w="12357" h="13091" extrusionOk="0">
                  <a:moveTo>
                    <a:pt x="1980" y="1"/>
                  </a:moveTo>
                  <a:lnTo>
                    <a:pt x="1729" y="101"/>
                  </a:lnTo>
                  <a:cubicBezTo>
                    <a:pt x="551" y="2056"/>
                    <a:pt x="0" y="3860"/>
                    <a:pt x="201" y="6367"/>
                  </a:cubicBezTo>
                  <a:cubicBezTo>
                    <a:pt x="376" y="8522"/>
                    <a:pt x="1880" y="11003"/>
                    <a:pt x="3885" y="12281"/>
                  </a:cubicBezTo>
                  <a:cubicBezTo>
                    <a:pt x="4769" y="12838"/>
                    <a:pt x="5672" y="13090"/>
                    <a:pt x="6528" y="13090"/>
                  </a:cubicBezTo>
                  <a:cubicBezTo>
                    <a:pt x="7637" y="13090"/>
                    <a:pt x="8667" y="12666"/>
                    <a:pt x="9474" y="11930"/>
                  </a:cubicBezTo>
                  <a:cubicBezTo>
                    <a:pt x="10953" y="10552"/>
                    <a:pt x="11880" y="8622"/>
                    <a:pt x="12356" y="6592"/>
                  </a:cubicBezTo>
                  <a:lnTo>
                    <a:pt x="12356" y="6592"/>
                  </a:lnTo>
                  <a:cubicBezTo>
                    <a:pt x="11783" y="8185"/>
                    <a:pt x="10330" y="8924"/>
                    <a:pt x="8649" y="8924"/>
                  </a:cubicBezTo>
                  <a:cubicBezTo>
                    <a:pt x="6652" y="8924"/>
                    <a:pt x="4333" y="7882"/>
                    <a:pt x="2782" y="5991"/>
                  </a:cubicBezTo>
                  <a:cubicBezTo>
                    <a:pt x="2306" y="5414"/>
                    <a:pt x="1930" y="4813"/>
                    <a:pt x="1654" y="4161"/>
                  </a:cubicBezTo>
                  <a:cubicBezTo>
                    <a:pt x="1028" y="2632"/>
                    <a:pt x="1178" y="1078"/>
                    <a:pt x="1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2"/>
            <p:cNvSpPr/>
            <p:nvPr/>
          </p:nvSpPr>
          <p:spPr>
            <a:xfrm>
              <a:off x="1669447" y="3658817"/>
              <a:ext cx="21450" cy="90072"/>
            </a:xfrm>
            <a:custGeom>
              <a:avLst/>
              <a:gdLst/>
              <a:ahLst/>
              <a:cxnLst/>
              <a:rect l="l" t="t" r="r" b="b"/>
              <a:pathLst>
                <a:path w="979" h="4111" extrusionOk="0">
                  <a:moveTo>
                    <a:pt x="978" y="1"/>
                  </a:moveTo>
                  <a:lnTo>
                    <a:pt x="727" y="101"/>
                  </a:lnTo>
                  <a:cubicBezTo>
                    <a:pt x="502" y="477"/>
                    <a:pt x="301" y="853"/>
                    <a:pt x="101" y="1229"/>
                  </a:cubicBezTo>
                  <a:cubicBezTo>
                    <a:pt x="1" y="2031"/>
                    <a:pt x="101" y="2883"/>
                    <a:pt x="452" y="3735"/>
                  </a:cubicBezTo>
                  <a:cubicBezTo>
                    <a:pt x="527" y="3860"/>
                    <a:pt x="577" y="3986"/>
                    <a:pt x="627" y="4111"/>
                  </a:cubicBezTo>
                  <a:cubicBezTo>
                    <a:pt x="26" y="2607"/>
                    <a:pt x="176" y="1053"/>
                    <a:pt x="978" y="1"/>
                  </a:cubicBezTo>
                  <a:close/>
                </a:path>
              </a:pathLst>
            </a:custGeom>
            <a:solidFill>
              <a:srgbClr val="B59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2"/>
            <p:cNvSpPr/>
            <p:nvPr/>
          </p:nvSpPr>
          <p:spPr>
            <a:xfrm>
              <a:off x="1663400" y="3803248"/>
              <a:ext cx="254835" cy="142393"/>
            </a:xfrm>
            <a:custGeom>
              <a:avLst/>
              <a:gdLst/>
              <a:ahLst/>
              <a:cxnLst/>
              <a:rect l="l" t="t" r="r" b="b"/>
              <a:pathLst>
                <a:path w="11631" h="6499" extrusionOk="0">
                  <a:moveTo>
                    <a:pt x="11630" y="0"/>
                  </a:moveTo>
                  <a:lnTo>
                    <a:pt x="11630" y="0"/>
                  </a:lnTo>
                  <a:cubicBezTo>
                    <a:pt x="11455" y="451"/>
                    <a:pt x="11254" y="827"/>
                    <a:pt x="10953" y="1128"/>
                  </a:cubicBezTo>
                  <a:cubicBezTo>
                    <a:pt x="10427" y="2557"/>
                    <a:pt x="9650" y="3885"/>
                    <a:pt x="8547" y="4912"/>
                  </a:cubicBezTo>
                  <a:cubicBezTo>
                    <a:pt x="7755" y="5648"/>
                    <a:pt x="6723" y="6072"/>
                    <a:pt x="5614" y="6072"/>
                  </a:cubicBezTo>
                  <a:cubicBezTo>
                    <a:pt x="4758" y="6072"/>
                    <a:pt x="3857" y="5820"/>
                    <a:pt x="2983" y="5263"/>
                  </a:cubicBezTo>
                  <a:cubicBezTo>
                    <a:pt x="1705" y="4461"/>
                    <a:pt x="653" y="3183"/>
                    <a:pt x="1" y="1830"/>
                  </a:cubicBezTo>
                  <a:lnTo>
                    <a:pt x="1" y="1830"/>
                  </a:lnTo>
                  <a:cubicBezTo>
                    <a:pt x="627" y="3333"/>
                    <a:pt x="1780" y="4812"/>
                    <a:pt x="3159" y="5689"/>
                  </a:cubicBezTo>
                  <a:cubicBezTo>
                    <a:pt x="4043" y="6246"/>
                    <a:pt x="4946" y="6498"/>
                    <a:pt x="5802" y="6498"/>
                  </a:cubicBezTo>
                  <a:cubicBezTo>
                    <a:pt x="6911" y="6498"/>
                    <a:pt x="7941" y="6074"/>
                    <a:pt x="8748" y="5338"/>
                  </a:cubicBezTo>
                  <a:cubicBezTo>
                    <a:pt x="10227" y="3960"/>
                    <a:pt x="11154" y="2030"/>
                    <a:pt x="1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2"/>
            <p:cNvSpPr/>
            <p:nvPr/>
          </p:nvSpPr>
          <p:spPr>
            <a:xfrm>
              <a:off x="1669995" y="3627748"/>
              <a:ext cx="259217" cy="226593"/>
            </a:xfrm>
            <a:custGeom>
              <a:avLst/>
              <a:gdLst/>
              <a:ahLst/>
              <a:cxnLst/>
              <a:rect l="l" t="t" r="r" b="b"/>
              <a:pathLst>
                <a:path w="11831" h="10342" extrusionOk="0">
                  <a:moveTo>
                    <a:pt x="3965" y="1"/>
                  </a:moveTo>
                  <a:cubicBezTo>
                    <a:pt x="2609" y="1"/>
                    <a:pt x="1583" y="549"/>
                    <a:pt x="953" y="1419"/>
                  </a:cubicBezTo>
                  <a:cubicBezTo>
                    <a:pt x="151" y="2496"/>
                    <a:pt x="1" y="4050"/>
                    <a:pt x="627" y="5579"/>
                  </a:cubicBezTo>
                  <a:cubicBezTo>
                    <a:pt x="903" y="6231"/>
                    <a:pt x="1279" y="6832"/>
                    <a:pt x="1755" y="7409"/>
                  </a:cubicBezTo>
                  <a:cubicBezTo>
                    <a:pt x="3306" y="9300"/>
                    <a:pt x="5625" y="10342"/>
                    <a:pt x="7622" y="10342"/>
                  </a:cubicBezTo>
                  <a:cubicBezTo>
                    <a:pt x="9303" y="10342"/>
                    <a:pt x="10756" y="9603"/>
                    <a:pt x="11329" y="8010"/>
                  </a:cubicBezTo>
                  <a:cubicBezTo>
                    <a:pt x="11354" y="7935"/>
                    <a:pt x="11404" y="7835"/>
                    <a:pt x="11429" y="7709"/>
                  </a:cubicBezTo>
                  <a:cubicBezTo>
                    <a:pt x="11830" y="6231"/>
                    <a:pt x="11204" y="4426"/>
                    <a:pt x="9875" y="2998"/>
                  </a:cubicBezTo>
                  <a:cubicBezTo>
                    <a:pt x="8522" y="1519"/>
                    <a:pt x="6567" y="266"/>
                    <a:pt x="4612" y="40"/>
                  </a:cubicBezTo>
                  <a:cubicBezTo>
                    <a:pt x="4389" y="13"/>
                    <a:pt x="4173" y="1"/>
                    <a:pt x="3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2"/>
            <p:cNvSpPr/>
            <p:nvPr/>
          </p:nvSpPr>
          <p:spPr>
            <a:xfrm>
              <a:off x="1690305" y="3627748"/>
              <a:ext cx="238907" cy="226571"/>
            </a:xfrm>
            <a:custGeom>
              <a:avLst/>
              <a:gdLst/>
              <a:ahLst/>
              <a:cxnLst/>
              <a:rect l="l" t="t" r="r" b="b"/>
              <a:pathLst>
                <a:path w="10904" h="10341" extrusionOk="0">
                  <a:moveTo>
                    <a:pt x="39" y="1401"/>
                  </a:moveTo>
                  <a:cubicBezTo>
                    <a:pt x="33" y="1407"/>
                    <a:pt x="28" y="1413"/>
                    <a:pt x="23" y="1419"/>
                  </a:cubicBezTo>
                  <a:lnTo>
                    <a:pt x="23" y="1419"/>
                  </a:lnTo>
                  <a:cubicBezTo>
                    <a:pt x="24" y="1419"/>
                    <a:pt x="25" y="1419"/>
                    <a:pt x="26" y="1419"/>
                  </a:cubicBezTo>
                  <a:cubicBezTo>
                    <a:pt x="30" y="1413"/>
                    <a:pt x="34" y="1407"/>
                    <a:pt x="39" y="1401"/>
                  </a:cubicBezTo>
                  <a:close/>
                  <a:moveTo>
                    <a:pt x="23" y="1419"/>
                  </a:moveTo>
                  <a:lnTo>
                    <a:pt x="23" y="1419"/>
                  </a:lnTo>
                  <a:cubicBezTo>
                    <a:pt x="1" y="1419"/>
                    <a:pt x="1" y="1420"/>
                    <a:pt x="1" y="1444"/>
                  </a:cubicBezTo>
                  <a:cubicBezTo>
                    <a:pt x="8" y="1435"/>
                    <a:pt x="16" y="1427"/>
                    <a:pt x="23" y="1419"/>
                  </a:cubicBezTo>
                  <a:close/>
                  <a:moveTo>
                    <a:pt x="3038" y="1"/>
                  </a:moveTo>
                  <a:cubicBezTo>
                    <a:pt x="1691" y="1"/>
                    <a:pt x="670" y="542"/>
                    <a:pt x="39" y="1401"/>
                  </a:cubicBezTo>
                  <a:lnTo>
                    <a:pt x="39" y="1401"/>
                  </a:lnTo>
                  <a:cubicBezTo>
                    <a:pt x="642" y="735"/>
                    <a:pt x="1530" y="305"/>
                    <a:pt x="2687" y="305"/>
                  </a:cubicBezTo>
                  <a:cubicBezTo>
                    <a:pt x="2879" y="305"/>
                    <a:pt x="3078" y="316"/>
                    <a:pt x="3284" y="341"/>
                  </a:cubicBezTo>
                  <a:cubicBezTo>
                    <a:pt x="5114" y="566"/>
                    <a:pt x="6943" y="1744"/>
                    <a:pt x="8222" y="3098"/>
                  </a:cubicBezTo>
                  <a:cubicBezTo>
                    <a:pt x="9475" y="4451"/>
                    <a:pt x="10026" y="6130"/>
                    <a:pt x="9650" y="7534"/>
                  </a:cubicBezTo>
                  <a:cubicBezTo>
                    <a:pt x="9625" y="7634"/>
                    <a:pt x="9600" y="7734"/>
                    <a:pt x="9575" y="7835"/>
                  </a:cubicBezTo>
                  <a:cubicBezTo>
                    <a:pt x="9038" y="9310"/>
                    <a:pt x="7677" y="9996"/>
                    <a:pt x="6104" y="9996"/>
                  </a:cubicBezTo>
                  <a:cubicBezTo>
                    <a:pt x="4738" y="9996"/>
                    <a:pt x="3212" y="9478"/>
                    <a:pt x="1931" y="8511"/>
                  </a:cubicBezTo>
                  <a:lnTo>
                    <a:pt x="1931" y="8511"/>
                  </a:lnTo>
                  <a:cubicBezTo>
                    <a:pt x="3371" y="9698"/>
                    <a:pt x="5139" y="10340"/>
                    <a:pt x="6706" y="10340"/>
                  </a:cubicBezTo>
                  <a:cubicBezTo>
                    <a:pt x="8384" y="10340"/>
                    <a:pt x="9832" y="9604"/>
                    <a:pt x="10402" y="8010"/>
                  </a:cubicBezTo>
                  <a:cubicBezTo>
                    <a:pt x="10427" y="7935"/>
                    <a:pt x="10477" y="7835"/>
                    <a:pt x="10502" y="7709"/>
                  </a:cubicBezTo>
                  <a:cubicBezTo>
                    <a:pt x="10903" y="6231"/>
                    <a:pt x="10277" y="4426"/>
                    <a:pt x="8948" y="2998"/>
                  </a:cubicBezTo>
                  <a:cubicBezTo>
                    <a:pt x="7595" y="1519"/>
                    <a:pt x="5640" y="266"/>
                    <a:pt x="3685" y="40"/>
                  </a:cubicBezTo>
                  <a:cubicBezTo>
                    <a:pt x="3462" y="13"/>
                    <a:pt x="3246" y="1"/>
                    <a:pt x="3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2"/>
            <p:cNvSpPr/>
            <p:nvPr/>
          </p:nvSpPr>
          <p:spPr>
            <a:xfrm>
              <a:off x="1672733" y="3658817"/>
              <a:ext cx="247693" cy="198264"/>
            </a:xfrm>
            <a:custGeom>
              <a:avLst/>
              <a:gdLst/>
              <a:ahLst/>
              <a:cxnLst/>
              <a:rect l="l" t="t" r="r" b="b"/>
              <a:pathLst>
                <a:path w="11305" h="9049" extrusionOk="0">
                  <a:moveTo>
                    <a:pt x="828" y="1"/>
                  </a:moveTo>
                  <a:cubicBezTo>
                    <a:pt x="352" y="577"/>
                    <a:pt x="101" y="1354"/>
                    <a:pt x="51" y="2131"/>
                  </a:cubicBezTo>
                  <a:cubicBezTo>
                    <a:pt x="1" y="2908"/>
                    <a:pt x="176" y="3685"/>
                    <a:pt x="477" y="4387"/>
                  </a:cubicBezTo>
                  <a:cubicBezTo>
                    <a:pt x="1104" y="5815"/>
                    <a:pt x="2206" y="6993"/>
                    <a:pt x="3510" y="7845"/>
                  </a:cubicBezTo>
                  <a:cubicBezTo>
                    <a:pt x="4161" y="8246"/>
                    <a:pt x="4863" y="8572"/>
                    <a:pt x="5615" y="8773"/>
                  </a:cubicBezTo>
                  <a:cubicBezTo>
                    <a:pt x="5991" y="8898"/>
                    <a:pt x="6367" y="8948"/>
                    <a:pt x="6768" y="8998"/>
                  </a:cubicBezTo>
                  <a:cubicBezTo>
                    <a:pt x="6868" y="9023"/>
                    <a:pt x="6943" y="9023"/>
                    <a:pt x="7044" y="9023"/>
                  </a:cubicBezTo>
                  <a:lnTo>
                    <a:pt x="7344" y="9048"/>
                  </a:lnTo>
                  <a:cubicBezTo>
                    <a:pt x="7545" y="9048"/>
                    <a:pt x="7745" y="9048"/>
                    <a:pt x="7921" y="9023"/>
                  </a:cubicBezTo>
                  <a:cubicBezTo>
                    <a:pt x="8322" y="8973"/>
                    <a:pt x="8698" y="8898"/>
                    <a:pt x="9074" y="8773"/>
                  </a:cubicBezTo>
                  <a:cubicBezTo>
                    <a:pt x="9425" y="8647"/>
                    <a:pt x="9775" y="8472"/>
                    <a:pt x="10101" y="8221"/>
                  </a:cubicBezTo>
                  <a:cubicBezTo>
                    <a:pt x="10703" y="7745"/>
                    <a:pt x="11129" y="7043"/>
                    <a:pt x="11304" y="6291"/>
                  </a:cubicBezTo>
                  <a:lnTo>
                    <a:pt x="11304" y="6291"/>
                  </a:lnTo>
                  <a:lnTo>
                    <a:pt x="11204" y="6567"/>
                  </a:lnTo>
                  <a:cubicBezTo>
                    <a:pt x="11154" y="6667"/>
                    <a:pt x="11129" y="6742"/>
                    <a:pt x="11079" y="6818"/>
                  </a:cubicBezTo>
                  <a:cubicBezTo>
                    <a:pt x="11054" y="6918"/>
                    <a:pt x="11004" y="6993"/>
                    <a:pt x="10953" y="7068"/>
                  </a:cubicBezTo>
                  <a:cubicBezTo>
                    <a:pt x="10928" y="7118"/>
                    <a:pt x="10903" y="7169"/>
                    <a:pt x="10878" y="7194"/>
                  </a:cubicBezTo>
                  <a:lnTo>
                    <a:pt x="10803" y="7319"/>
                  </a:lnTo>
                  <a:cubicBezTo>
                    <a:pt x="10577" y="7620"/>
                    <a:pt x="10302" y="7895"/>
                    <a:pt x="10001" y="8121"/>
                  </a:cubicBezTo>
                  <a:cubicBezTo>
                    <a:pt x="9400" y="8547"/>
                    <a:pt x="8648" y="8748"/>
                    <a:pt x="7921" y="8798"/>
                  </a:cubicBezTo>
                  <a:cubicBezTo>
                    <a:pt x="7820" y="8804"/>
                    <a:pt x="7719" y="8807"/>
                    <a:pt x="7619" y="8807"/>
                  </a:cubicBezTo>
                  <a:cubicBezTo>
                    <a:pt x="7343" y="8807"/>
                    <a:pt x="7068" y="8784"/>
                    <a:pt x="6793" y="8748"/>
                  </a:cubicBezTo>
                  <a:cubicBezTo>
                    <a:pt x="6417" y="8697"/>
                    <a:pt x="6066" y="8622"/>
                    <a:pt x="5690" y="8522"/>
                  </a:cubicBezTo>
                  <a:cubicBezTo>
                    <a:pt x="4988" y="8296"/>
                    <a:pt x="4287" y="7996"/>
                    <a:pt x="3660" y="7595"/>
                  </a:cubicBezTo>
                  <a:cubicBezTo>
                    <a:pt x="3585" y="7545"/>
                    <a:pt x="3510" y="7494"/>
                    <a:pt x="3435" y="7444"/>
                  </a:cubicBezTo>
                  <a:cubicBezTo>
                    <a:pt x="3359" y="7394"/>
                    <a:pt x="3259" y="7344"/>
                    <a:pt x="3184" y="7269"/>
                  </a:cubicBezTo>
                  <a:cubicBezTo>
                    <a:pt x="3034" y="7169"/>
                    <a:pt x="2883" y="7043"/>
                    <a:pt x="2758" y="6943"/>
                  </a:cubicBezTo>
                  <a:cubicBezTo>
                    <a:pt x="2607" y="6818"/>
                    <a:pt x="2482" y="6692"/>
                    <a:pt x="2332" y="6567"/>
                  </a:cubicBezTo>
                  <a:cubicBezTo>
                    <a:pt x="2257" y="6492"/>
                    <a:pt x="2206" y="6417"/>
                    <a:pt x="2131" y="6367"/>
                  </a:cubicBezTo>
                  <a:cubicBezTo>
                    <a:pt x="2081" y="6291"/>
                    <a:pt x="2006" y="6216"/>
                    <a:pt x="1931" y="6141"/>
                  </a:cubicBezTo>
                  <a:cubicBezTo>
                    <a:pt x="1430" y="5590"/>
                    <a:pt x="1003" y="4963"/>
                    <a:pt x="678" y="4286"/>
                  </a:cubicBezTo>
                  <a:cubicBezTo>
                    <a:pt x="377" y="3635"/>
                    <a:pt x="176" y="2883"/>
                    <a:pt x="176" y="2131"/>
                  </a:cubicBezTo>
                  <a:cubicBezTo>
                    <a:pt x="176" y="1755"/>
                    <a:pt x="227" y="1379"/>
                    <a:pt x="352" y="1028"/>
                  </a:cubicBezTo>
                  <a:cubicBezTo>
                    <a:pt x="452" y="652"/>
                    <a:pt x="602" y="301"/>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2"/>
            <p:cNvSpPr/>
            <p:nvPr/>
          </p:nvSpPr>
          <p:spPr>
            <a:xfrm>
              <a:off x="886952" y="3665411"/>
              <a:ext cx="270742" cy="287328"/>
            </a:xfrm>
            <a:custGeom>
              <a:avLst/>
              <a:gdLst/>
              <a:ahLst/>
              <a:cxnLst/>
              <a:rect l="l" t="t" r="r" b="b"/>
              <a:pathLst>
                <a:path w="12357" h="13114" extrusionOk="0">
                  <a:moveTo>
                    <a:pt x="1980" y="0"/>
                  </a:moveTo>
                  <a:lnTo>
                    <a:pt x="1729" y="126"/>
                  </a:lnTo>
                  <a:cubicBezTo>
                    <a:pt x="551" y="2081"/>
                    <a:pt x="0" y="3885"/>
                    <a:pt x="201" y="6391"/>
                  </a:cubicBezTo>
                  <a:cubicBezTo>
                    <a:pt x="376" y="8522"/>
                    <a:pt x="1880" y="11003"/>
                    <a:pt x="3910" y="12306"/>
                  </a:cubicBezTo>
                  <a:cubicBezTo>
                    <a:pt x="4779" y="12861"/>
                    <a:pt x="5677" y="13113"/>
                    <a:pt x="6530" y="13113"/>
                  </a:cubicBezTo>
                  <a:cubicBezTo>
                    <a:pt x="7643" y="13113"/>
                    <a:pt x="8679" y="12682"/>
                    <a:pt x="9474" y="11930"/>
                  </a:cubicBezTo>
                  <a:cubicBezTo>
                    <a:pt x="10953" y="10552"/>
                    <a:pt x="11880" y="8622"/>
                    <a:pt x="12356" y="6617"/>
                  </a:cubicBezTo>
                  <a:lnTo>
                    <a:pt x="12356" y="6617"/>
                  </a:lnTo>
                  <a:cubicBezTo>
                    <a:pt x="11784" y="8197"/>
                    <a:pt x="10332" y="8930"/>
                    <a:pt x="8652" y="8930"/>
                  </a:cubicBezTo>
                  <a:cubicBezTo>
                    <a:pt x="6655" y="8930"/>
                    <a:pt x="4334" y="7894"/>
                    <a:pt x="2782" y="6015"/>
                  </a:cubicBezTo>
                  <a:cubicBezTo>
                    <a:pt x="2306" y="5439"/>
                    <a:pt x="1930" y="4812"/>
                    <a:pt x="1654" y="4186"/>
                  </a:cubicBezTo>
                  <a:cubicBezTo>
                    <a:pt x="1028" y="2657"/>
                    <a:pt x="1178" y="1078"/>
                    <a:pt x="1980" y="0"/>
                  </a:cubicBezTo>
                  <a:close/>
                </a:path>
              </a:pathLst>
            </a:custGeom>
            <a:solidFill>
              <a:srgbClr val="E9C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2"/>
            <p:cNvSpPr/>
            <p:nvPr/>
          </p:nvSpPr>
          <p:spPr>
            <a:xfrm>
              <a:off x="908906" y="3665411"/>
              <a:ext cx="21450" cy="90620"/>
            </a:xfrm>
            <a:custGeom>
              <a:avLst/>
              <a:gdLst/>
              <a:ahLst/>
              <a:cxnLst/>
              <a:rect l="l" t="t" r="r" b="b"/>
              <a:pathLst>
                <a:path w="979" h="4136" extrusionOk="0">
                  <a:moveTo>
                    <a:pt x="978" y="0"/>
                  </a:moveTo>
                  <a:lnTo>
                    <a:pt x="727" y="126"/>
                  </a:lnTo>
                  <a:cubicBezTo>
                    <a:pt x="502" y="502"/>
                    <a:pt x="301" y="878"/>
                    <a:pt x="101" y="1253"/>
                  </a:cubicBezTo>
                  <a:cubicBezTo>
                    <a:pt x="1" y="2030"/>
                    <a:pt x="101" y="2908"/>
                    <a:pt x="477" y="3760"/>
                  </a:cubicBezTo>
                  <a:cubicBezTo>
                    <a:pt x="527" y="3885"/>
                    <a:pt x="577" y="4010"/>
                    <a:pt x="627" y="4136"/>
                  </a:cubicBezTo>
                  <a:cubicBezTo>
                    <a:pt x="26" y="2607"/>
                    <a:pt x="176" y="1078"/>
                    <a:pt x="978" y="0"/>
                  </a:cubicBezTo>
                  <a:close/>
                </a:path>
              </a:pathLst>
            </a:custGeom>
            <a:solidFill>
              <a:srgbClr val="B59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2"/>
            <p:cNvSpPr/>
            <p:nvPr/>
          </p:nvSpPr>
          <p:spPr>
            <a:xfrm>
              <a:off x="902859" y="3810369"/>
              <a:ext cx="254835" cy="142371"/>
            </a:xfrm>
            <a:custGeom>
              <a:avLst/>
              <a:gdLst/>
              <a:ahLst/>
              <a:cxnLst/>
              <a:rect l="l" t="t" r="r" b="b"/>
              <a:pathLst>
                <a:path w="11631" h="6498" extrusionOk="0">
                  <a:moveTo>
                    <a:pt x="11630" y="1"/>
                  </a:moveTo>
                  <a:lnTo>
                    <a:pt x="11630" y="1"/>
                  </a:lnTo>
                  <a:cubicBezTo>
                    <a:pt x="11480" y="427"/>
                    <a:pt x="11254" y="803"/>
                    <a:pt x="10978" y="1104"/>
                  </a:cubicBezTo>
                  <a:cubicBezTo>
                    <a:pt x="10427" y="2557"/>
                    <a:pt x="9650" y="3886"/>
                    <a:pt x="8547" y="4888"/>
                  </a:cubicBezTo>
                  <a:cubicBezTo>
                    <a:pt x="7757" y="5636"/>
                    <a:pt x="6727" y="6067"/>
                    <a:pt x="5621" y="6067"/>
                  </a:cubicBezTo>
                  <a:cubicBezTo>
                    <a:pt x="4763" y="6067"/>
                    <a:pt x="3859" y="5808"/>
                    <a:pt x="2983" y="5239"/>
                  </a:cubicBezTo>
                  <a:cubicBezTo>
                    <a:pt x="1705" y="4437"/>
                    <a:pt x="653" y="3184"/>
                    <a:pt x="1" y="1805"/>
                  </a:cubicBezTo>
                  <a:lnTo>
                    <a:pt x="1" y="1805"/>
                  </a:lnTo>
                  <a:cubicBezTo>
                    <a:pt x="627" y="3334"/>
                    <a:pt x="1780" y="4788"/>
                    <a:pt x="3184" y="5690"/>
                  </a:cubicBezTo>
                  <a:cubicBezTo>
                    <a:pt x="4053" y="6245"/>
                    <a:pt x="4951" y="6497"/>
                    <a:pt x="5804" y="6497"/>
                  </a:cubicBezTo>
                  <a:cubicBezTo>
                    <a:pt x="6917" y="6497"/>
                    <a:pt x="7953" y="6066"/>
                    <a:pt x="8748" y="5314"/>
                  </a:cubicBezTo>
                  <a:cubicBezTo>
                    <a:pt x="10227" y="3936"/>
                    <a:pt x="11154" y="2006"/>
                    <a:pt x="11630" y="1"/>
                  </a:cubicBezTo>
                  <a:close/>
                </a:path>
              </a:pathLst>
            </a:custGeom>
            <a:solidFill>
              <a:srgbClr val="CE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2"/>
            <p:cNvSpPr/>
            <p:nvPr/>
          </p:nvSpPr>
          <p:spPr>
            <a:xfrm>
              <a:off x="909454" y="3634365"/>
              <a:ext cx="259217" cy="226703"/>
            </a:xfrm>
            <a:custGeom>
              <a:avLst/>
              <a:gdLst/>
              <a:ahLst/>
              <a:cxnLst/>
              <a:rect l="l" t="t" r="r" b="b"/>
              <a:pathLst>
                <a:path w="11831" h="10347" extrusionOk="0">
                  <a:moveTo>
                    <a:pt x="3982" y="0"/>
                  </a:moveTo>
                  <a:cubicBezTo>
                    <a:pt x="2617" y="0"/>
                    <a:pt x="1586" y="566"/>
                    <a:pt x="953" y="1417"/>
                  </a:cubicBezTo>
                  <a:cubicBezTo>
                    <a:pt x="151" y="2495"/>
                    <a:pt x="1" y="4074"/>
                    <a:pt x="627" y="5603"/>
                  </a:cubicBezTo>
                  <a:cubicBezTo>
                    <a:pt x="903" y="6229"/>
                    <a:pt x="1279" y="6856"/>
                    <a:pt x="1755" y="7432"/>
                  </a:cubicBezTo>
                  <a:cubicBezTo>
                    <a:pt x="3307" y="9311"/>
                    <a:pt x="5628" y="10347"/>
                    <a:pt x="7625" y="10347"/>
                  </a:cubicBezTo>
                  <a:cubicBezTo>
                    <a:pt x="9305" y="10347"/>
                    <a:pt x="10757" y="9614"/>
                    <a:pt x="11329" y="8034"/>
                  </a:cubicBezTo>
                  <a:cubicBezTo>
                    <a:pt x="11354" y="7934"/>
                    <a:pt x="11404" y="7833"/>
                    <a:pt x="11429" y="7733"/>
                  </a:cubicBezTo>
                  <a:cubicBezTo>
                    <a:pt x="11830" y="6229"/>
                    <a:pt x="11204" y="4425"/>
                    <a:pt x="9875" y="2996"/>
                  </a:cubicBezTo>
                  <a:cubicBezTo>
                    <a:pt x="8522" y="1543"/>
                    <a:pt x="6567" y="290"/>
                    <a:pt x="4612" y="39"/>
                  </a:cubicBezTo>
                  <a:cubicBezTo>
                    <a:pt x="4395" y="13"/>
                    <a:pt x="4185" y="0"/>
                    <a:pt x="3982" y="0"/>
                  </a:cubicBezTo>
                  <a:close/>
                </a:path>
              </a:pathLst>
            </a:custGeom>
            <a:solidFill>
              <a:srgbClr val="FFF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2"/>
            <p:cNvSpPr/>
            <p:nvPr/>
          </p:nvSpPr>
          <p:spPr>
            <a:xfrm>
              <a:off x="929786" y="3634365"/>
              <a:ext cx="238885" cy="226812"/>
            </a:xfrm>
            <a:custGeom>
              <a:avLst/>
              <a:gdLst/>
              <a:ahLst/>
              <a:cxnLst/>
              <a:rect l="l" t="t" r="r" b="b"/>
              <a:pathLst>
                <a:path w="10903" h="10352" extrusionOk="0">
                  <a:moveTo>
                    <a:pt x="39" y="1398"/>
                  </a:moveTo>
                  <a:cubicBezTo>
                    <a:pt x="26" y="1413"/>
                    <a:pt x="13" y="1428"/>
                    <a:pt x="0" y="1442"/>
                  </a:cubicBezTo>
                  <a:cubicBezTo>
                    <a:pt x="0" y="1442"/>
                    <a:pt x="25" y="1417"/>
                    <a:pt x="25" y="1417"/>
                  </a:cubicBezTo>
                  <a:cubicBezTo>
                    <a:pt x="30" y="1411"/>
                    <a:pt x="35" y="1405"/>
                    <a:pt x="39" y="1398"/>
                  </a:cubicBezTo>
                  <a:close/>
                  <a:moveTo>
                    <a:pt x="3054" y="0"/>
                  </a:moveTo>
                  <a:cubicBezTo>
                    <a:pt x="1700" y="0"/>
                    <a:pt x="673" y="558"/>
                    <a:pt x="39" y="1398"/>
                  </a:cubicBezTo>
                  <a:lnTo>
                    <a:pt x="39" y="1398"/>
                  </a:lnTo>
                  <a:cubicBezTo>
                    <a:pt x="639" y="738"/>
                    <a:pt x="1519" y="327"/>
                    <a:pt x="2665" y="327"/>
                  </a:cubicBezTo>
                  <a:cubicBezTo>
                    <a:pt x="2863" y="327"/>
                    <a:pt x="3069" y="339"/>
                    <a:pt x="3283" y="365"/>
                  </a:cubicBezTo>
                  <a:cubicBezTo>
                    <a:pt x="5113" y="565"/>
                    <a:pt x="6942" y="1743"/>
                    <a:pt x="8221" y="3122"/>
                  </a:cubicBezTo>
                  <a:cubicBezTo>
                    <a:pt x="9474" y="4450"/>
                    <a:pt x="10025" y="6154"/>
                    <a:pt x="9649" y="7558"/>
                  </a:cubicBezTo>
                  <a:cubicBezTo>
                    <a:pt x="9624" y="7633"/>
                    <a:pt x="9599" y="7733"/>
                    <a:pt x="9574" y="7833"/>
                  </a:cubicBezTo>
                  <a:cubicBezTo>
                    <a:pt x="9038" y="9309"/>
                    <a:pt x="7683" y="9995"/>
                    <a:pt x="6113" y="9995"/>
                  </a:cubicBezTo>
                  <a:cubicBezTo>
                    <a:pt x="4749" y="9995"/>
                    <a:pt x="3223" y="9477"/>
                    <a:pt x="1930" y="8510"/>
                  </a:cubicBezTo>
                  <a:lnTo>
                    <a:pt x="1930" y="8510"/>
                  </a:lnTo>
                  <a:cubicBezTo>
                    <a:pt x="3370" y="9709"/>
                    <a:pt x="5138" y="10352"/>
                    <a:pt x="6706" y="10352"/>
                  </a:cubicBezTo>
                  <a:cubicBezTo>
                    <a:pt x="8383" y="10352"/>
                    <a:pt x="9831" y="9615"/>
                    <a:pt x="10401" y="8034"/>
                  </a:cubicBezTo>
                  <a:cubicBezTo>
                    <a:pt x="10426" y="7934"/>
                    <a:pt x="10476" y="7833"/>
                    <a:pt x="10501" y="7733"/>
                  </a:cubicBezTo>
                  <a:cubicBezTo>
                    <a:pt x="10902" y="6229"/>
                    <a:pt x="10276" y="4425"/>
                    <a:pt x="8947" y="2996"/>
                  </a:cubicBezTo>
                  <a:cubicBezTo>
                    <a:pt x="7594" y="1543"/>
                    <a:pt x="5639" y="290"/>
                    <a:pt x="3684" y="39"/>
                  </a:cubicBezTo>
                  <a:cubicBezTo>
                    <a:pt x="3467" y="13"/>
                    <a:pt x="3257" y="0"/>
                    <a:pt x="3054" y="0"/>
                  </a:cubicBezTo>
                  <a:close/>
                </a:path>
              </a:pathLst>
            </a:custGeom>
            <a:solidFill>
              <a:srgbClr val="EAD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2"/>
            <p:cNvSpPr/>
            <p:nvPr/>
          </p:nvSpPr>
          <p:spPr>
            <a:xfrm>
              <a:off x="912192" y="3665411"/>
              <a:ext cx="247693" cy="198264"/>
            </a:xfrm>
            <a:custGeom>
              <a:avLst/>
              <a:gdLst/>
              <a:ahLst/>
              <a:cxnLst/>
              <a:rect l="l" t="t" r="r" b="b"/>
              <a:pathLst>
                <a:path w="11305" h="9049" extrusionOk="0">
                  <a:moveTo>
                    <a:pt x="828" y="0"/>
                  </a:moveTo>
                  <a:cubicBezTo>
                    <a:pt x="352" y="602"/>
                    <a:pt x="101" y="1354"/>
                    <a:pt x="51" y="2131"/>
                  </a:cubicBezTo>
                  <a:cubicBezTo>
                    <a:pt x="1" y="2908"/>
                    <a:pt x="176" y="3685"/>
                    <a:pt x="477" y="4411"/>
                  </a:cubicBezTo>
                  <a:cubicBezTo>
                    <a:pt x="1104" y="5815"/>
                    <a:pt x="2207" y="7018"/>
                    <a:pt x="3510" y="7845"/>
                  </a:cubicBezTo>
                  <a:cubicBezTo>
                    <a:pt x="4161" y="8246"/>
                    <a:pt x="4863" y="8572"/>
                    <a:pt x="5615" y="8797"/>
                  </a:cubicBezTo>
                  <a:cubicBezTo>
                    <a:pt x="5991" y="8898"/>
                    <a:pt x="6367" y="8973"/>
                    <a:pt x="6768" y="9023"/>
                  </a:cubicBezTo>
                  <a:cubicBezTo>
                    <a:pt x="6868" y="9023"/>
                    <a:pt x="6968" y="9023"/>
                    <a:pt x="7044" y="9048"/>
                  </a:cubicBezTo>
                  <a:lnTo>
                    <a:pt x="7344" y="9048"/>
                  </a:lnTo>
                  <a:cubicBezTo>
                    <a:pt x="7545" y="9048"/>
                    <a:pt x="7745" y="9048"/>
                    <a:pt x="7921" y="9023"/>
                  </a:cubicBezTo>
                  <a:cubicBezTo>
                    <a:pt x="8322" y="8998"/>
                    <a:pt x="8698" y="8923"/>
                    <a:pt x="9074" y="8772"/>
                  </a:cubicBezTo>
                  <a:cubicBezTo>
                    <a:pt x="9425" y="8647"/>
                    <a:pt x="9775" y="8472"/>
                    <a:pt x="10101" y="8221"/>
                  </a:cubicBezTo>
                  <a:cubicBezTo>
                    <a:pt x="10703" y="7745"/>
                    <a:pt x="11129" y="7043"/>
                    <a:pt x="11304" y="6316"/>
                  </a:cubicBezTo>
                  <a:lnTo>
                    <a:pt x="11304" y="6316"/>
                  </a:lnTo>
                  <a:lnTo>
                    <a:pt x="11204" y="6567"/>
                  </a:lnTo>
                  <a:cubicBezTo>
                    <a:pt x="11154" y="6667"/>
                    <a:pt x="11129" y="6742"/>
                    <a:pt x="11079" y="6842"/>
                  </a:cubicBezTo>
                  <a:cubicBezTo>
                    <a:pt x="11054" y="6918"/>
                    <a:pt x="11004" y="6993"/>
                    <a:pt x="10953" y="7093"/>
                  </a:cubicBezTo>
                  <a:cubicBezTo>
                    <a:pt x="10928" y="7118"/>
                    <a:pt x="10903" y="7168"/>
                    <a:pt x="10878" y="7218"/>
                  </a:cubicBezTo>
                  <a:lnTo>
                    <a:pt x="10803" y="7319"/>
                  </a:lnTo>
                  <a:cubicBezTo>
                    <a:pt x="10577" y="7645"/>
                    <a:pt x="10327" y="7895"/>
                    <a:pt x="10001" y="8121"/>
                  </a:cubicBezTo>
                  <a:cubicBezTo>
                    <a:pt x="9400" y="8547"/>
                    <a:pt x="8648" y="8747"/>
                    <a:pt x="7921" y="8797"/>
                  </a:cubicBezTo>
                  <a:cubicBezTo>
                    <a:pt x="7811" y="8805"/>
                    <a:pt x="7701" y="8808"/>
                    <a:pt x="7591" y="8808"/>
                  </a:cubicBezTo>
                  <a:cubicBezTo>
                    <a:pt x="7325" y="8808"/>
                    <a:pt x="7059" y="8790"/>
                    <a:pt x="6793" y="8772"/>
                  </a:cubicBezTo>
                  <a:cubicBezTo>
                    <a:pt x="6417" y="8722"/>
                    <a:pt x="6066" y="8647"/>
                    <a:pt x="5690" y="8522"/>
                  </a:cubicBezTo>
                  <a:cubicBezTo>
                    <a:pt x="4988" y="8321"/>
                    <a:pt x="4287" y="7995"/>
                    <a:pt x="3660" y="7594"/>
                  </a:cubicBezTo>
                  <a:cubicBezTo>
                    <a:pt x="3585" y="7544"/>
                    <a:pt x="3510" y="7494"/>
                    <a:pt x="3435" y="7444"/>
                  </a:cubicBezTo>
                  <a:cubicBezTo>
                    <a:pt x="3359" y="7394"/>
                    <a:pt x="3259" y="7344"/>
                    <a:pt x="3184" y="7294"/>
                  </a:cubicBezTo>
                  <a:cubicBezTo>
                    <a:pt x="3034" y="7168"/>
                    <a:pt x="2883" y="7068"/>
                    <a:pt x="2758" y="6943"/>
                  </a:cubicBezTo>
                  <a:cubicBezTo>
                    <a:pt x="2608" y="6817"/>
                    <a:pt x="2482" y="6692"/>
                    <a:pt x="2332" y="6567"/>
                  </a:cubicBezTo>
                  <a:cubicBezTo>
                    <a:pt x="2257" y="6492"/>
                    <a:pt x="2207" y="6441"/>
                    <a:pt x="2131" y="6366"/>
                  </a:cubicBezTo>
                  <a:cubicBezTo>
                    <a:pt x="2081" y="6291"/>
                    <a:pt x="2006" y="6241"/>
                    <a:pt x="1956" y="6166"/>
                  </a:cubicBezTo>
                  <a:cubicBezTo>
                    <a:pt x="1430" y="5614"/>
                    <a:pt x="1004" y="4988"/>
                    <a:pt x="678" y="4311"/>
                  </a:cubicBezTo>
                  <a:cubicBezTo>
                    <a:pt x="377" y="3634"/>
                    <a:pt x="176" y="2883"/>
                    <a:pt x="176" y="2131"/>
                  </a:cubicBezTo>
                  <a:cubicBezTo>
                    <a:pt x="176" y="1755"/>
                    <a:pt x="252" y="1379"/>
                    <a:pt x="352" y="1028"/>
                  </a:cubicBezTo>
                  <a:cubicBezTo>
                    <a:pt x="452" y="652"/>
                    <a:pt x="603" y="326"/>
                    <a:pt x="828" y="0"/>
                  </a:cubicBezTo>
                  <a:close/>
                </a:path>
              </a:pathLst>
            </a:custGeom>
            <a:solidFill>
              <a:srgbClr val="CE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2"/>
            <p:cNvSpPr/>
            <p:nvPr/>
          </p:nvSpPr>
          <p:spPr>
            <a:xfrm>
              <a:off x="1051672" y="3022921"/>
              <a:ext cx="270742" cy="287372"/>
            </a:xfrm>
            <a:custGeom>
              <a:avLst/>
              <a:gdLst/>
              <a:ahLst/>
              <a:cxnLst/>
              <a:rect l="l" t="t" r="r" b="b"/>
              <a:pathLst>
                <a:path w="12357" h="13116" extrusionOk="0">
                  <a:moveTo>
                    <a:pt x="1981" y="1"/>
                  </a:moveTo>
                  <a:lnTo>
                    <a:pt x="1730" y="126"/>
                  </a:lnTo>
                  <a:cubicBezTo>
                    <a:pt x="552" y="2081"/>
                    <a:pt x="1" y="3886"/>
                    <a:pt x="201" y="6392"/>
                  </a:cubicBezTo>
                  <a:cubicBezTo>
                    <a:pt x="377" y="8522"/>
                    <a:pt x="1881" y="11003"/>
                    <a:pt x="3886" y="12307"/>
                  </a:cubicBezTo>
                  <a:cubicBezTo>
                    <a:pt x="4770" y="12863"/>
                    <a:pt x="5673" y="13116"/>
                    <a:pt x="6529" y="13116"/>
                  </a:cubicBezTo>
                  <a:cubicBezTo>
                    <a:pt x="7638" y="13116"/>
                    <a:pt x="8668" y="12692"/>
                    <a:pt x="9475" y="11956"/>
                  </a:cubicBezTo>
                  <a:cubicBezTo>
                    <a:pt x="10953" y="10577"/>
                    <a:pt x="11856" y="8648"/>
                    <a:pt x="12357" y="6617"/>
                  </a:cubicBezTo>
                  <a:lnTo>
                    <a:pt x="12357" y="6617"/>
                  </a:lnTo>
                  <a:cubicBezTo>
                    <a:pt x="11784" y="8198"/>
                    <a:pt x="10333" y="8930"/>
                    <a:pt x="8653" y="8930"/>
                  </a:cubicBezTo>
                  <a:cubicBezTo>
                    <a:pt x="6656" y="8930"/>
                    <a:pt x="4335" y="7895"/>
                    <a:pt x="2783" y="6016"/>
                  </a:cubicBezTo>
                  <a:cubicBezTo>
                    <a:pt x="2307" y="5440"/>
                    <a:pt x="1931" y="4813"/>
                    <a:pt x="1655" y="4186"/>
                  </a:cubicBezTo>
                  <a:cubicBezTo>
                    <a:pt x="1029" y="2658"/>
                    <a:pt x="1179" y="1079"/>
                    <a:pt x="1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2"/>
            <p:cNvSpPr/>
            <p:nvPr/>
          </p:nvSpPr>
          <p:spPr>
            <a:xfrm>
              <a:off x="1073647" y="3022921"/>
              <a:ext cx="21428" cy="90642"/>
            </a:xfrm>
            <a:custGeom>
              <a:avLst/>
              <a:gdLst/>
              <a:ahLst/>
              <a:cxnLst/>
              <a:rect l="l" t="t" r="r" b="b"/>
              <a:pathLst>
                <a:path w="978" h="4137" extrusionOk="0">
                  <a:moveTo>
                    <a:pt x="978" y="1"/>
                  </a:moveTo>
                  <a:lnTo>
                    <a:pt x="727" y="126"/>
                  </a:lnTo>
                  <a:cubicBezTo>
                    <a:pt x="502" y="502"/>
                    <a:pt x="301" y="878"/>
                    <a:pt x="101" y="1254"/>
                  </a:cubicBezTo>
                  <a:cubicBezTo>
                    <a:pt x="0" y="2031"/>
                    <a:pt x="101" y="2908"/>
                    <a:pt x="452" y="3760"/>
                  </a:cubicBezTo>
                  <a:cubicBezTo>
                    <a:pt x="502" y="3886"/>
                    <a:pt x="577" y="4011"/>
                    <a:pt x="627" y="4136"/>
                  </a:cubicBezTo>
                  <a:cubicBezTo>
                    <a:pt x="26" y="2607"/>
                    <a:pt x="176" y="1079"/>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2"/>
            <p:cNvSpPr/>
            <p:nvPr/>
          </p:nvSpPr>
          <p:spPr>
            <a:xfrm>
              <a:off x="1067600" y="3167899"/>
              <a:ext cx="254813" cy="142393"/>
            </a:xfrm>
            <a:custGeom>
              <a:avLst/>
              <a:gdLst/>
              <a:ahLst/>
              <a:cxnLst/>
              <a:rect l="l" t="t" r="r" b="b"/>
              <a:pathLst>
                <a:path w="11630" h="6499" extrusionOk="0">
                  <a:moveTo>
                    <a:pt x="11630" y="0"/>
                  </a:moveTo>
                  <a:cubicBezTo>
                    <a:pt x="11454" y="427"/>
                    <a:pt x="11229" y="802"/>
                    <a:pt x="10953" y="1128"/>
                  </a:cubicBezTo>
                  <a:cubicBezTo>
                    <a:pt x="10427" y="2557"/>
                    <a:pt x="9650" y="3885"/>
                    <a:pt x="8547" y="4913"/>
                  </a:cubicBezTo>
                  <a:cubicBezTo>
                    <a:pt x="7755" y="5648"/>
                    <a:pt x="6723" y="6073"/>
                    <a:pt x="5614" y="6073"/>
                  </a:cubicBezTo>
                  <a:cubicBezTo>
                    <a:pt x="4758" y="6073"/>
                    <a:pt x="3856" y="5820"/>
                    <a:pt x="2983" y="5264"/>
                  </a:cubicBezTo>
                  <a:cubicBezTo>
                    <a:pt x="1705" y="4462"/>
                    <a:pt x="652" y="3183"/>
                    <a:pt x="1" y="1805"/>
                  </a:cubicBezTo>
                  <a:lnTo>
                    <a:pt x="1" y="1805"/>
                  </a:lnTo>
                  <a:cubicBezTo>
                    <a:pt x="627" y="3334"/>
                    <a:pt x="1780" y="4787"/>
                    <a:pt x="3159" y="5690"/>
                  </a:cubicBezTo>
                  <a:cubicBezTo>
                    <a:pt x="4043" y="6246"/>
                    <a:pt x="4946" y="6499"/>
                    <a:pt x="5802" y="6499"/>
                  </a:cubicBezTo>
                  <a:cubicBezTo>
                    <a:pt x="6911" y="6499"/>
                    <a:pt x="7941" y="6075"/>
                    <a:pt x="8748" y="5339"/>
                  </a:cubicBezTo>
                  <a:cubicBezTo>
                    <a:pt x="10226" y="3960"/>
                    <a:pt x="11129" y="2031"/>
                    <a:pt x="11630" y="0"/>
                  </a:cubicBezTo>
                  <a:close/>
                </a:path>
              </a:pathLst>
            </a:custGeom>
            <a:solidFill>
              <a:srgbClr val="CE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2"/>
            <p:cNvSpPr/>
            <p:nvPr/>
          </p:nvSpPr>
          <p:spPr>
            <a:xfrm>
              <a:off x="1074195" y="2992400"/>
              <a:ext cx="259217" cy="226199"/>
            </a:xfrm>
            <a:custGeom>
              <a:avLst/>
              <a:gdLst/>
              <a:ahLst/>
              <a:cxnLst/>
              <a:rect l="l" t="t" r="r" b="b"/>
              <a:pathLst>
                <a:path w="11831" h="10324" extrusionOk="0">
                  <a:moveTo>
                    <a:pt x="3963" y="1"/>
                  </a:moveTo>
                  <a:cubicBezTo>
                    <a:pt x="2608" y="1"/>
                    <a:pt x="1583" y="547"/>
                    <a:pt x="953" y="1394"/>
                  </a:cubicBezTo>
                  <a:cubicBezTo>
                    <a:pt x="151" y="2472"/>
                    <a:pt x="1" y="4051"/>
                    <a:pt x="627" y="5579"/>
                  </a:cubicBezTo>
                  <a:cubicBezTo>
                    <a:pt x="903" y="6206"/>
                    <a:pt x="1279" y="6833"/>
                    <a:pt x="1755" y="7409"/>
                  </a:cubicBezTo>
                  <a:cubicBezTo>
                    <a:pt x="3307" y="9288"/>
                    <a:pt x="5628" y="10323"/>
                    <a:pt x="7625" y="10323"/>
                  </a:cubicBezTo>
                  <a:cubicBezTo>
                    <a:pt x="9305" y="10323"/>
                    <a:pt x="10756" y="9591"/>
                    <a:pt x="11329" y="8010"/>
                  </a:cubicBezTo>
                  <a:cubicBezTo>
                    <a:pt x="11354" y="7910"/>
                    <a:pt x="11379" y="7810"/>
                    <a:pt x="11429" y="7710"/>
                  </a:cubicBezTo>
                  <a:cubicBezTo>
                    <a:pt x="11830" y="6206"/>
                    <a:pt x="11204" y="4401"/>
                    <a:pt x="9875" y="2973"/>
                  </a:cubicBezTo>
                  <a:cubicBezTo>
                    <a:pt x="8522" y="1519"/>
                    <a:pt x="6567" y="266"/>
                    <a:pt x="4612" y="40"/>
                  </a:cubicBezTo>
                  <a:cubicBezTo>
                    <a:pt x="4388" y="14"/>
                    <a:pt x="4172" y="1"/>
                    <a:pt x="3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2"/>
            <p:cNvSpPr/>
            <p:nvPr/>
          </p:nvSpPr>
          <p:spPr>
            <a:xfrm>
              <a:off x="1094506" y="2992400"/>
              <a:ext cx="238907" cy="226374"/>
            </a:xfrm>
            <a:custGeom>
              <a:avLst/>
              <a:gdLst/>
              <a:ahLst/>
              <a:cxnLst/>
              <a:rect l="l" t="t" r="r" b="b"/>
              <a:pathLst>
                <a:path w="10904" h="10332" extrusionOk="0">
                  <a:moveTo>
                    <a:pt x="40" y="1375"/>
                  </a:moveTo>
                  <a:cubicBezTo>
                    <a:pt x="27" y="1389"/>
                    <a:pt x="14" y="1404"/>
                    <a:pt x="1" y="1419"/>
                  </a:cubicBezTo>
                  <a:cubicBezTo>
                    <a:pt x="1" y="1419"/>
                    <a:pt x="1" y="1419"/>
                    <a:pt x="26" y="1394"/>
                  </a:cubicBezTo>
                  <a:cubicBezTo>
                    <a:pt x="31" y="1388"/>
                    <a:pt x="35" y="1381"/>
                    <a:pt x="40" y="1375"/>
                  </a:cubicBezTo>
                  <a:close/>
                  <a:moveTo>
                    <a:pt x="3036" y="1"/>
                  </a:moveTo>
                  <a:cubicBezTo>
                    <a:pt x="1691" y="1"/>
                    <a:pt x="671" y="539"/>
                    <a:pt x="40" y="1375"/>
                  </a:cubicBezTo>
                  <a:lnTo>
                    <a:pt x="40" y="1375"/>
                  </a:lnTo>
                  <a:cubicBezTo>
                    <a:pt x="640" y="715"/>
                    <a:pt x="1520" y="304"/>
                    <a:pt x="2666" y="304"/>
                  </a:cubicBezTo>
                  <a:cubicBezTo>
                    <a:pt x="2864" y="304"/>
                    <a:pt x="3070" y="316"/>
                    <a:pt x="3284" y="341"/>
                  </a:cubicBezTo>
                  <a:cubicBezTo>
                    <a:pt x="5114" y="567"/>
                    <a:pt x="6943" y="1720"/>
                    <a:pt x="8221" y="3098"/>
                  </a:cubicBezTo>
                  <a:cubicBezTo>
                    <a:pt x="9450" y="4426"/>
                    <a:pt x="10026" y="6131"/>
                    <a:pt x="9650" y="7534"/>
                  </a:cubicBezTo>
                  <a:cubicBezTo>
                    <a:pt x="9625" y="7635"/>
                    <a:pt x="9600" y="7710"/>
                    <a:pt x="9575" y="7810"/>
                  </a:cubicBezTo>
                  <a:cubicBezTo>
                    <a:pt x="9038" y="9299"/>
                    <a:pt x="7676" y="9984"/>
                    <a:pt x="6103" y="9984"/>
                  </a:cubicBezTo>
                  <a:cubicBezTo>
                    <a:pt x="4737" y="9984"/>
                    <a:pt x="3212" y="9467"/>
                    <a:pt x="1931" y="8512"/>
                  </a:cubicBezTo>
                  <a:lnTo>
                    <a:pt x="1931" y="8512"/>
                  </a:lnTo>
                  <a:cubicBezTo>
                    <a:pt x="3355" y="9695"/>
                    <a:pt x="5118" y="10332"/>
                    <a:pt x="6685" y="10332"/>
                  </a:cubicBezTo>
                  <a:cubicBezTo>
                    <a:pt x="8370" y="10332"/>
                    <a:pt x="9830" y="9595"/>
                    <a:pt x="10402" y="8010"/>
                  </a:cubicBezTo>
                  <a:cubicBezTo>
                    <a:pt x="10427" y="7910"/>
                    <a:pt x="10452" y="7810"/>
                    <a:pt x="10502" y="7710"/>
                  </a:cubicBezTo>
                  <a:cubicBezTo>
                    <a:pt x="10903" y="6206"/>
                    <a:pt x="10277" y="4401"/>
                    <a:pt x="8948" y="2973"/>
                  </a:cubicBezTo>
                  <a:cubicBezTo>
                    <a:pt x="7595" y="1519"/>
                    <a:pt x="5640" y="266"/>
                    <a:pt x="3685" y="40"/>
                  </a:cubicBezTo>
                  <a:cubicBezTo>
                    <a:pt x="3461" y="14"/>
                    <a:pt x="3245" y="1"/>
                    <a:pt x="3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2"/>
            <p:cNvSpPr/>
            <p:nvPr/>
          </p:nvSpPr>
          <p:spPr>
            <a:xfrm>
              <a:off x="1076934" y="3022921"/>
              <a:ext cx="247693" cy="198264"/>
            </a:xfrm>
            <a:custGeom>
              <a:avLst/>
              <a:gdLst/>
              <a:ahLst/>
              <a:cxnLst/>
              <a:rect l="l" t="t" r="r" b="b"/>
              <a:pathLst>
                <a:path w="11305" h="9049" extrusionOk="0">
                  <a:moveTo>
                    <a:pt x="828" y="1"/>
                  </a:moveTo>
                  <a:cubicBezTo>
                    <a:pt x="352" y="602"/>
                    <a:pt x="76" y="1379"/>
                    <a:pt x="51" y="2131"/>
                  </a:cubicBezTo>
                  <a:cubicBezTo>
                    <a:pt x="1" y="2908"/>
                    <a:pt x="176" y="3685"/>
                    <a:pt x="477" y="4412"/>
                  </a:cubicBezTo>
                  <a:cubicBezTo>
                    <a:pt x="1104" y="5815"/>
                    <a:pt x="2206" y="7018"/>
                    <a:pt x="3510" y="7846"/>
                  </a:cubicBezTo>
                  <a:cubicBezTo>
                    <a:pt x="4161" y="8272"/>
                    <a:pt x="4863" y="8597"/>
                    <a:pt x="5615" y="8798"/>
                  </a:cubicBezTo>
                  <a:cubicBezTo>
                    <a:pt x="5991" y="8898"/>
                    <a:pt x="6367" y="8973"/>
                    <a:pt x="6768" y="9023"/>
                  </a:cubicBezTo>
                  <a:cubicBezTo>
                    <a:pt x="6868" y="9023"/>
                    <a:pt x="6943" y="9049"/>
                    <a:pt x="7043" y="9049"/>
                  </a:cubicBezTo>
                  <a:lnTo>
                    <a:pt x="7344" y="9049"/>
                  </a:lnTo>
                  <a:cubicBezTo>
                    <a:pt x="7545" y="9049"/>
                    <a:pt x="7720" y="9049"/>
                    <a:pt x="7921" y="9023"/>
                  </a:cubicBezTo>
                  <a:cubicBezTo>
                    <a:pt x="8322" y="8998"/>
                    <a:pt x="8698" y="8923"/>
                    <a:pt x="9074" y="8798"/>
                  </a:cubicBezTo>
                  <a:cubicBezTo>
                    <a:pt x="9424" y="8673"/>
                    <a:pt x="9775" y="8472"/>
                    <a:pt x="10101" y="8247"/>
                  </a:cubicBezTo>
                  <a:cubicBezTo>
                    <a:pt x="10703" y="7745"/>
                    <a:pt x="11129" y="7069"/>
                    <a:pt x="11304" y="6317"/>
                  </a:cubicBezTo>
                  <a:lnTo>
                    <a:pt x="11304" y="6317"/>
                  </a:lnTo>
                  <a:lnTo>
                    <a:pt x="11204" y="6592"/>
                  </a:lnTo>
                  <a:cubicBezTo>
                    <a:pt x="11154" y="6668"/>
                    <a:pt x="11129" y="6768"/>
                    <a:pt x="11079" y="6843"/>
                  </a:cubicBezTo>
                  <a:cubicBezTo>
                    <a:pt x="11054" y="6943"/>
                    <a:pt x="11003" y="7018"/>
                    <a:pt x="10953" y="7094"/>
                  </a:cubicBezTo>
                  <a:cubicBezTo>
                    <a:pt x="10928" y="7144"/>
                    <a:pt x="10903" y="7169"/>
                    <a:pt x="10878" y="7219"/>
                  </a:cubicBezTo>
                  <a:lnTo>
                    <a:pt x="10803" y="7344"/>
                  </a:lnTo>
                  <a:cubicBezTo>
                    <a:pt x="10577" y="7645"/>
                    <a:pt x="10302" y="7921"/>
                    <a:pt x="10001" y="8121"/>
                  </a:cubicBezTo>
                  <a:cubicBezTo>
                    <a:pt x="9399" y="8547"/>
                    <a:pt x="8647" y="8748"/>
                    <a:pt x="7896" y="8798"/>
                  </a:cubicBezTo>
                  <a:cubicBezTo>
                    <a:pt x="7750" y="8808"/>
                    <a:pt x="7601" y="8814"/>
                    <a:pt x="7448" y="8814"/>
                  </a:cubicBezTo>
                  <a:cubicBezTo>
                    <a:pt x="7233" y="8814"/>
                    <a:pt x="7013" y="8802"/>
                    <a:pt x="6793" y="8773"/>
                  </a:cubicBezTo>
                  <a:cubicBezTo>
                    <a:pt x="6417" y="8723"/>
                    <a:pt x="6041" y="8648"/>
                    <a:pt x="5690" y="8522"/>
                  </a:cubicBezTo>
                  <a:cubicBezTo>
                    <a:pt x="4963" y="8322"/>
                    <a:pt x="4287" y="7996"/>
                    <a:pt x="3660" y="7595"/>
                  </a:cubicBezTo>
                  <a:cubicBezTo>
                    <a:pt x="3585" y="7545"/>
                    <a:pt x="3510" y="7495"/>
                    <a:pt x="3409" y="7445"/>
                  </a:cubicBezTo>
                  <a:cubicBezTo>
                    <a:pt x="3334" y="7394"/>
                    <a:pt x="3259" y="7344"/>
                    <a:pt x="3184" y="7294"/>
                  </a:cubicBezTo>
                  <a:cubicBezTo>
                    <a:pt x="3033" y="7169"/>
                    <a:pt x="2883" y="7069"/>
                    <a:pt x="2758" y="6943"/>
                  </a:cubicBezTo>
                  <a:cubicBezTo>
                    <a:pt x="2607" y="6818"/>
                    <a:pt x="2457" y="6693"/>
                    <a:pt x="2332" y="6567"/>
                  </a:cubicBezTo>
                  <a:cubicBezTo>
                    <a:pt x="2256" y="6517"/>
                    <a:pt x="2206" y="6442"/>
                    <a:pt x="2131" y="6367"/>
                  </a:cubicBezTo>
                  <a:cubicBezTo>
                    <a:pt x="2056" y="6292"/>
                    <a:pt x="2006" y="6242"/>
                    <a:pt x="1931" y="6166"/>
                  </a:cubicBezTo>
                  <a:cubicBezTo>
                    <a:pt x="1429" y="5615"/>
                    <a:pt x="1003" y="4988"/>
                    <a:pt x="678" y="4312"/>
                  </a:cubicBezTo>
                  <a:cubicBezTo>
                    <a:pt x="377" y="3635"/>
                    <a:pt x="176" y="2883"/>
                    <a:pt x="176" y="2131"/>
                  </a:cubicBezTo>
                  <a:cubicBezTo>
                    <a:pt x="176" y="1780"/>
                    <a:pt x="226" y="1404"/>
                    <a:pt x="352" y="1028"/>
                  </a:cubicBezTo>
                  <a:cubicBezTo>
                    <a:pt x="452" y="678"/>
                    <a:pt x="602" y="327"/>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2"/>
            <p:cNvSpPr/>
            <p:nvPr/>
          </p:nvSpPr>
          <p:spPr>
            <a:xfrm>
              <a:off x="1598612" y="3190423"/>
              <a:ext cx="270742" cy="287350"/>
            </a:xfrm>
            <a:custGeom>
              <a:avLst/>
              <a:gdLst/>
              <a:ahLst/>
              <a:cxnLst/>
              <a:rect l="l" t="t" r="r" b="b"/>
              <a:pathLst>
                <a:path w="12357" h="13115" extrusionOk="0">
                  <a:moveTo>
                    <a:pt x="1980" y="0"/>
                  </a:moveTo>
                  <a:lnTo>
                    <a:pt x="1755" y="125"/>
                  </a:lnTo>
                  <a:cubicBezTo>
                    <a:pt x="552" y="2080"/>
                    <a:pt x="0" y="3885"/>
                    <a:pt x="201" y="6391"/>
                  </a:cubicBezTo>
                  <a:cubicBezTo>
                    <a:pt x="376" y="8521"/>
                    <a:pt x="1880" y="11003"/>
                    <a:pt x="3910" y="12306"/>
                  </a:cubicBezTo>
                  <a:cubicBezTo>
                    <a:pt x="4783" y="12863"/>
                    <a:pt x="5685" y="13115"/>
                    <a:pt x="6541" y="13115"/>
                  </a:cubicBezTo>
                  <a:cubicBezTo>
                    <a:pt x="7650" y="13115"/>
                    <a:pt x="8682" y="12691"/>
                    <a:pt x="9474" y="11955"/>
                  </a:cubicBezTo>
                  <a:cubicBezTo>
                    <a:pt x="10953" y="10577"/>
                    <a:pt x="11880" y="8647"/>
                    <a:pt x="12356" y="6617"/>
                  </a:cubicBezTo>
                  <a:lnTo>
                    <a:pt x="12356" y="6617"/>
                  </a:lnTo>
                  <a:cubicBezTo>
                    <a:pt x="11784" y="8197"/>
                    <a:pt x="10338" y="8929"/>
                    <a:pt x="8661" y="8929"/>
                  </a:cubicBezTo>
                  <a:cubicBezTo>
                    <a:pt x="6668" y="8929"/>
                    <a:pt x="4348" y="7894"/>
                    <a:pt x="2782" y="6015"/>
                  </a:cubicBezTo>
                  <a:cubicBezTo>
                    <a:pt x="2331" y="5439"/>
                    <a:pt x="1930" y="4812"/>
                    <a:pt x="1680" y="4186"/>
                  </a:cubicBezTo>
                  <a:cubicBezTo>
                    <a:pt x="1028" y="2657"/>
                    <a:pt x="1178" y="1078"/>
                    <a:pt x="1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2"/>
            <p:cNvSpPr/>
            <p:nvPr/>
          </p:nvSpPr>
          <p:spPr>
            <a:xfrm>
              <a:off x="1620566" y="3190423"/>
              <a:ext cx="21450" cy="90620"/>
            </a:xfrm>
            <a:custGeom>
              <a:avLst/>
              <a:gdLst/>
              <a:ahLst/>
              <a:cxnLst/>
              <a:rect l="l" t="t" r="r" b="b"/>
              <a:pathLst>
                <a:path w="979" h="4136" extrusionOk="0">
                  <a:moveTo>
                    <a:pt x="978" y="0"/>
                  </a:moveTo>
                  <a:lnTo>
                    <a:pt x="753" y="125"/>
                  </a:lnTo>
                  <a:cubicBezTo>
                    <a:pt x="502" y="501"/>
                    <a:pt x="302" y="877"/>
                    <a:pt x="126" y="1253"/>
                  </a:cubicBezTo>
                  <a:cubicBezTo>
                    <a:pt x="1" y="2030"/>
                    <a:pt x="126" y="2907"/>
                    <a:pt x="477" y="3759"/>
                  </a:cubicBezTo>
                  <a:cubicBezTo>
                    <a:pt x="527" y="3885"/>
                    <a:pt x="577" y="4010"/>
                    <a:pt x="653" y="4135"/>
                  </a:cubicBezTo>
                  <a:cubicBezTo>
                    <a:pt x="26" y="2607"/>
                    <a:pt x="201" y="1078"/>
                    <a:pt x="978" y="0"/>
                  </a:cubicBezTo>
                  <a:close/>
                </a:path>
              </a:pathLst>
            </a:custGeom>
            <a:solidFill>
              <a:srgbClr val="B59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2"/>
            <p:cNvSpPr/>
            <p:nvPr/>
          </p:nvSpPr>
          <p:spPr>
            <a:xfrm>
              <a:off x="1614540" y="3335380"/>
              <a:ext cx="254813" cy="142393"/>
            </a:xfrm>
            <a:custGeom>
              <a:avLst/>
              <a:gdLst/>
              <a:ahLst/>
              <a:cxnLst/>
              <a:rect l="l" t="t" r="r" b="b"/>
              <a:pathLst>
                <a:path w="11630" h="6499" extrusionOk="0">
                  <a:moveTo>
                    <a:pt x="11629" y="1"/>
                  </a:moveTo>
                  <a:cubicBezTo>
                    <a:pt x="11479" y="427"/>
                    <a:pt x="11254" y="803"/>
                    <a:pt x="10978" y="1128"/>
                  </a:cubicBezTo>
                  <a:cubicBezTo>
                    <a:pt x="10451" y="2557"/>
                    <a:pt x="9649" y="3885"/>
                    <a:pt x="8572" y="4913"/>
                  </a:cubicBezTo>
                  <a:cubicBezTo>
                    <a:pt x="7765" y="5649"/>
                    <a:pt x="6735" y="6073"/>
                    <a:pt x="5626" y="6073"/>
                  </a:cubicBezTo>
                  <a:cubicBezTo>
                    <a:pt x="4770" y="6073"/>
                    <a:pt x="3867" y="5820"/>
                    <a:pt x="2983" y="5264"/>
                  </a:cubicBezTo>
                  <a:cubicBezTo>
                    <a:pt x="1730" y="4437"/>
                    <a:pt x="677" y="3184"/>
                    <a:pt x="0" y="1805"/>
                  </a:cubicBezTo>
                  <a:lnTo>
                    <a:pt x="0" y="1805"/>
                  </a:lnTo>
                  <a:cubicBezTo>
                    <a:pt x="627" y="3334"/>
                    <a:pt x="1780" y="4788"/>
                    <a:pt x="3183" y="5690"/>
                  </a:cubicBezTo>
                  <a:cubicBezTo>
                    <a:pt x="4056" y="6247"/>
                    <a:pt x="4958" y="6499"/>
                    <a:pt x="5814" y="6499"/>
                  </a:cubicBezTo>
                  <a:cubicBezTo>
                    <a:pt x="6923" y="6499"/>
                    <a:pt x="7955" y="6075"/>
                    <a:pt x="8747" y="5339"/>
                  </a:cubicBezTo>
                  <a:cubicBezTo>
                    <a:pt x="10251" y="3961"/>
                    <a:pt x="11153" y="2031"/>
                    <a:pt x="1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2"/>
            <p:cNvSpPr/>
            <p:nvPr/>
          </p:nvSpPr>
          <p:spPr>
            <a:xfrm>
              <a:off x="1621135" y="3159880"/>
              <a:ext cx="259195" cy="226199"/>
            </a:xfrm>
            <a:custGeom>
              <a:avLst/>
              <a:gdLst/>
              <a:ahLst/>
              <a:cxnLst/>
              <a:rect l="l" t="t" r="r" b="b"/>
              <a:pathLst>
                <a:path w="11830" h="10324" extrusionOk="0">
                  <a:moveTo>
                    <a:pt x="3979" y="1"/>
                  </a:moveTo>
                  <a:cubicBezTo>
                    <a:pt x="2608" y="1"/>
                    <a:pt x="1582" y="547"/>
                    <a:pt x="952" y="1394"/>
                  </a:cubicBezTo>
                  <a:cubicBezTo>
                    <a:pt x="150" y="2472"/>
                    <a:pt x="0" y="4051"/>
                    <a:pt x="652" y="5580"/>
                  </a:cubicBezTo>
                  <a:cubicBezTo>
                    <a:pt x="902" y="6206"/>
                    <a:pt x="1303" y="6833"/>
                    <a:pt x="1754" y="7409"/>
                  </a:cubicBezTo>
                  <a:cubicBezTo>
                    <a:pt x="3320" y="9288"/>
                    <a:pt x="5640" y="10323"/>
                    <a:pt x="7633" y="10323"/>
                  </a:cubicBezTo>
                  <a:cubicBezTo>
                    <a:pt x="9310" y="10323"/>
                    <a:pt x="10756" y="9591"/>
                    <a:pt x="11328" y="8011"/>
                  </a:cubicBezTo>
                  <a:cubicBezTo>
                    <a:pt x="11379" y="7910"/>
                    <a:pt x="11404" y="7810"/>
                    <a:pt x="11429" y="7710"/>
                  </a:cubicBezTo>
                  <a:cubicBezTo>
                    <a:pt x="11830" y="6206"/>
                    <a:pt x="11228" y="4402"/>
                    <a:pt x="9900" y="2973"/>
                  </a:cubicBezTo>
                  <a:cubicBezTo>
                    <a:pt x="8546" y="1519"/>
                    <a:pt x="6592" y="266"/>
                    <a:pt x="4637" y="41"/>
                  </a:cubicBezTo>
                  <a:cubicBezTo>
                    <a:pt x="4409" y="14"/>
                    <a:pt x="4190" y="1"/>
                    <a:pt x="3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2"/>
            <p:cNvSpPr/>
            <p:nvPr/>
          </p:nvSpPr>
          <p:spPr>
            <a:xfrm>
              <a:off x="1641446" y="3159880"/>
              <a:ext cx="238885" cy="226374"/>
            </a:xfrm>
            <a:custGeom>
              <a:avLst/>
              <a:gdLst/>
              <a:ahLst/>
              <a:cxnLst/>
              <a:rect l="l" t="t" r="r" b="b"/>
              <a:pathLst>
                <a:path w="10903" h="10332" extrusionOk="0">
                  <a:moveTo>
                    <a:pt x="40" y="1375"/>
                  </a:moveTo>
                  <a:cubicBezTo>
                    <a:pt x="26" y="1390"/>
                    <a:pt x="13" y="1404"/>
                    <a:pt x="0" y="1419"/>
                  </a:cubicBezTo>
                  <a:cubicBezTo>
                    <a:pt x="25" y="1419"/>
                    <a:pt x="25" y="1394"/>
                    <a:pt x="25" y="1394"/>
                  </a:cubicBezTo>
                  <a:cubicBezTo>
                    <a:pt x="30" y="1388"/>
                    <a:pt x="35" y="1381"/>
                    <a:pt x="40" y="1375"/>
                  </a:cubicBezTo>
                  <a:close/>
                  <a:moveTo>
                    <a:pt x="3052" y="1"/>
                  </a:moveTo>
                  <a:cubicBezTo>
                    <a:pt x="1691" y="1"/>
                    <a:pt x="671" y="539"/>
                    <a:pt x="40" y="1375"/>
                  </a:cubicBezTo>
                  <a:lnTo>
                    <a:pt x="40" y="1375"/>
                  </a:lnTo>
                  <a:cubicBezTo>
                    <a:pt x="640" y="715"/>
                    <a:pt x="1538" y="304"/>
                    <a:pt x="2674" y="304"/>
                  </a:cubicBezTo>
                  <a:cubicBezTo>
                    <a:pt x="2870" y="304"/>
                    <a:pt x="3073" y="316"/>
                    <a:pt x="3284" y="341"/>
                  </a:cubicBezTo>
                  <a:cubicBezTo>
                    <a:pt x="5138" y="567"/>
                    <a:pt x="6968" y="1720"/>
                    <a:pt x="8221" y="3098"/>
                  </a:cubicBezTo>
                  <a:cubicBezTo>
                    <a:pt x="9474" y="4427"/>
                    <a:pt x="10051" y="6131"/>
                    <a:pt x="9675" y="7534"/>
                  </a:cubicBezTo>
                  <a:cubicBezTo>
                    <a:pt x="9650" y="7635"/>
                    <a:pt x="9599" y="7710"/>
                    <a:pt x="9574" y="7810"/>
                  </a:cubicBezTo>
                  <a:cubicBezTo>
                    <a:pt x="9038" y="9299"/>
                    <a:pt x="7683" y="9984"/>
                    <a:pt x="6113" y="9984"/>
                  </a:cubicBezTo>
                  <a:cubicBezTo>
                    <a:pt x="4749" y="9984"/>
                    <a:pt x="3223" y="9467"/>
                    <a:pt x="1930" y="8512"/>
                  </a:cubicBezTo>
                  <a:lnTo>
                    <a:pt x="1930" y="8512"/>
                  </a:lnTo>
                  <a:cubicBezTo>
                    <a:pt x="3367" y="9695"/>
                    <a:pt x="5130" y="10332"/>
                    <a:pt x="6694" y="10332"/>
                  </a:cubicBezTo>
                  <a:cubicBezTo>
                    <a:pt x="8377" y="10332"/>
                    <a:pt x="9830" y="9595"/>
                    <a:pt x="10401" y="8011"/>
                  </a:cubicBezTo>
                  <a:cubicBezTo>
                    <a:pt x="10452" y="7910"/>
                    <a:pt x="10477" y="7810"/>
                    <a:pt x="10502" y="7710"/>
                  </a:cubicBezTo>
                  <a:cubicBezTo>
                    <a:pt x="10903" y="6206"/>
                    <a:pt x="10301" y="4402"/>
                    <a:pt x="8973" y="2973"/>
                  </a:cubicBezTo>
                  <a:cubicBezTo>
                    <a:pt x="7619" y="1519"/>
                    <a:pt x="5665" y="266"/>
                    <a:pt x="3710" y="41"/>
                  </a:cubicBezTo>
                  <a:cubicBezTo>
                    <a:pt x="3482" y="14"/>
                    <a:pt x="3263" y="1"/>
                    <a:pt x="30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2"/>
            <p:cNvSpPr/>
            <p:nvPr/>
          </p:nvSpPr>
          <p:spPr>
            <a:xfrm>
              <a:off x="1624422" y="3190423"/>
              <a:ext cx="247123" cy="198242"/>
            </a:xfrm>
            <a:custGeom>
              <a:avLst/>
              <a:gdLst/>
              <a:ahLst/>
              <a:cxnLst/>
              <a:rect l="l" t="t" r="r" b="b"/>
              <a:pathLst>
                <a:path w="11279" h="9048" extrusionOk="0">
                  <a:moveTo>
                    <a:pt x="802" y="0"/>
                  </a:moveTo>
                  <a:cubicBezTo>
                    <a:pt x="326" y="602"/>
                    <a:pt x="76" y="1378"/>
                    <a:pt x="25" y="2130"/>
                  </a:cubicBezTo>
                  <a:cubicBezTo>
                    <a:pt x="0" y="2907"/>
                    <a:pt x="151" y="3684"/>
                    <a:pt x="477" y="4411"/>
                  </a:cubicBezTo>
                  <a:cubicBezTo>
                    <a:pt x="1103" y="5815"/>
                    <a:pt x="2181" y="7018"/>
                    <a:pt x="3484" y="7845"/>
                  </a:cubicBezTo>
                  <a:cubicBezTo>
                    <a:pt x="4136" y="8271"/>
                    <a:pt x="4863" y="8572"/>
                    <a:pt x="5615" y="8797"/>
                  </a:cubicBezTo>
                  <a:cubicBezTo>
                    <a:pt x="5990" y="8897"/>
                    <a:pt x="6366" y="8973"/>
                    <a:pt x="6742" y="9023"/>
                  </a:cubicBezTo>
                  <a:cubicBezTo>
                    <a:pt x="6843" y="9023"/>
                    <a:pt x="6943" y="9048"/>
                    <a:pt x="7043" y="9048"/>
                  </a:cubicBezTo>
                  <a:lnTo>
                    <a:pt x="7319" y="9048"/>
                  </a:lnTo>
                  <a:cubicBezTo>
                    <a:pt x="7519" y="9048"/>
                    <a:pt x="7720" y="9048"/>
                    <a:pt x="7920" y="9023"/>
                  </a:cubicBezTo>
                  <a:cubicBezTo>
                    <a:pt x="8296" y="8998"/>
                    <a:pt x="8697" y="8922"/>
                    <a:pt x="9048" y="8797"/>
                  </a:cubicBezTo>
                  <a:cubicBezTo>
                    <a:pt x="9424" y="8672"/>
                    <a:pt x="9775" y="8471"/>
                    <a:pt x="10076" y="8246"/>
                  </a:cubicBezTo>
                  <a:cubicBezTo>
                    <a:pt x="10702" y="7744"/>
                    <a:pt x="11103" y="7068"/>
                    <a:pt x="11279" y="6316"/>
                  </a:cubicBezTo>
                  <a:lnTo>
                    <a:pt x="11279" y="6316"/>
                  </a:lnTo>
                  <a:lnTo>
                    <a:pt x="11178" y="6592"/>
                  </a:lnTo>
                  <a:cubicBezTo>
                    <a:pt x="11153" y="6667"/>
                    <a:pt x="11103" y="6767"/>
                    <a:pt x="11078" y="6842"/>
                  </a:cubicBezTo>
                  <a:cubicBezTo>
                    <a:pt x="11028" y="6917"/>
                    <a:pt x="10978" y="7018"/>
                    <a:pt x="10928" y="7093"/>
                  </a:cubicBezTo>
                  <a:cubicBezTo>
                    <a:pt x="10903" y="7143"/>
                    <a:pt x="10903" y="7168"/>
                    <a:pt x="10878" y="7218"/>
                  </a:cubicBezTo>
                  <a:lnTo>
                    <a:pt x="10777" y="7318"/>
                  </a:lnTo>
                  <a:cubicBezTo>
                    <a:pt x="10577" y="7644"/>
                    <a:pt x="10301" y="7920"/>
                    <a:pt x="10000" y="8120"/>
                  </a:cubicBezTo>
                  <a:cubicBezTo>
                    <a:pt x="9374" y="8546"/>
                    <a:pt x="8647" y="8747"/>
                    <a:pt x="7895" y="8797"/>
                  </a:cubicBezTo>
                  <a:cubicBezTo>
                    <a:pt x="7739" y="8807"/>
                    <a:pt x="7584" y="8814"/>
                    <a:pt x="7428" y="8814"/>
                  </a:cubicBezTo>
                  <a:cubicBezTo>
                    <a:pt x="7208" y="8814"/>
                    <a:pt x="6988" y="8801"/>
                    <a:pt x="6767" y="8772"/>
                  </a:cubicBezTo>
                  <a:cubicBezTo>
                    <a:pt x="6417" y="8722"/>
                    <a:pt x="6041" y="8647"/>
                    <a:pt x="5690" y="8521"/>
                  </a:cubicBezTo>
                  <a:cubicBezTo>
                    <a:pt x="4963" y="8321"/>
                    <a:pt x="4286" y="7995"/>
                    <a:pt x="3635" y="7594"/>
                  </a:cubicBezTo>
                  <a:cubicBezTo>
                    <a:pt x="3559" y="7544"/>
                    <a:pt x="3484" y="7494"/>
                    <a:pt x="3409" y="7444"/>
                  </a:cubicBezTo>
                  <a:cubicBezTo>
                    <a:pt x="3334" y="7394"/>
                    <a:pt x="3259" y="7343"/>
                    <a:pt x="3183" y="7293"/>
                  </a:cubicBezTo>
                  <a:cubicBezTo>
                    <a:pt x="3033" y="7168"/>
                    <a:pt x="2883" y="7068"/>
                    <a:pt x="2732" y="6942"/>
                  </a:cubicBezTo>
                  <a:cubicBezTo>
                    <a:pt x="2582" y="6817"/>
                    <a:pt x="2457" y="6692"/>
                    <a:pt x="2331" y="6566"/>
                  </a:cubicBezTo>
                  <a:cubicBezTo>
                    <a:pt x="2256" y="6516"/>
                    <a:pt x="2181" y="6441"/>
                    <a:pt x="2131" y="6366"/>
                  </a:cubicBezTo>
                  <a:cubicBezTo>
                    <a:pt x="2056" y="6291"/>
                    <a:pt x="1980" y="6241"/>
                    <a:pt x="1930" y="6165"/>
                  </a:cubicBezTo>
                  <a:cubicBezTo>
                    <a:pt x="1429" y="5614"/>
                    <a:pt x="1003" y="4988"/>
                    <a:pt x="677" y="4311"/>
                  </a:cubicBezTo>
                  <a:cubicBezTo>
                    <a:pt x="351" y="3634"/>
                    <a:pt x="176" y="2882"/>
                    <a:pt x="176" y="2130"/>
                  </a:cubicBezTo>
                  <a:cubicBezTo>
                    <a:pt x="176" y="1754"/>
                    <a:pt x="226" y="1378"/>
                    <a:pt x="326" y="1028"/>
                  </a:cubicBezTo>
                  <a:cubicBezTo>
                    <a:pt x="427" y="677"/>
                    <a:pt x="602" y="326"/>
                    <a:pt x="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2"/>
            <p:cNvSpPr/>
            <p:nvPr/>
          </p:nvSpPr>
          <p:spPr>
            <a:xfrm>
              <a:off x="621161" y="3543504"/>
              <a:ext cx="950565" cy="128393"/>
            </a:xfrm>
            <a:custGeom>
              <a:avLst/>
              <a:gdLst/>
              <a:ahLst/>
              <a:cxnLst/>
              <a:rect l="l" t="t" r="r" b="b"/>
              <a:pathLst>
                <a:path w="43385" h="5860" extrusionOk="0">
                  <a:moveTo>
                    <a:pt x="3359" y="0"/>
                  </a:moveTo>
                  <a:cubicBezTo>
                    <a:pt x="3359" y="0"/>
                    <a:pt x="2783" y="2306"/>
                    <a:pt x="1" y="2657"/>
                  </a:cubicBezTo>
                  <a:cubicBezTo>
                    <a:pt x="7987" y="4796"/>
                    <a:pt x="16158" y="5859"/>
                    <a:pt x="24393" y="5859"/>
                  </a:cubicBezTo>
                  <a:cubicBezTo>
                    <a:pt x="26676" y="5859"/>
                    <a:pt x="28964" y="5778"/>
                    <a:pt x="31254" y="5614"/>
                  </a:cubicBezTo>
                  <a:cubicBezTo>
                    <a:pt x="32056" y="5539"/>
                    <a:pt x="32908" y="5464"/>
                    <a:pt x="33710" y="5414"/>
                  </a:cubicBezTo>
                  <a:cubicBezTo>
                    <a:pt x="35829" y="5221"/>
                    <a:pt x="37875" y="5047"/>
                    <a:pt x="39894" y="5047"/>
                  </a:cubicBezTo>
                  <a:cubicBezTo>
                    <a:pt x="40240" y="5047"/>
                    <a:pt x="40584" y="5052"/>
                    <a:pt x="40928" y="5063"/>
                  </a:cubicBezTo>
                  <a:cubicBezTo>
                    <a:pt x="40803" y="2582"/>
                    <a:pt x="43384" y="1855"/>
                    <a:pt x="43384" y="1855"/>
                  </a:cubicBezTo>
                  <a:cubicBezTo>
                    <a:pt x="42213" y="1715"/>
                    <a:pt x="41042" y="1661"/>
                    <a:pt x="39876" y="1661"/>
                  </a:cubicBezTo>
                  <a:cubicBezTo>
                    <a:pt x="37696" y="1661"/>
                    <a:pt x="35532" y="1851"/>
                    <a:pt x="33409" y="2031"/>
                  </a:cubicBezTo>
                  <a:cubicBezTo>
                    <a:pt x="32632" y="2106"/>
                    <a:pt x="31805" y="2156"/>
                    <a:pt x="31003" y="2231"/>
                  </a:cubicBezTo>
                  <a:cubicBezTo>
                    <a:pt x="28791" y="2392"/>
                    <a:pt x="26581" y="2472"/>
                    <a:pt x="24376" y="2472"/>
                  </a:cubicBezTo>
                  <a:cubicBezTo>
                    <a:pt x="17291" y="2472"/>
                    <a:pt x="10259" y="1644"/>
                    <a:pt x="33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2"/>
            <p:cNvSpPr/>
            <p:nvPr/>
          </p:nvSpPr>
          <p:spPr>
            <a:xfrm>
              <a:off x="621161" y="3543416"/>
              <a:ext cx="73618" cy="58324"/>
            </a:xfrm>
            <a:custGeom>
              <a:avLst/>
              <a:gdLst/>
              <a:ahLst/>
              <a:cxnLst/>
              <a:rect l="l" t="t" r="r" b="b"/>
              <a:pathLst>
                <a:path w="3360" h="2662" extrusionOk="0">
                  <a:moveTo>
                    <a:pt x="2387" y="553"/>
                  </a:moveTo>
                  <a:cubicBezTo>
                    <a:pt x="2426" y="553"/>
                    <a:pt x="2466" y="554"/>
                    <a:pt x="2507" y="556"/>
                  </a:cubicBezTo>
                  <a:cubicBezTo>
                    <a:pt x="2507" y="556"/>
                    <a:pt x="2457" y="756"/>
                    <a:pt x="2281" y="1007"/>
                  </a:cubicBezTo>
                  <a:cubicBezTo>
                    <a:pt x="2106" y="1308"/>
                    <a:pt x="1780" y="1659"/>
                    <a:pt x="1204" y="1834"/>
                  </a:cubicBezTo>
                  <a:cubicBezTo>
                    <a:pt x="1053" y="1884"/>
                    <a:pt x="903" y="1934"/>
                    <a:pt x="702" y="1959"/>
                  </a:cubicBezTo>
                  <a:cubicBezTo>
                    <a:pt x="702" y="1959"/>
                    <a:pt x="845" y="553"/>
                    <a:pt x="2387" y="553"/>
                  </a:cubicBezTo>
                  <a:close/>
                  <a:moveTo>
                    <a:pt x="3159" y="0"/>
                  </a:moveTo>
                  <a:cubicBezTo>
                    <a:pt x="264" y="0"/>
                    <a:pt x="1" y="2661"/>
                    <a:pt x="1" y="2661"/>
                  </a:cubicBezTo>
                  <a:cubicBezTo>
                    <a:pt x="2783" y="2310"/>
                    <a:pt x="3359" y="4"/>
                    <a:pt x="3359" y="4"/>
                  </a:cubicBezTo>
                  <a:cubicBezTo>
                    <a:pt x="3291" y="2"/>
                    <a:pt x="3225" y="0"/>
                    <a:pt x="3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2"/>
            <p:cNvSpPr/>
            <p:nvPr/>
          </p:nvSpPr>
          <p:spPr>
            <a:xfrm>
              <a:off x="636542" y="3555532"/>
              <a:ext cx="39548" cy="30827"/>
            </a:xfrm>
            <a:custGeom>
              <a:avLst/>
              <a:gdLst/>
              <a:ahLst/>
              <a:cxnLst/>
              <a:rect l="l" t="t" r="r" b="b"/>
              <a:pathLst>
                <a:path w="1805" h="1407" extrusionOk="0">
                  <a:moveTo>
                    <a:pt x="1685" y="0"/>
                  </a:moveTo>
                  <a:cubicBezTo>
                    <a:pt x="143" y="0"/>
                    <a:pt x="0" y="1406"/>
                    <a:pt x="0" y="1406"/>
                  </a:cubicBezTo>
                  <a:cubicBezTo>
                    <a:pt x="201" y="1381"/>
                    <a:pt x="351" y="1331"/>
                    <a:pt x="502" y="1281"/>
                  </a:cubicBezTo>
                  <a:cubicBezTo>
                    <a:pt x="878" y="1030"/>
                    <a:pt x="1229" y="755"/>
                    <a:pt x="1579" y="454"/>
                  </a:cubicBezTo>
                  <a:cubicBezTo>
                    <a:pt x="1755" y="203"/>
                    <a:pt x="1805" y="3"/>
                    <a:pt x="1805" y="3"/>
                  </a:cubicBezTo>
                  <a:cubicBezTo>
                    <a:pt x="1764" y="1"/>
                    <a:pt x="1724" y="0"/>
                    <a:pt x="1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2"/>
            <p:cNvSpPr/>
            <p:nvPr/>
          </p:nvSpPr>
          <p:spPr>
            <a:xfrm>
              <a:off x="647519" y="3565458"/>
              <a:ext cx="23641" cy="18141"/>
            </a:xfrm>
            <a:custGeom>
              <a:avLst/>
              <a:gdLst/>
              <a:ahLst/>
              <a:cxnLst/>
              <a:rect l="l" t="t" r="r" b="b"/>
              <a:pathLst>
                <a:path w="1079" h="828" extrusionOk="0">
                  <a:moveTo>
                    <a:pt x="1078" y="1"/>
                  </a:moveTo>
                  <a:lnTo>
                    <a:pt x="1078" y="1"/>
                  </a:lnTo>
                  <a:cubicBezTo>
                    <a:pt x="728" y="302"/>
                    <a:pt x="377" y="577"/>
                    <a:pt x="1" y="828"/>
                  </a:cubicBezTo>
                  <a:cubicBezTo>
                    <a:pt x="577" y="653"/>
                    <a:pt x="903" y="302"/>
                    <a:pt x="1078"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2"/>
            <p:cNvSpPr/>
            <p:nvPr/>
          </p:nvSpPr>
          <p:spPr>
            <a:xfrm>
              <a:off x="1515135" y="3584147"/>
              <a:ext cx="56594" cy="70309"/>
            </a:xfrm>
            <a:custGeom>
              <a:avLst/>
              <a:gdLst/>
              <a:ahLst/>
              <a:cxnLst/>
              <a:rect l="l" t="t" r="r" b="b"/>
              <a:pathLst>
                <a:path w="2583" h="3209" extrusionOk="0">
                  <a:moveTo>
                    <a:pt x="2582" y="0"/>
                  </a:moveTo>
                  <a:cubicBezTo>
                    <a:pt x="2582" y="0"/>
                    <a:pt x="1" y="727"/>
                    <a:pt x="126" y="3208"/>
                  </a:cubicBezTo>
                  <a:cubicBezTo>
                    <a:pt x="126" y="3208"/>
                    <a:pt x="2156" y="2456"/>
                    <a:pt x="2582" y="0"/>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2"/>
            <p:cNvSpPr/>
            <p:nvPr/>
          </p:nvSpPr>
          <p:spPr>
            <a:xfrm>
              <a:off x="1501967" y="3202364"/>
              <a:ext cx="319601" cy="313664"/>
            </a:xfrm>
            <a:custGeom>
              <a:avLst/>
              <a:gdLst/>
              <a:ahLst/>
              <a:cxnLst/>
              <a:rect l="l" t="t" r="r" b="b"/>
              <a:pathLst>
                <a:path w="14587" h="14316" extrusionOk="0">
                  <a:moveTo>
                    <a:pt x="4239" y="0"/>
                  </a:moveTo>
                  <a:cubicBezTo>
                    <a:pt x="3497" y="0"/>
                    <a:pt x="2783" y="159"/>
                    <a:pt x="2156" y="483"/>
                  </a:cubicBezTo>
                  <a:cubicBezTo>
                    <a:pt x="928" y="1134"/>
                    <a:pt x="176" y="2387"/>
                    <a:pt x="101" y="4016"/>
                  </a:cubicBezTo>
                  <a:cubicBezTo>
                    <a:pt x="0" y="5896"/>
                    <a:pt x="752" y="7826"/>
                    <a:pt x="2281" y="9580"/>
                  </a:cubicBezTo>
                  <a:cubicBezTo>
                    <a:pt x="3710" y="11209"/>
                    <a:pt x="5765" y="12588"/>
                    <a:pt x="8071" y="13465"/>
                  </a:cubicBezTo>
                  <a:cubicBezTo>
                    <a:pt x="9236" y="13908"/>
                    <a:pt x="10610" y="14316"/>
                    <a:pt x="11758" y="14316"/>
                  </a:cubicBezTo>
                  <a:cubicBezTo>
                    <a:pt x="12560" y="14316"/>
                    <a:pt x="13252" y="14116"/>
                    <a:pt x="13685" y="13590"/>
                  </a:cubicBezTo>
                  <a:cubicBezTo>
                    <a:pt x="13735" y="13515"/>
                    <a:pt x="13785" y="13465"/>
                    <a:pt x="13835" y="13415"/>
                  </a:cubicBezTo>
                  <a:lnTo>
                    <a:pt x="13860" y="13365"/>
                  </a:lnTo>
                  <a:cubicBezTo>
                    <a:pt x="14086" y="13114"/>
                    <a:pt x="14587" y="12413"/>
                    <a:pt x="14236" y="11209"/>
                  </a:cubicBezTo>
                  <a:cubicBezTo>
                    <a:pt x="14086" y="10658"/>
                    <a:pt x="13835" y="10207"/>
                    <a:pt x="13559" y="9681"/>
                  </a:cubicBezTo>
                  <a:cubicBezTo>
                    <a:pt x="13334" y="9280"/>
                    <a:pt x="13083" y="8854"/>
                    <a:pt x="12858" y="8302"/>
                  </a:cubicBezTo>
                  <a:cubicBezTo>
                    <a:pt x="12707" y="7976"/>
                    <a:pt x="11429" y="5019"/>
                    <a:pt x="9424" y="2738"/>
                  </a:cubicBezTo>
                  <a:cubicBezTo>
                    <a:pt x="8722" y="1936"/>
                    <a:pt x="8021" y="1335"/>
                    <a:pt x="7344" y="909"/>
                  </a:cubicBezTo>
                  <a:cubicBezTo>
                    <a:pt x="6365" y="310"/>
                    <a:pt x="5275" y="0"/>
                    <a:pt x="4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2"/>
            <p:cNvSpPr/>
            <p:nvPr/>
          </p:nvSpPr>
          <p:spPr>
            <a:xfrm>
              <a:off x="1508014" y="3210142"/>
              <a:ext cx="304768" cy="298086"/>
            </a:xfrm>
            <a:custGeom>
              <a:avLst/>
              <a:gdLst/>
              <a:ahLst/>
              <a:cxnLst/>
              <a:rect l="l" t="t" r="r" b="b"/>
              <a:pathLst>
                <a:path w="13910" h="13605" extrusionOk="0">
                  <a:moveTo>
                    <a:pt x="3965" y="0"/>
                  </a:moveTo>
                  <a:cubicBezTo>
                    <a:pt x="2030" y="0"/>
                    <a:pt x="309" y="1159"/>
                    <a:pt x="176" y="3661"/>
                  </a:cubicBezTo>
                  <a:cubicBezTo>
                    <a:pt x="0" y="7421"/>
                    <a:pt x="3384" y="11030"/>
                    <a:pt x="7920" y="12784"/>
                  </a:cubicBezTo>
                  <a:cubicBezTo>
                    <a:pt x="9545" y="13403"/>
                    <a:pt x="10670" y="13605"/>
                    <a:pt x="11451" y="13605"/>
                  </a:cubicBezTo>
                  <a:cubicBezTo>
                    <a:pt x="12537" y="13605"/>
                    <a:pt x="12958" y="13214"/>
                    <a:pt x="13133" y="13010"/>
                  </a:cubicBezTo>
                  <a:cubicBezTo>
                    <a:pt x="13183" y="12910"/>
                    <a:pt x="13258" y="12860"/>
                    <a:pt x="13308" y="12784"/>
                  </a:cubicBezTo>
                  <a:cubicBezTo>
                    <a:pt x="13509" y="12559"/>
                    <a:pt x="13910" y="11982"/>
                    <a:pt x="13634" y="10955"/>
                  </a:cubicBezTo>
                  <a:cubicBezTo>
                    <a:pt x="13359" y="10027"/>
                    <a:pt x="12807" y="9351"/>
                    <a:pt x="12256" y="8098"/>
                  </a:cubicBezTo>
                  <a:cubicBezTo>
                    <a:pt x="11704" y="6844"/>
                    <a:pt x="9574" y="2534"/>
                    <a:pt x="6867" y="854"/>
                  </a:cubicBezTo>
                  <a:cubicBezTo>
                    <a:pt x="5962" y="293"/>
                    <a:pt x="4937" y="0"/>
                    <a:pt x="3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2"/>
            <p:cNvSpPr/>
            <p:nvPr/>
          </p:nvSpPr>
          <p:spPr>
            <a:xfrm>
              <a:off x="1538206" y="3188101"/>
              <a:ext cx="294361" cy="305447"/>
            </a:xfrm>
            <a:custGeom>
              <a:avLst/>
              <a:gdLst/>
              <a:ahLst/>
              <a:cxnLst/>
              <a:rect l="l" t="t" r="r" b="b"/>
              <a:pathLst>
                <a:path w="13435" h="13941" extrusionOk="0">
                  <a:moveTo>
                    <a:pt x="4062" y="0"/>
                  </a:moveTo>
                  <a:cubicBezTo>
                    <a:pt x="1589" y="0"/>
                    <a:pt x="1" y="1459"/>
                    <a:pt x="1" y="1459"/>
                  </a:cubicBezTo>
                  <a:cubicBezTo>
                    <a:pt x="151" y="1334"/>
                    <a:pt x="326" y="1234"/>
                    <a:pt x="502" y="1134"/>
                  </a:cubicBezTo>
                  <a:cubicBezTo>
                    <a:pt x="1129" y="810"/>
                    <a:pt x="1843" y="651"/>
                    <a:pt x="2585" y="651"/>
                  </a:cubicBezTo>
                  <a:cubicBezTo>
                    <a:pt x="3621" y="651"/>
                    <a:pt x="4711" y="961"/>
                    <a:pt x="5690" y="1560"/>
                  </a:cubicBezTo>
                  <a:cubicBezTo>
                    <a:pt x="6367" y="1986"/>
                    <a:pt x="7068" y="2587"/>
                    <a:pt x="7770" y="3389"/>
                  </a:cubicBezTo>
                  <a:cubicBezTo>
                    <a:pt x="9775" y="5670"/>
                    <a:pt x="11053" y="8627"/>
                    <a:pt x="11204" y="8953"/>
                  </a:cubicBezTo>
                  <a:cubicBezTo>
                    <a:pt x="11429" y="9505"/>
                    <a:pt x="11680" y="9931"/>
                    <a:pt x="11905" y="10332"/>
                  </a:cubicBezTo>
                  <a:cubicBezTo>
                    <a:pt x="12181" y="10858"/>
                    <a:pt x="12432" y="11309"/>
                    <a:pt x="12582" y="11860"/>
                  </a:cubicBezTo>
                  <a:cubicBezTo>
                    <a:pt x="12908" y="12938"/>
                    <a:pt x="12507" y="13640"/>
                    <a:pt x="12281" y="13941"/>
                  </a:cubicBezTo>
                  <a:cubicBezTo>
                    <a:pt x="12331" y="13891"/>
                    <a:pt x="12382" y="13790"/>
                    <a:pt x="12432" y="13715"/>
                  </a:cubicBezTo>
                  <a:cubicBezTo>
                    <a:pt x="13434" y="12236"/>
                    <a:pt x="13133" y="10357"/>
                    <a:pt x="12632" y="8753"/>
                  </a:cubicBezTo>
                  <a:cubicBezTo>
                    <a:pt x="11630" y="5595"/>
                    <a:pt x="9951" y="1936"/>
                    <a:pt x="6717" y="557"/>
                  </a:cubicBezTo>
                  <a:cubicBezTo>
                    <a:pt x="5756" y="153"/>
                    <a:pt x="4863"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2"/>
            <p:cNvSpPr/>
            <p:nvPr/>
          </p:nvSpPr>
          <p:spPr>
            <a:xfrm>
              <a:off x="1527777" y="3270285"/>
              <a:ext cx="162003" cy="158628"/>
            </a:xfrm>
            <a:custGeom>
              <a:avLst/>
              <a:gdLst/>
              <a:ahLst/>
              <a:cxnLst/>
              <a:rect l="l" t="t" r="r" b="b"/>
              <a:pathLst>
                <a:path w="7394" h="7240" extrusionOk="0">
                  <a:moveTo>
                    <a:pt x="2503" y="1"/>
                  </a:moveTo>
                  <a:cubicBezTo>
                    <a:pt x="2013" y="1"/>
                    <a:pt x="1587" y="235"/>
                    <a:pt x="1279" y="566"/>
                  </a:cubicBezTo>
                  <a:cubicBezTo>
                    <a:pt x="0" y="1894"/>
                    <a:pt x="527" y="3749"/>
                    <a:pt x="1479" y="5052"/>
                  </a:cubicBezTo>
                  <a:cubicBezTo>
                    <a:pt x="2131" y="5979"/>
                    <a:pt x="3058" y="6681"/>
                    <a:pt x="4111" y="7082"/>
                  </a:cubicBezTo>
                  <a:cubicBezTo>
                    <a:pt x="4383" y="7188"/>
                    <a:pt x="4666" y="7239"/>
                    <a:pt x="4948" y="7239"/>
                  </a:cubicBezTo>
                  <a:cubicBezTo>
                    <a:pt x="5262" y="7239"/>
                    <a:pt x="5574" y="7176"/>
                    <a:pt x="5865" y="7057"/>
                  </a:cubicBezTo>
                  <a:cubicBezTo>
                    <a:pt x="6792" y="6681"/>
                    <a:pt x="7394" y="5829"/>
                    <a:pt x="7369" y="4826"/>
                  </a:cubicBezTo>
                  <a:cubicBezTo>
                    <a:pt x="7344" y="3974"/>
                    <a:pt x="6893" y="3197"/>
                    <a:pt x="6391" y="2520"/>
                  </a:cubicBezTo>
                  <a:cubicBezTo>
                    <a:pt x="5514" y="1343"/>
                    <a:pt x="4236" y="165"/>
                    <a:pt x="2707" y="14"/>
                  </a:cubicBezTo>
                  <a:cubicBezTo>
                    <a:pt x="2638" y="5"/>
                    <a:pt x="2570" y="1"/>
                    <a:pt x="2503" y="1"/>
                  </a:cubicBezTo>
                  <a:close/>
                </a:path>
              </a:pathLst>
            </a:custGeom>
            <a:solidFill>
              <a:srgbClr val="E3D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2"/>
            <p:cNvSpPr/>
            <p:nvPr/>
          </p:nvSpPr>
          <p:spPr>
            <a:xfrm>
              <a:off x="1558516" y="3270395"/>
              <a:ext cx="131263" cy="155605"/>
            </a:xfrm>
            <a:custGeom>
              <a:avLst/>
              <a:gdLst/>
              <a:ahLst/>
              <a:cxnLst/>
              <a:rect l="l" t="t" r="r" b="b"/>
              <a:pathLst>
                <a:path w="5991" h="7102" extrusionOk="0">
                  <a:moveTo>
                    <a:pt x="1135" y="1"/>
                  </a:moveTo>
                  <a:cubicBezTo>
                    <a:pt x="701" y="1"/>
                    <a:pt x="312" y="169"/>
                    <a:pt x="1" y="435"/>
                  </a:cubicBezTo>
                  <a:cubicBezTo>
                    <a:pt x="148" y="399"/>
                    <a:pt x="281" y="375"/>
                    <a:pt x="430" y="375"/>
                  </a:cubicBezTo>
                  <a:cubicBezTo>
                    <a:pt x="485" y="375"/>
                    <a:pt x="542" y="378"/>
                    <a:pt x="602" y="385"/>
                  </a:cubicBezTo>
                  <a:cubicBezTo>
                    <a:pt x="2131" y="536"/>
                    <a:pt x="3409" y="1739"/>
                    <a:pt x="4287" y="2916"/>
                  </a:cubicBezTo>
                  <a:cubicBezTo>
                    <a:pt x="4788" y="3568"/>
                    <a:pt x="5239" y="4345"/>
                    <a:pt x="5264" y="5197"/>
                  </a:cubicBezTo>
                  <a:cubicBezTo>
                    <a:pt x="5289" y="5969"/>
                    <a:pt x="4943" y="6642"/>
                    <a:pt x="4373" y="7093"/>
                  </a:cubicBezTo>
                  <a:lnTo>
                    <a:pt x="4373" y="7093"/>
                  </a:lnTo>
                  <a:cubicBezTo>
                    <a:pt x="4400" y="7076"/>
                    <a:pt x="4440" y="7074"/>
                    <a:pt x="4462" y="7052"/>
                  </a:cubicBezTo>
                  <a:cubicBezTo>
                    <a:pt x="5389" y="6676"/>
                    <a:pt x="5991" y="5824"/>
                    <a:pt x="5966" y="4821"/>
                  </a:cubicBezTo>
                  <a:cubicBezTo>
                    <a:pt x="5941" y="3969"/>
                    <a:pt x="5490" y="3192"/>
                    <a:pt x="4988" y="2515"/>
                  </a:cubicBezTo>
                  <a:cubicBezTo>
                    <a:pt x="4111" y="1338"/>
                    <a:pt x="2833" y="160"/>
                    <a:pt x="1304" y="9"/>
                  </a:cubicBezTo>
                  <a:cubicBezTo>
                    <a:pt x="1247" y="3"/>
                    <a:pt x="1191" y="1"/>
                    <a:pt x="1135" y="1"/>
                  </a:cubicBezTo>
                  <a:close/>
                  <a:moveTo>
                    <a:pt x="4373" y="7093"/>
                  </a:moveTo>
                  <a:cubicBezTo>
                    <a:pt x="4369" y="7096"/>
                    <a:pt x="4365" y="7099"/>
                    <a:pt x="4362" y="7102"/>
                  </a:cubicBezTo>
                  <a:cubicBezTo>
                    <a:pt x="4365" y="7099"/>
                    <a:pt x="4369" y="7096"/>
                    <a:pt x="4373" y="7093"/>
                  </a:cubicBezTo>
                  <a:close/>
                </a:path>
              </a:pathLst>
            </a:custGeom>
            <a:solidFill>
              <a:srgbClr val="EAB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2"/>
            <p:cNvSpPr/>
            <p:nvPr/>
          </p:nvSpPr>
          <p:spPr>
            <a:xfrm>
              <a:off x="801284" y="3387307"/>
              <a:ext cx="290505" cy="324421"/>
            </a:xfrm>
            <a:custGeom>
              <a:avLst/>
              <a:gdLst/>
              <a:ahLst/>
              <a:cxnLst/>
              <a:rect l="l" t="t" r="r" b="b"/>
              <a:pathLst>
                <a:path w="13259" h="14807" extrusionOk="0">
                  <a:moveTo>
                    <a:pt x="5091" y="1"/>
                  </a:moveTo>
                  <a:cubicBezTo>
                    <a:pt x="4513" y="1"/>
                    <a:pt x="3947" y="193"/>
                    <a:pt x="3434" y="688"/>
                  </a:cubicBezTo>
                  <a:cubicBezTo>
                    <a:pt x="2081" y="2017"/>
                    <a:pt x="1053" y="3846"/>
                    <a:pt x="577" y="5776"/>
                  </a:cubicBezTo>
                  <a:cubicBezTo>
                    <a:pt x="0" y="8182"/>
                    <a:pt x="326" y="10738"/>
                    <a:pt x="2081" y="12593"/>
                  </a:cubicBezTo>
                  <a:cubicBezTo>
                    <a:pt x="3307" y="13879"/>
                    <a:pt x="5034" y="14806"/>
                    <a:pt x="6805" y="14806"/>
                  </a:cubicBezTo>
                  <a:cubicBezTo>
                    <a:pt x="7277" y="14806"/>
                    <a:pt x="7752" y="14741"/>
                    <a:pt x="8221" y="14598"/>
                  </a:cubicBezTo>
                  <a:cubicBezTo>
                    <a:pt x="10401" y="13972"/>
                    <a:pt x="11880" y="11916"/>
                    <a:pt x="12406" y="9786"/>
                  </a:cubicBezTo>
                  <a:cubicBezTo>
                    <a:pt x="13259" y="6302"/>
                    <a:pt x="10878" y="3144"/>
                    <a:pt x="8146" y="1265"/>
                  </a:cubicBezTo>
                  <a:cubicBezTo>
                    <a:pt x="7254" y="648"/>
                    <a:pt x="6152" y="1"/>
                    <a:pt x="5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2"/>
            <p:cNvSpPr/>
            <p:nvPr/>
          </p:nvSpPr>
          <p:spPr>
            <a:xfrm>
              <a:off x="793593" y="3381983"/>
              <a:ext cx="304790" cy="335617"/>
            </a:xfrm>
            <a:custGeom>
              <a:avLst/>
              <a:gdLst/>
              <a:ahLst/>
              <a:cxnLst/>
              <a:rect l="l" t="t" r="r" b="b"/>
              <a:pathLst>
                <a:path w="13911" h="15318" extrusionOk="0">
                  <a:moveTo>
                    <a:pt x="5436" y="519"/>
                  </a:moveTo>
                  <a:cubicBezTo>
                    <a:pt x="6418" y="519"/>
                    <a:pt x="7454" y="1117"/>
                    <a:pt x="8346" y="1733"/>
                  </a:cubicBezTo>
                  <a:cubicBezTo>
                    <a:pt x="10903" y="3463"/>
                    <a:pt x="13334" y="6545"/>
                    <a:pt x="12482" y="9979"/>
                  </a:cubicBezTo>
                  <a:cubicBezTo>
                    <a:pt x="11930" y="12235"/>
                    <a:pt x="10376" y="14039"/>
                    <a:pt x="8497" y="14591"/>
                  </a:cubicBezTo>
                  <a:cubicBezTo>
                    <a:pt x="8041" y="14729"/>
                    <a:pt x="7588" y="14791"/>
                    <a:pt x="7143" y="14791"/>
                  </a:cubicBezTo>
                  <a:cubicBezTo>
                    <a:pt x="5337" y="14791"/>
                    <a:pt x="3678" y="13762"/>
                    <a:pt x="2632" y="12636"/>
                  </a:cubicBezTo>
                  <a:cubicBezTo>
                    <a:pt x="1078" y="11007"/>
                    <a:pt x="552" y="8676"/>
                    <a:pt x="1178" y="6069"/>
                  </a:cubicBezTo>
                  <a:cubicBezTo>
                    <a:pt x="1630" y="4215"/>
                    <a:pt x="2657" y="2410"/>
                    <a:pt x="3960" y="1132"/>
                  </a:cubicBezTo>
                  <a:cubicBezTo>
                    <a:pt x="4261" y="831"/>
                    <a:pt x="4587" y="656"/>
                    <a:pt x="4913" y="580"/>
                  </a:cubicBezTo>
                  <a:cubicBezTo>
                    <a:pt x="5085" y="538"/>
                    <a:pt x="5259" y="519"/>
                    <a:pt x="5436" y="519"/>
                  </a:cubicBezTo>
                  <a:close/>
                  <a:moveTo>
                    <a:pt x="5444" y="1"/>
                  </a:moveTo>
                  <a:cubicBezTo>
                    <a:pt x="4814" y="1"/>
                    <a:pt x="4179" y="203"/>
                    <a:pt x="3609" y="756"/>
                  </a:cubicBezTo>
                  <a:cubicBezTo>
                    <a:pt x="2206" y="2109"/>
                    <a:pt x="1153" y="3989"/>
                    <a:pt x="677" y="5944"/>
                  </a:cubicBezTo>
                  <a:cubicBezTo>
                    <a:pt x="0" y="8726"/>
                    <a:pt x="552" y="11232"/>
                    <a:pt x="2231" y="13012"/>
                  </a:cubicBezTo>
                  <a:cubicBezTo>
                    <a:pt x="3394" y="14216"/>
                    <a:pt x="5193" y="15317"/>
                    <a:pt x="7188" y="15317"/>
                  </a:cubicBezTo>
                  <a:cubicBezTo>
                    <a:pt x="7600" y="15317"/>
                    <a:pt x="8021" y="15270"/>
                    <a:pt x="8447" y="15167"/>
                  </a:cubicBezTo>
                  <a:cubicBezTo>
                    <a:pt x="8522" y="15142"/>
                    <a:pt x="8597" y="15117"/>
                    <a:pt x="8647" y="15092"/>
                  </a:cubicBezTo>
                  <a:cubicBezTo>
                    <a:pt x="11128" y="14365"/>
                    <a:pt x="12532" y="12034"/>
                    <a:pt x="13008" y="10104"/>
                  </a:cubicBezTo>
                  <a:cubicBezTo>
                    <a:pt x="13910" y="6420"/>
                    <a:pt x="11354" y="3137"/>
                    <a:pt x="8647" y="1282"/>
                  </a:cubicBezTo>
                  <a:cubicBezTo>
                    <a:pt x="8038" y="876"/>
                    <a:pt x="6754" y="1"/>
                    <a:pt x="5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2"/>
            <p:cNvSpPr/>
            <p:nvPr/>
          </p:nvSpPr>
          <p:spPr>
            <a:xfrm>
              <a:off x="865524" y="3508470"/>
              <a:ext cx="163668" cy="157927"/>
            </a:xfrm>
            <a:custGeom>
              <a:avLst/>
              <a:gdLst/>
              <a:ahLst/>
              <a:cxnLst/>
              <a:rect l="l" t="t" r="r" b="b"/>
              <a:pathLst>
                <a:path w="7470" h="7208" extrusionOk="0">
                  <a:moveTo>
                    <a:pt x="3601" y="1"/>
                  </a:moveTo>
                  <a:cubicBezTo>
                    <a:pt x="3346" y="1"/>
                    <a:pt x="3089" y="32"/>
                    <a:pt x="2833" y="96"/>
                  </a:cubicBezTo>
                  <a:cubicBezTo>
                    <a:pt x="1053" y="547"/>
                    <a:pt x="1" y="2477"/>
                    <a:pt x="477" y="4406"/>
                  </a:cubicBezTo>
                  <a:cubicBezTo>
                    <a:pt x="907" y="6084"/>
                    <a:pt x="2315" y="7208"/>
                    <a:pt x="3847" y="7208"/>
                  </a:cubicBezTo>
                  <a:cubicBezTo>
                    <a:pt x="4100" y="7208"/>
                    <a:pt x="4356" y="7177"/>
                    <a:pt x="4612" y="7113"/>
                  </a:cubicBezTo>
                  <a:cubicBezTo>
                    <a:pt x="6392" y="6662"/>
                    <a:pt x="7469" y="4707"/>
                    <a:pt x="6968" y="2777"/>
                  </a:cubicBezTo>
                  <a:cubicBezTo>
                    <a:pt x="6560" y="1122"/>
                    <a:pt x="5136" y="1"/>
                    <a:pt x="3601" y="1"/>
                  </a:cubicBezTo>
                  <a:close/>
                </a:path>
              </a:pathLst>
            </a:custGeom>
            <a:solidFill>
              <a:srgbClr val="E3D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2"/>
            <p:cNvSpPr/>
            <p:nvPr/>
          </p:nvSpPr>
          <p:spPr>
            <a:xfrm>
              <a:off x="870476" y="3542408"/>
              <a:ext cx="146622" cy="123989"/>
            </a:xfrm>
            <a:custGeom>
              <a:avLst/>
              <a:gdLst/>
              <a:ahLst/>
              <a:cxnLst/>
              <a:rect l="l" t="t" r="r" b="b"/>
              <a:pathLst>
                <a:path w="6692" h="5659" extrusionOk="0">
                  <a:moveTo>
                    <a:pt x="677" y="0"/>
                  </a:moveTo>
                  <a:cubicBezTo>
                    <a:pt x="176" y="802"/>
                    <a:pt x="0" y="1830"/>
                    <a:pt x="251" y="2857"/>
                  </a:cubicBezTo>
                  <a:cubicBezTo>
                    <a:pt x="681" y="4535"/>
                    <a:pt x="2089" y="5659"/>
                    <a:pt x="3621" y="5659"/>
                  </a:cubicBezTo>
                  <a:cubicBezTo>
                    <a:pt x="3874" y="5659"/>
                    <a:pt x="4130" y="5628"/>
                    <a:pt x="4386" y="5564"/>
                  </a:cubicBezTo>
                  <a:cubicBezTo>
                    <a:pt x="5514" y="5263"/>
                    <a:pt x="6366" y="4386"/>
                    <a:pt x="6692" y="3258"/>
                  </a:cubicBezTo>
                  <a:lnTo>
                    <a:pt x="6692" y="3258"/>
                  </a:lnTo>
                  <a:cubicBezTo>
                    <a:pt x="6266" y="3985"/>
                    <a:pt x="5589" y="4512"/>
                    <a:pt x="4762" y="4712"/>
                  </a:cubicBezTo>
                  <a:cubicBezTo>
                    <a:pt x="4506" y="4776"/>
                    <a:pt x="4249" y="4807"/>
                    <a:pt x="3996" y="4807"/>
                  </a:cubicBezTo>
                  <a:cubicBezTo>
                    <a:pt x="2465" y="4807"/>
                    <a:pt x="1057" y="3686"/>
                    <a:pt x="627" y="2030"/>
                  </a:cubicBezTo>
                  <a:cubicBezTo>
                    <a:pt x="451" y="1329"/>
                    <a:pt x="476" y="627"/>
                    <a:pt x="677" y="0"/>
                  </a:cubicBezTo>
                  <a:close/>
                </a:path>
              </a:pathLst>
            </a:custGeom>
            <a:solidFill>
              <a:srgbClr val="EAB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2"/>
            <p:cNvSpPr/>
            <p:nvPr/>
          </p:nvSpPr>
          <p:spPr>
            <a:xfrm>
              <a:off x="1463536" y="3496945"/>
              <a:ext cx="283362" cy="304659"/>
            </a:xfrm>
            <a:custGeom>
              <a:avLst/>
              <a:gdLst/>
              <a:ahLst/>
              <a:cxnLst/>
              <a:rect l="l" t="t" r="r" b="b"/>
              <a:pathLst>
                <a:path w="12933" h="13905" extrusionOk="0">
                  <a:moveTo>
                    <a:pt x="7374" y="0"/>
                  </a:moveTo>
                  <a:cubicBezTo>
                    <a:pt x="6046" y="0"/>
                    <a:pt x="4698" y="431"/>
                    <a:pt x="3584" y="1123"/>
                  </a:cubicBezTo>
                  <a:cubicBezTo>
                    <a:pt x="526" y="3003"/>
                    <a:pt x="0" y="6937"/>
                    <a:pt x="627" y="10196"/>
                  </a:cubicBezTo>
                  <a:cubicBezTo>
                    <a:pt x="952" y="11825"/>
                    <a:pt x="1579" y="13880"/>
                    <a:pt x="3609" y="13905"/>
                  </a:cubicBezTo>
                  <a:cubicBezTo>
                    <a:pt x="5464" y="13905"/>
                    <a:pt x="7494" y="13328"/>
                    <a:pt x="9198" y="12276"/>
                  </a:cubicBezTo>
                  <a:cubicBezTo>
                    <a:pt x="11278" y="10973"/>
                    <a:pt x="12857" y="8917"/>
                    <a:pt x="12882" y="6361"/>
                  </a:cubicBezTo>
                  <a:cubicBezTo>
                    <a:pt x="12932" y="4130"/>
                    <a:pt x="11980" y="1724"/>
                    <a:pt x="9925" y="622"/>
                  </a:cubicBezTo>
                  <a:cubicBezTo>
                    <a:pt x="9134" y="191"/>
                    <a:pt x="8259" y="0"/>
                    <a:pt x="7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2"/>
            <p:cNvSpPr/>
            <p:nvPr/>
          </p:nvSpPr>
          <p:spPr>
            <a:xfrm>
              <a:off x="1458037" y="3491051"/>
              <a:ext cx="294361" cy="316052"/>
            </a:xfrm>
            <a:custGeom>
              <a:avLst/>
              <a:gdLst/>
              <a:ahLst/>
              <a:cxnLst/>
              <a:rect l="l" t="t" r="r" b="b"/>
              <a:pathLst>
                <a:path w="13435" h="14425" extrusionOk="0">
                  <a:moveTo>
                    <a:pt x="7612" y="537"/>
                  </a:moveTo>
                  <a:cubicBezTo>
                    <a:pt x="8487" y="537"/>
                    <a:pt x="9326" y="728"/>
                    <a:pt x="10051" y="1116"/>
                  </a:cubicBezTo>
                  <a:cubicBezTo>
                    <a:pt x="12181" y="2244"/>
                    <a:pt x="12908" y="4700"/>
                    <a:pt x="12883" y="6630"/>
                  </a:cubicBezTo>
                  <a:cubicBezTo>
                    <a:pt x="12833" y="8886"/>
                    <a:pt x="11579" y="10891"/>
                    <a:pt x="9299" y="12319"/>
                  </a:cubicBezTo>
                  <a:cubicBezTo>
                    <a:pt x="7670" y="13322"/>
                    <a:pt x="5690" y="13898"/>
                    <a:pt x="3860" y="13898"/>
                  </a:cubicBezTo>
                  <a:cubicBezTo>
                    <a:pt x="3434" y="13898"/>
                    <a:pt x="3083" y="13798"/>
                    <a:pt x="2782" y="13623"/>
                  </a:cubicBezTo>
                  <a:cubicBezTo>
                    <a:pt x="1805" y="13046"/>
                    <a:pt x="1379" y="11643"/>
                    <a:pt x="1153" y="10415"/>
                  </a:cubicBezTo>
                  <a:cubicBezTo>
                    <a:pt x="552" y="7382"/>
                    <a:pt x="978" y="3472"/>
                    <a:pt x="3960" y="1617"/>
                  </a:cubicBezTo>
                  <a:cubicBezTo>
                    <a:pt x="5111" y="904"/>
                    <a:pt x="6397" y="537"/>
                    <a:pt x="7612" y="537"/>
                  </a:cubicBezTo>
                  <a:close/>
                  <a:moveTo>
                    <a:pt x="7642" y="0"/>
                  </a:moveTo>
                  <a:cubicBezTo>
                    <a:pt x="6169" y="0"/>
                    <a:pt x="4747" y="510"/>
                    <a:pt x="3685" y="1166"/>
                  </a:cubicBezTo>
                  <a:cubicBezTo>
                    <a:pt x="477" y="3171"/>
                    <a:pt x="0" y="7307"/>
                    <a:pt x="627" y="10515"/>
                  </a:cubicBezTo>
                  <a:cubicBezTo>
                    <a:pt x="827" y="11567"/>
                    <a:pt x="1404" y="14425"/>
                    <a:pt x="3835" y="14425"/>
                  </a:cubicBezTo>
                  <a:cubicBezTo>
                    <a:pt x="5790" y="14425"/>
                    <a:pt x="7870" y="13823"/>
                    <a:pt x="9574" y="12770"/>
                  </a:cubicBezTo>
                  <a:cubicBezTo>
                    <a:pt x="12005" y="11242"/>
                    <a:pt x="13359" y="9086"/>
                    <a:pt x="13409" y="6630"/>
                  </a:cubicBezTo>
                  <a:cubicBezTo>
                    <a:pt x="13434" y="4625"/>
                    <a:pt x="12682" y="2044"/>
                    <a:pt x="10477" y="765"/>
                  </a:cubicBezTo>
                  <a:cubicBezTo>
                    <a:pt x="10427" y="715"/>
                    <a:pt x="10351" y="690"/>
                    <a:pt x="10301" y="640"/>
                  </a:cubicBezTo>
                  <a:cubicBezTo>
                    <a:pt x="9442" y="187"/>
                    <a:pt x="8533" y="0"/>
                    <a:pt x="7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2"/>
            <p:cNvSpPr/>
            <p:nvPr/>
          </p:nvSpPr>
          <p:spPr>
            <a:xfrm>
              <a:off x="1536015" y="3542365"/>
              <a:ext cx="170788" cy="155736"/>
            </a:xfrm>
            <a:custGeom>
              <a:avLst/>
              <a:gdLst/>
              <a:ahLst/>
              <a:cxnLst/>
              <a:rect l="l" t="t" r="r" b="b"/>
              <a:pathLst>
                <a:path w="7795" h="7108" extrusionOk="0">
                  <a:moveTo>
                    <a:pt x="4137" y="0"/>
                  </a:moveTo>
                  <a:cubicBezTo>
                    <a:pt x="2925" y="0"/>
                    <a:pt x="1709" y="668"/>
                    <a:pt x="1003" y="1857"/>
                  </a:cubicBezTo>
                  <a:cubicBezTo>
                    <a:pt x="0" y="3586"/>
                    <a:pt x="477" y="5742"/>
                    <a:pt x="2055" y="6669"/>
                  </a:cubicBezTo>
                  <a:cubicBezTo>
                    <a:pt x="2557" y="6967"/>
                    <a:pt x="3108" y="7108"/>
                    <a:pt x="3660" y="7108"/>
                  </a:cubicBezTo>
                  <a:cubicBezTo>
                    <a:pt x="4872" y="7108"/>
                    <a:pt x="6086" y="6429"/>
                    <a:pt x="6792" y="5240"/>
                  </a:cubicBezTo>
                  <a:cubicBezTo>
                    <a:pt x="7795" y="3511"/>
                    <a:pt x="7319" y="1356"/>
                    <a:pt x="5740" y="428"/>
                  </a:cubicBezTo>
                  <a:cubicBezTo>
                    <a:pt x="5238" y="139"/>
                    <a:pt x="4688" y="0"/>
                    <a:pt x="4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2"/>
            <p:cNvSpPr/>
            <p:nvPr/>
          </p:nvSpPr>
          <p:spPr>
            <a:xfrm>
              <a:off x="1590374" y="3542255"/>
              <a:ext cx="116430" cy="153370"/>
            </a:xfrm>
            <a:custGeom>
              <a:avLst/>
              <a:gdLst/>
              <a:ahLst/>
              <a:cxnLst/>
              <a:rect l="l" t="t" r="r" b="b"/>
              <a:pathLst>
                <a:path w="5314" h="7000" extrusionOk="0">
                  <a:moveTo>
                    <a:pt x="1657" y="1"/>
                  </a:moveTo>
                  <a:cubicBezTo>
                    <a:pt x="1084" y="1"/>
                    <a:pt x="513" y="152"/>
                    <a:pt x="1" y="433"/>
                  </a:cubicBezTo>
                  <a:cubicBezTo>
                    <a:pt x="264" y="367"/>
                    <a:pt x="533" y="334"/>
                    <a:pt x="803" y="334"/>
                  </a:cubicBezTo>
                  <a:cubicBezTo>
                    <a:pt x="1352" y="334"/>
                    <a:pt x="1902" y="473"/>
                    <a:pt x="2407" y="759"/>
                  </a:cubicBezTo>
                  <a:cubicBezTo>
                    <a:pt x="3986" y="1712"/>
                    <a:pt x="4462" y="3867"/>
                    <a:pt x="3459" y="5571"/>
                  </a:cubicBezTo>
                  <a:cubicBezTo>
                    <a:pt x="3083" y="6198"/>
                    <a:pt x="2582" y="6699"/>
                    <a:pt x="1981" y="7000"/>
                  </a:cubicBezTo>
                  <a:cubicBezTo>
                    <a:pt x="2908" y="6774"/>
                    <a:pt x="3760" y="6173"/>
                    <a:pt x="4311" y="5245"/>
                  </a:cubicBezTo>
                  <a:cubicBezTo>
                    <a:pt x="5314" y="3516"/>
                    <a:pt x="4838" y="1361"/>
                    <a:pt x="3259" y="433"/>
                  </a:cubicBezTo>
                  <a:cubicBezTo>
                    <a:pt x="2756" y="139"/>
                    <a:pt x="2205" y="1"/>
                    <a:pt x="16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2"/>
            <p:cNvSpPr/>
            <p:nvPr/>
          </p:nvSpPr>
          <p:spPr>
            <a:xfrm>
              <a:off x="1470109" y="2818105"/>
              <a:ext cx="235050" cy="549152"/>
            </a:xfrm>
            <a:custGeom>
              <a:avLst/>
              <a:gdLst/>
              <a:ahLst/>
              <a:cxnLst/>
              <a:rect l="l" t="t" r="r" b="b"/>
              <a:pathLst>
                <a:path w="10728" h="25064" extrusionOk="0">
                  <a:moveTo>
                    <a:pt x="377" y="0"/>
                  </a:moveTo>
                  <a:lnTo>
                    <a:pt x="377" y="0"/>
                  </a:lnTo>
                  <a:cubicBezTo>
                    <a:pt x="201" y="4462"/>
                    <a:pt x="1" y="9524"/>
                    <a:pt x="1329" y="14261"/>
                  </a:cubicBezTo>
                  <a:cubicBezTo>
                    <a:pt x="1705" y="15590"/>
                    <a:pt x="2231" y="16968"/>
                    <a:pt x="2933" y="18522"/>
                  </a:cubicBezTo>
                  <a:cubicBezTo>
                    <a:pt x="3835" y="20527"/>
                    <a:pt x="4888" y="22482"/>
                    <a:pt x="6091" y="24362"/>
                  </a:cubicBezTo>
                  <a:cubicBezTo>
                    <a:pt x="6091" y="24362"/>
                    <a:pt x="6136" y="24361"/>
                    <a:pt x="6219" y="24361"/>
                  </a:cubicBezTo>
                  <a:cubicBezTo>
                    <a:pt x="6837" y="24361"/>
                    <a:pt x="9533" y="24400"/>
                    <a:pt x="10728" y="25063"/>
                  </a:cubicBezTo>
                  <a:cubicBezTo>
                    <a:pt x="8873" y="22607"/>
                    <a:pt x="7294" y="19925"/>
                    <a:pt x="6016" y="17118"/>
                  </a:cubicBezTo>
                  <a:cubicBezTo>
                    <a:pt x="5389" y="15740"/>
                    <a:pt x="4913" y="14487"/>
                    <a:pt x="4587" y="13334"/>
                  </a:cubicBezTo>
                  <a:cubicBezTo>
                    <a:pt x="3710" y="10251"/>
                    <a:pt x="3585" y="6968"/>
                    <a:pt x="3635" y="3710"/>
                  </a:cubicBezTo>
                  <a:cubicBezTo>
                    <a:pt x="803" y="2808"/>
                    <a:pt x="377" y="1"/>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2"/>
            <p:cNvSpPr/>
            <p:nvPr/>
          </p:nvSpPr>
          <p:spPr>
            <a:xfrm>
              <a:off x="1603563" y="3351835"/>
              <a:ext cx="101597" cy="18448"/>
            </a:xfrm>
            <a:custGeom>
              <a:avLst/>
              <a:gdLst/>
              <a:ahLst/>
              <a:cxnLst/>
              <a:rect l="l" t="t" r="r" b="b"/>
              <a:pathLst>
                <a:path w="4637" h="842" extrusionOk="0">
                  <a:moveTo>
                    <a:pt x="128" y="1"/>
                  </a:moveTo>
                  <a:cubicBezTo>
                    <a:pt x="45" y="1"/>
                    <a:pt x="0" y="2"/>
                    <a:pt x="0" y="2"/>
                  </a:cubicBezTo>
                  <a:cubicBezTo>
                    <a:pt x="938" y="679"/>
                    <a:pt x="2155" y="842"/>
                    <a:pt x="3106" y="842"/>
                  </a:cubicBezTo>
                  <a:cubicBezTo>
                    <a:pt x="3984" y="842"/>
                    <a:pt x="4637" y="703"/>
                    <a:pt x="4637" y="703"/>
                  </a:cubicBezTo>
                  <a:cubicBezTo>
                    <a:pt x="3442" y="40"/>
                    <a:pt x="746" y="1"/>
                    <a:pt x="128" y="1"/>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2"/>
            <p:cNvSpPr/>
            <p:nvPr/>
          </p:nvSpPr>
          <p:spPr>
            <a:xfrm>
              <a:off x="1478348" y="2818105"/>
              <a:ext cx="71405" cy="81286"/>
            </a:xfrm>
            <a:custGeom>
              <a:avLst/>
              <a:gdLst/>
              <a:ahLst/>
              <a:cxnLst/>
              <a:rect l="l" t="t" r="r" b="b"/>
              <a:pathLst>
                <a:path w="3259" h="3710" extrusionOk="0">
                  <a:moveTo>
                    <a:pt x="828" y="928"/>
                  </a:moveTo>
                  <a:lnTo>
                    <a:pt x="828" y="928"/>
                  </a:lnTo>
                  <a:cubicBezTo>
                    <a:pt x="2206" y="1304"/>
                    <a:pt x="2432" y="2757"/>
                    <a:pt x="2432" y="2757"/>
                  </a:cubicBezTo>
                  <a:cubicBezTo>
                    <a:pt x="1028" y="2331"/>
                    <a:pt x="828" y="928"/>
                    <a:pt x="828" y="928"/>
                  </a:cubicBezTo>
                  <a:close/>
                  <a:moveTo>
                    <a:pt x="1" y="0"/>
                  </a:moveTo>
                  <a:cubicBezTo>
                    <a:pt x="1" y="1"/>
                    <a:pt x="427" y="2808"/>
                    <a:pt x="3259" y="3710"/>
                  </a:cubicBezTo>
                  <a:cubicBezTo>
                    <a:pt x="3259" y="3710"/>
                    <a:pt x="2808" y="72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2"/>
            <p:cNvSpPr/>
            <p:nvPr/>
          </p:nvSpPr>
          <p:spPr>
            <a:xfrm>
              <a:off x="1496467" y="2838416"/>
              <a:ext cx="35166" cy="40117"/>
            </a:xfrm>
            <a:custGeom>
              <a:avLst/>
              <a:gdLst/>
              <a:ahLst/>
              <a:cxnLst/>
              <a:rect l="l" t="t" r="r" b="b"/>
              <a:pathLst>
                <a:path w="1605" h="1831" extrusionOk="0">
                  <a:moveTo>
                    <a:pt x="1" y="1"/>
                  </a:moveTo>
                  <a:cubicBezTo>
                    <a:pt x="1" y="1"/>
                    <a:pt x="201" y="1404"/>
                    <a:pt x="1605" y="1830"/>
                  </a:cubicBezTo>
                  <a:cubicBezTo>
                    <a:pt x="1605" y="1830"/>
                    <a:pt x="1379" y="37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2"/>
            <p:cNvSpPr/>
            <p:nvPr/>
          </p:nvSpPr>
          <p:spPr>
            <a:xfrm>
              <a:off x="1006646" y="3151423"/>
              <a:ext cx="235050" cy="549152"/>
            </a:xfrm>
            <a:custGeom>
              <a:avLst/>
              <a:gdLst/>
              <a:ahLst/>
              <a:cxnLst/>
              <a:rect l="l" t="t" r="r" b="b"/>
              <a:pathLst>
                <a:path w="10728" h="25064" extrusionOk="0">
                  <a:moveTo>
                    <a:pt x="377" y="1"/>
                  </a:moveTo>
                  <a:lnTo>
                    <a:pt x="377" y="1"/>
                  </a:lnTo>
                  <a:cubicBezTo>
                    <a:pt x="201" y="4462"/>
                    <a:pt x="1" y="9499"/>
                    <a:pt x="1354" y="14236"/>
                  </a:cubicBezTo>
                  <a:cubicBezTo>
                    <a:pt x="1730" y="15565"/>
                    <a:pt x="2231" y="16943"/>
                    <a:pt x="2933" y="18497"/>
                  </a:cubicBezTo>
                  <a:cubicBezTo>
                    <a:pt x="3860" y="20527"/>
                    <a:pt x="4913" y="22482"/>
                    <a:pt x="6116" y="24337"/>
                  </a:cubicBezTo>
                  <a:cubicBezTo>
                    <a:pt x="6116" y="24337"/>
                    <a:pt x="6159" y="24336"/>
                    <a:pt x="6236" y="24336"/>
                  </a:cubicBezTo>
                  <a:cubicBezTo>
                    <a:pt x="6836" y="24336"/>
                    <a:pt x="9529" y="24375"/>
                    <a:pt x="10728" y="25063"/>
                  </a:cubicBezTo>
                  <a:cubicBezTo>
                    <a:pt x="8873" y="22582"/>
                    <a:pt x="7294" y="19926"/>
                    <a:pt x="6041" y="17093"/>
                  </a:cubicBezTo>
                  <a:cubicBezTo>
                    <a:pt x="5414" y="15715"/>
                    <a:pt x="4938" y="14462"/>
                    <a:pt x="4612" y="13309"/>
                  </a:cubicBezTo>
                  <a:cubicBezTo>
                    <a:pt x="3735" y="10226"/>
                    <a:pt x="3610" y="6943"/>
                    <a:pt x="3660" y="3685"/>
                  </a:cubicBezTo>
                  <a:cubicBezTo>
                    <a:pt x="828" y="2783"/>
                    <a:pt x="377" y="1"/>
                    <a:pt x="3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2"/>
            <p:cNvSpPr/>
            <p:nvPr/>
          </p:nvSpPr>
          <p:spPr>
            <a:xfrm>
              <a:off x="1140648" y="3684605"/>
              <a:ext cx="101049" cy="18952"/>
            </a:xfrm>
            <a:custGeom>
              <a:avLst/>
              <a:gdLst/>
              <a:ahLst/>
              <a:cxnLst/>
              <a:rect l="l" t="t" r="r" b="b"/>
              <a:pathLst>
                <a:path w="4612" h="865" extrusionOk="0">
                  <a:moveTo>
                    <a:pt x="120" y="1"/>
                  </a:moveTo>
                  <a:cubicBezTo>
                    <a:pt x="43" y="1"/>
                    <a:pt x="0" y="2"/>
                    <a:pt x="0" y="2"/>
                  </a:cubicBezTo>
                  <a:cubicBezTo>
                    <a:pt x="947" y="699"/>
                    <a:pt x="2170" y="864"/>
                    <a:pt x="3119" y="864"/>
                  </a:cubicBezTo>
                  <a:cubicBezTo>
                    <a:pt x="3978" y="864"/>
                    <a:pt x="4612" y="728"/>
                    <a:pt x="4612" y="728"/>
                  </a:cubicBezTo>
                  <a:cubicBezTo>
                    <a:pt x="3413" y="40"/>
                    <a:pt x="720" y="1"/>
                    <a:pt x="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2"/>
            <p:cNvSpPr/>
            <p:nvPr/>
          </p:nvSpPr>
          <p:spPr>
            <a:xfrm>
              <a:off x="1014885" y="3151423"/>
              <a:ext cx="71952" cy="80738"/>
            </a:xfrm>
            <a:custGeom>
              <a:avLst/>
              <a:gdLst/>
              <a:ahLst/>
              <a:cxnLst/>
              <a:rect l="l" t="t" r="r" b="b"/>
              <a:pathLst>
                <a:path w="3284" h="3685" extrusionOk="0">
                  <a:moveTo>
                    <a:pt x="828" y="928"/>
                  </a:moveTo>
                  <a:lnTo>
                    <a:pt x="828" y="928"/>
                  </a:lnTo>
                  <a:cubicBezTo>
                    <a:pt x="2231" y="1279"/>
                    <a:pt x="2457" y="2757"/>
                    <a:pt x="2457" y="2757"/>
                  </a:cubicBezTo>
                  <a:cubicBezTo>
                    <a:pt x="1053" y="2306"/>
                    <a:pt x="828" y="928"/>
                    <a:pt x="828" y="928"/>
                  </a:cubicBezTo>
                  <a:close/>
                  <a:moveTo>
                    <a:pt x="1" y="1"/>
                  </a:moveTo>
                  <a:lnTo>
                    <a:pt x="1" y="1"/>
                  </a:lnTo>
                  <a:cubicBezTo>
                    <a:pt x="1" y="1"/>
                    <a:pt x="452" y="2783"/>
                    <a:pt x="3284" y="3685"/>
                  </a:cubicBezTo>
                  <a:cubicBezTo>
                    <a:pt x="3284" y="3685"/>
                    <a:pt x="2808" y="702"/>
                    <a:pt x="1" y="1"/>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2"/>
            <p:cNvSpPr/>
            <p:nvPr/>
          </p:nvSpPr>
          <p:spPr>
            <a:xfrm>
              <a:off x="1033004" y="3171734"/>
              <a:ext cx="35713" cy="40117"/>
            </a:xfrm>
            <a:custGeom>
              <a:avLst/>
              <a:gdLst/>
              <a:ahLst/>
              <a:cxnLst/>
              <a:rect l="l" t="t" r="r" b="b"/>
              <a:pathLst>
                <a:path w="1630" h="1831" extrusionOk="0">
                  <a:moveTo>
                    <a:pt x="1" y="1"/>
                  </a:moveTo>
                  <a:cubicBezTo>
                    <a:pt x="1" y="1"/>
                    <a:pt x="226" y="1379"/>
                    <a:pt x="1630" y="1830"/>
                  </a:cubicBezTo>
                  <a:cubicBezTo>
                    <a:pt x="1630" y="1830"/>
                    <a:pt x="1404" y="352"/>
                    <a:pt x="1"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2"/>
            <p:cNvSpPr/>
            <p:nvPr/>
          </p:nvSpPr>
          <p:spPr>
            <a:xfrm>
              <a:off x="1709542" y="3334285"/>
              <a:ext cx="235050" cy="549152"/>
            </a:xfrm>
            <a:custGeom>
              <a:avLst/>
              <a:gdLst/>
              <a:ahLst/>
              <a:cxnLst/>
              <a:rect l="l" t="t" r="r" b="b"/>
              <a:pathLst>
                <a:path w="10728" h="25064" extrusionOk="0">
                  <a:moveTo>
                    <a:pt x="401" y="0"/>
                  </a:moveTo>
                  <a:cubicBezTo>
                    <a:pt x="201" y="4462"/>
                    <a:pt x="0" y="9524"/>
                    <a:pt x="1354" y="14261"/>
                  </a:cubicBezTo>
                  <a:cubicBezTo>
                    <a:pt x="1730" y="15564"/>
                    <a:pt x="2256" y="16968"/>
                    <a:pt x="2933" y="18497"/>
                  </a:cubicBezTo>
                  <a:cubicBezTo>
                    <a:pt x="3860" y="20527"/>
                    <a:pt x="4912" y="22482"/>
                    <a:pt x="6115" y="24362"/>
                  </a:cubicBezTo>
                  <a:cubicBezTo>
                    <a:pt x="6115" y="24362"/>
                    <a:pt x="6161" y="24361"/>
                    <a:pt x="6243" y="24361"/>
                  </a:cubicBezTo>
                  <a:cubicBezTo>
                    <a:pt x="6861" y="24361"/>
                    <a:pt x="9555" y="24400"/>
                    <a:pt x="10727" y="25063"/>
                  </a:cubicBezTo>
                  <a:cubicBezTo>
                    <a:pt x="8872" y="22607"/>
                    <a:pt x="7293" y="19925"/>
                    <a:pt x="6040" y="17118"/>
                  </a:cubicBezTo>
                  <a:cubicBezTo>
                    <a:pt x="5414" y="15715"/>
                    <a:pt x="4938" y="14487"/>
                    <a:pt x="4612" y="13334"/>
                  </a:cubicBezTo>
                  <a:cubicBezTo>
                    <a:pt x="3735" y="10251"/>
                    <a:pt x="3609" y="6968"/>
                    <a:pt x="3659" y="3685"/>
                  </a:cubicBezTo>
                  <a:cubicBezTo>
                    <a:pt x="827" y="2808"/>
                    <a:pt x="401" y="1"/>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2"/>
            <p:cNvSpPr/>
            <p:nvPr/>
          </p:nvSpPr>
          <p:spPr>
            <a:xfrm>
              <a:off x="1843522" y="3868014"/>
              <a:ext cx="101071" cy="18448"/>
            </a:xfrm>
            <a:custGeom>
              <a:avLst/>
              <a:gdLst/>
              <a:ahLst/>
              <a:cxnLst/>
              <a:rect l="l" t="t" r="r" b="b"/>
              <a:pathLst>
                <a:path w="4613" h="842" extrusionOk="0">
                  <a:moveTo>
                    <a:pt x="128" y="1"/>
                  </a:moveTo>
                  <a:cubicBezTo>
                    <a:pt x="46" y="1"/>
                    <a:pt x="0" y="2"/>
                    <a:pt x="0" y="2"/>
                  </a:cubicBezTo>
                  <a:cubicBezTo>
                    <a:pt x="939" y="679"/>
                    <a:pt x="2148" y="842"/>
                    <a:pt x="3093" y="842"/>
                  </a:cubicBezTo>
                  <a:cubicBezTo>
                    <a:pt x="3965" y="842"/>
                    <a:pt x="4612" y="703"/>
                    <a:pt x="4612" y="703"/>
                  </a:cubicBezTo>
                  <a:cubicBezTo>
                    <a:pt x="3440" y="40"/>
                    <a:pt x="746" y="1"/>
                    <a:pt x="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2"/>
            <p:cNvSpPr/>
            <p:nvPr/>
          </p:nvSpPr>
          <p:spPr>
            <a:xfrm>
              <a:off x="1718328" y="3334285"/>
              <a:ext cx="71405" cy="80738"/>
            </a:xfrm>
            <a:custGeom>
              <a:avLst/>
              <a:gdLst/>
              <a:ahLst/>
              <a:cxnLst/>
              <a:rect l="l" t="t" r="r" b="b"/>
              <a:pathLst>
                <a:path w="3259" h="3685" extrusionOk="0">
                  <a:moveTo>
                    <a:pt x="802" y="928"/>
                  </a:moveTo>
                  <a:cubicBezTo>
                    <a:pt x="2206" y="1279"/>
                    <a:pt x="2431" y="2757"/>
                    <a:pt x="2431" y="2757"/>
                  </a:cubicBezTo>
                  <a:cubicBezTo>
                    <a:pt x="1028" y="2331"/>
                    <a:pt x="802" y="928"/>
                    <a:pt x="802" y="928"/>
                  </a:cubicBezTo>
                  <a:close/>
                  <a:moveTo>
                    <a:pt x="0" y="0"/>
                  </a:moveTo>
                  <a:cubicBezTo>
                    <a:pt x="0" y="1"/>
                    <a:pt x="426" y="2808"/>
                    <a:pt x="3258" y="3685"/>
                  </a:cubicBezTo>
                  <a:cubicBezTo>
                    <a:pt x="3258" y="3685"/>
                    <a:pt x="2807" y="727"/>
                    <a:pt x="0" y="0"/>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2"/>
            <p:cNvSpPr/>
            <p:nvPr/>
          </p:nvSpPr>
          <p:spPr>
            <a:xfrm>
              <a:off x="1735900" y="3354595"/>
              <a:ext cx="35713" cy="40117"/>
            </a:xfrm>
            <a:custGeom>
              <a:avLst/>
              <a:gdLst/>
              <a:ahLst/>
              <a:cxnLst/>
              <a:rect l="l" t="t" r="r" b="b"/>
              <a:pathLst>
                <a:path w="1630" h="1831" extrusionOk="0">
                  <a:moveTo>
                    <a:pt x="0" y="1"/>
                  </a:moveTo>
                  <a:cubicBezTo>
                    <a:pt x="0" y="1"/>
                    <a:pt x="226" y="1404"/>
                    <a:pt x="1629" y="1830"/>
                  </a:cubicBezTo>
                  <a:cubicBezTo>
                    <a:pt x="1629" y="1830"/>
                    <a:pt x="1404" y="352"/>
                    <a:pt x="0"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2"/>
            <p:cNvSpPr/>
            <p:nvPr/>
          </p:nvSpPr>
          <p:spPr>
            <a:xfrm>
              <a:off x="1108791" y="3690126"/>
              <a:ext cx="235050" cy="549130"/>
            </a:xfrm>
            <a:custGeom>
              <a:avLst/>
              <a:gdLst/>
              <a:ahLst/>
              <a:cxnLst/>
              <a:rect l="l" t="t" r="r" b="b"/>
              <a:pathLst>
                <a:path w="10728" h="25063" extrusionOk="0">
                  <a:moveTo>
                    <a:pt x="376" y="0"/>
                  </a:moveTo>
                  <a:lnTo>
                    <a:pt x="376" y="0"/>
                  </a:lnTo>
                  <a:cubicBezTo>
                    <a:pt x="201" y="4461"/>
                    <a:pt x="0" y="9524"/>
                    <a:pt x="1329" y="14236"/>
                  </a:cubicBezTo>
                  <a:cubicBezTo>
                    <a:pt x="1705" y="15564"/>
                    <a:pt x="2231" y="16968"/>
                    <a:pt x="2933" y="18497"/>
                  </a:cubicBezTo>
                  <a:cubicBezTo>
                    <a:pt x="3835" y="20527"/>
                    <a:pt x="4888" y="22482"/>
                    <a:pt x="6091" y="24336"/>
                  </a:cubicBezTo>
                  <a:cubicBezTo>
                    <a:pt x="6091" y="24336"/>
                    <a:pt x="6104" y="24336"/>
                    <a:pt x="6128" y="24336"/>
                  </a:cubicBezTo>
                  <a:cubicBezTo>
                    <a:pt x="6494" y="24336"/>
                    <a:pt x="9459" y="24358"/>
                    <a:pt x="10727" y="25063"/>
                  </a:cubicBezTo>
                  <a:cubicBezTo>
                    <a:pt x="8873" y="22582"/>
                    <a:pt x="7294" y="19925"/>
                    <a:pt x="6016" y="17118"/>
                  </a:cubicBezTo>
                  <a:cubicBezTo>
                    <a:pt x="5389" y="15715"/>
                    <a:pt x="4913" y="14486"/>
                    <a:pt x="4587" y="13334"/>
                  </a:cubicBezTo>
                  <a:cubicBezTo>
                    <a:pt x="3710" y="10226"/>
                    <a:pt x="3584" y="6968"/>
                    <a:pt x="3635" y="3684"/>
                  </a:cubicBezTo>
                  <a:cubicBezTo>
                    <a:pt x="803" y="2782"/>
                    <a:pt x="376" y="1"/>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2"/>
            <p:cNvSpPr/>
            <p:nvPr/>
          </p:nvSpPr>
          <p:spPr>
            <a:xfrm>
              <a:off x="1242223" y="4223330"/>
              <a:ext cx="101071" cy="18908"/>
            </a:xfrm>
            <a:custGeom>
              <a:avLst/>
              <a:gdLst/>
              <a:ahLst/>
              <a:cxnLst/>
              <a:rect l="l" t="t" r="r" b="b"/>
              <a:pathLst>
                <a:path w="4613" h="863" extrusionOk="0">
                  <a:moveTo>
                    <a:pt x="38" y="0"/>
                  </a:moveTo>
                  <a:cubicBezTo>
                    <a:pt x="14" y="0"/>
                    <a:pt x="1" y="0"/>
                    <a:pt x="1" y="0"/>
                  </a:cubicBezTo>
                  <a:cubicBezTo>
                    <a:pt x="948" y="697"/>
                    <a:pt x="2171" y="863"/>
                    <a:pt x="3119" y="863"/>
                  </a:cubicBezTo>
                  <a:cubicBezTo>
                    <a:pt x="3978" y="863"/>
                    <a:pt x="4612" y="727"/>
                    <a:pt x="4612" y="727"/>
                  </a:cubicBezTo>
                  <a:cubicBezTo>
                    <a:pt x="3367" y="22"/>
                    <a:pt x="404" y="0"/>
                    <a:pt x="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2"/>
            <p:cNvSpPr/>
            <p:nvPr/>
          </p:nvSpPr>
          <p:spPr>
            <a:xfrm>
              <a:off x="1117029" y="3690126"/>
              <a:ext cx="71405" cy="80738"/>
            </a:xfrm>
            <a:custGeom>
              <a:avLst/>
              <a:gdLst/>
              <a:ahLst/>
              <a:cxnLst/>
              <a:rect l="l" t="t" r="r" b="b"/>
              <a:pathLst>
                <a:path w="3259" h="3685" extrusionOk="0">
                  <a:moveTo>
                    <a:pt x="827" y="928"/>
                  </a:moveTo>
                  <a:lnTo>
                    <a:pt x="827" y="928"/>
                  </a:lnTo>
                  <a:cubicBezTo>
                    <a:pt x="2206" y="1278"/>
                    <a:pt x="2432" y="2757"/>
                    <a:pt x="2432" y="2757"/>
                  </a:cubicBezTo>
                  <a:cubicBezTo>
                    <a:pt x="1028" y="2306"/>
                    <a:pt x="827" y="928"/>
                    <a:pt x="827" y="928"/>
                  </a:cubicBezTo>
                  <a:close/>
                  <a:moveTo>
                    <a:pt x="0" y="0"/>
                  </a:moveTo>
                  <a:cubicBezTo>
                    <a:pt x="0" y="0"/>
                    <a:pt x="427" y="2782"/>
                    <a:pt x="3259" y="3684"/>
                  </a:cubicBezTo>
                  <a:cubicBezTo>
                    <a:pt x="3259" y="3684"/>
                    <a:pt x="2807" y="72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2"/>
            <p:cNvSpPr/>
            <p:nvPr/>
          </p:nvSpPr>
          <p:spPr>
            <a:xfrm>
              <a:off x="1135149" y="3710437"/>
              <a:ext cx="35166" cy="40117"/>
            </a:xfrm>
            <a:custGeom>
              <a:avLst/>
              <a:gdLst/>
              <a:ahLst/>
              <a:cxnLst/>
              <a:rect l="l" t="t" r="r" b="b"/>
              <a:pathLst>
                <a:path w="1605" h="1831" extrusionOk="0">
                  <a:moveTo>
                    <a:pt x="0" y="1"/>
                  </a:moveTo>
                  <a:cubicBezTo>
                    <a:pt x="0" y="1"/>
                    <a:pt x="201" y="1379"/>
                    <a:pt x="1605" y="1830"/>
                  </a:cubicBezTo>
                  <a:cubicBezTo>
                    <a:pt x="1605" y="1830"/>
                    <a:pt x="1379" y="35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2"/>
            <p:cNvSpPr/>
            <p:nvPr/>
          </p:nvSpPr>
          <p:spPr>
            <a:xfrm>
              <a:off x="1182913" y="3122327"/>
              <a:ext cx="161477" cy="592512"/>
            </a:xfrm>
            <a:custGeom>
              <a:avLst/>
              <a:gdLst/>
              <a:ahLst/>
              <a:cxnLst/>
              <a:rect l="l" t="t" r="r" b="b"/>
              <a:pathLst>
                <a:path w="7370" h="27043" extrusionOk="0">
                  <a:moveTo>
                    <a:pt x="6091" y="0"/>
                  </a:moveTo>
                  <a:cubicBezTo>
                    <a:pt x="3936" y="3910"/>
                    <a:pt x="1505" y="8346"/>
                    <a:pt x="577" y="13158"/>
                  </a:cubicBezTo>
                  <a:cubicBezTo>
                    <a:pt x="327" y="14512"/>
                    <a:pt x="151" y="15990"/>
                    <a:pt x="101" y="17695"/>
                  </a:cubicBezTo>
                  <a:cubicBezTo>
                    <a:pt x="1" y="19900"/>
                    <a:pt x="76" y="22131"/>
                    <a:pt x="302" y="24336"/>
                  </a:cubicBezTo>
                  <a:cubicBezTo>
                    <a:pt x="302" y="24336"/>
                    <a:pt x="3259" y="25765"/>
                    <a:pt x="4111" y="27043"/>
                  </a:cubicBezTo>
                  <a:cubicBezTo>
                    <a:pt x="3560" y="24010"/>
                    <a:pt x="3359" y="20903"/>
                    <a:pt x="3485" y="17820"/>
                  </a:cubicBezTo>
                  <a:cubicBezTo>
                    <a:pt x="3535" y="16291"/>
                    <a:pt x="3685" y="14988"/>
                    <a:pt x="3911" y="13810"/>
                  </a:cubicBezTo>
                  <a:cubicBezTo>
                    <a:pt x="4512" y="10652"/>
                    <a:pt x="5866" y="7669"/>
                    <a:pt x="7369" y="4762"/>
                  </a:cubicBezTo>
                  <a:cubicBezTo>
                    <a:pt x="5239" y="2682"/>
                    <a:pt x="6091" y="1"/>
                    <a:pt x="6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2"/>
            <p:cNvSpPr/>
            <p:nvPr/>
          </p:nvSpPr>
          <p:spPr>
            <a:xfrm>
              <a:off x="1189508" y="3655530"/>
              <a:ext cx="83499" cy="59310"/>
            </a:xfrm>
            <a:custGeom>
              <a:avLst/>
              <a:gdLst/>
              <a:ahLst/>
              <a:cxnLst/>
              <a:rect l="l" t="t" r="r" b="b"/>
              <a:pathLst>
                <a:path w="3811" h="2707" extrusionOk="0">
                  <a:moveTo>
                    <a:pt x="1" y="0"/>
                  </a:moveTo>
                  <a:cubicBezTo>
                    <a:pt x="1028" y="1980"/>
                    <a:pt x="3810" y="2707"/>
                    <a:pt x="3810" y="2707"/>
                  </a:cubicBezTo>
                  <a:cubicBezTo>
                    <a:pt x="2958" y="1429"/>
                    <a:pt x="1" y="0"/>
                    <a:pt x="1" y="0"/>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2"/>
            <p:cNvSpPr/>
            <p:nvPr/>
          </p:nvSpPr>
          <p:spPr>
            <a:xfrm>
              <a:off x="1297699" y="3122327"/>
              <a:ext cx="67001" cy="104357"/>
            </a:xfrm>
            <a:custGeom>
              <a:avLst/>
              <a:gdLst/>
              <a:ahLst/>
              <a:cxnLst/>
              <a:rect l="l" t="t" r="r" b="b"/>
              <a:pathLst>
                <a:path w="3058" h="4763" extrusionOk="0">
                  <a:moveTo>
                    <a:pt x="1178" y="1203"/>
                  </a:moveTo>
                  <a:lnTo>
                    <a:pt x="1178" y="1203"/>
                  </a:lnTo>
                  <a:cubicBezTo>
                    <a:pt x="2256" y="2131"/>
                    <a:pt x="1805" y="3559"/>
                    <a:pt x="1805" y="3559"/>
                  </a:cubicBezTo>
                  <a:cubicBezTo>
                    <a:pt x="752" y="2532"/>
                    <a:pt x="1178" y="1203"/>
                    <a:pt x="1178" y="1203"/>
                  </a:cubicBezTo>
                  <a:close/>
                  <a:moveTo>
                    <a:pt x="852" y="0"/>
                  </a:moveTo>
                  <a:cubicBezTo>
                    <a:pt x="852" y="0"/>
                    <a:pt x="0" y="2682"/>
                    <a:pt x="2130" y="4762"/>
                  </a:cubicBezTo>
                  <a:cubicBezTo>
                    <a:pt x="2130" y="4762"/>
                    <a:pt x="3058" y="1905"/>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2"/>
            <p:cNvSpPr/>
            <p:nvPr/>
          </p:nvSpPr>
          <p:spPr>
            <a:xfrm>
              <a:off x="1314176" y="3148684"/>
              <a:ext cx="32953" cy="51642"/>
            </a:xfrm>
            <a:custGeom>
              <a:avLst/>
              <a:gdLst/>
              <a:ahLst/>
              <a:cxnLst/>
              <a:rect l="l" t="t" r="r" b="b"/>
              <a:pathLst>
                <a:path w="1504" h="2357" extrusionOk="0">
                  <a:moveTo>
                    <a:pt x="426" y="0"/>
                  </a:moveTo>
                  <a:cubicBezTo>
                    <a:pt x="426" y="0"/>
                    <a:pt x="0" y="1329"/>
                    <a:pt x="1053" y="2356"/>
                  </a:cubicBezTo>
                  <a:cubicBezTo>
                    <a:pt x="1053" y="2356"/>
                    <a:pt x="1504" y="928"/>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2"/>
            <p:cNvSpPr/>
            <p:nvPr/>
          </p:nvSpPr>
          <p:spPr>
            <a:xfrm>
              <a:off x="1334486" y="3281021"/>
              <a:ext cx="235050" cy="549152"/>
            </a:xfrm>
            <a:custGeom>
              <a:avLst/>
              <a:gdLst/>
              <a:ahLst/>
              <a:cxnLst/>
              <a:rect l="l" t="t" r="r" b="b"/>
              <a:pathLst>
                <a:path w="10728" h="25064" extrusionOk="0">
                  <a:moveTo>
                    <a:pt x="376" y="0"/>
                  </a:moveTo>
                  <a:lnTo>
                    <a:pt x="376" y="0"/>
                  </a:lnTo>
                  <a:cubicBezTo>
                    <a:pt x="201" y="4462"/>
                    <a:pt x="0" y="9499"/>
                    <a:pt x="1329" y="14236"/>
                  </a:cubicBezTo>
                  <a:cubicBezTo>
                    <a:pt x="1705" y="15564"/>
                    <a:pt x="2231" y="16943"/>
                    <a:pt x="2933" y="18497"/>
                  </a:cubicBezTo>
                  <a:cubicBezTo>
                    <a:pt x="3835" y="20527"/>
                    <a:pt x="4913" y="22482"/>
                    <a:pt x="6091" y="24336"/>
                  </a:cubicBezTo>
                  <a:cubicBezTo>
                    <a:pt x="6091" y="24336"/>
                    <a:pt x="6133" y="24336"/>
                    <a:pt x="6211" y="24336"/>
                  </a:cubicBezTo>
                  <a:cubicBezTo>
                    <a:pt x="6816" y="24336"/>
                    <a:pt x="9528" y="24375"/>
                    <a:pt x="10727" y="25063"/>
                  </a:cubicBezTo>
                  <a:cubicBezTo>
                    <a:pt x="8873" y="22582"/>
                    <a:pt x="7294" y="19925"/>
                    <a:pt x="6015" y="17093"/>
                  </a:cubicBezTo>
                  <a:cubicBezTo>
                    <a:pt x="5389" y="15715"/>
                    <a:pt x="4938" y="14462"/>
                    <a:pt x="4612" y="13309"/>
                  </a:cubicBezTo>
                  <a:cubicBezTo>
                    <a:pt x="3735" y="10226"/>
                    <a:pt x="3584" y="6943"/>
                    <a:pt x="3634" y="3685"/>
                  </a:cubicBezTo>
                  <a:cubicBezTo>
                    <a:pt x="803" y="2782"/>
                    <a:pt x="376" y="1"/>
                    <a:pt x="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2"/>
            <p:cNvSpPr/>
            <p:nvPr/>
          </p:nvSpPr>
          <p:spPr>
            <a:xfrm>
              <a:off x="1467918" y="3814203"/>
              <a:ext cx="101619" cy="18952"/>
            </a:xfrm>
            <a:custGeom>
              <a:avLst/>
              <a:gdLst/>
              <a:ahLst/>
              <a:cxnLst/>
              <a:rect l="l" t="t" r="r" b="b"/>
              <a:pathLst>
                <a:path w="4638" h="865" extrusionOk="0">
                  <a:moveTo>
                    <a:pt x="121" y="1"/>
                  </a:moveTo>
                  <a:cubicBezTo>
                    <a:pt x="43" y="1"/>
                    <a:pt x="1" y="1"/>
                    <a:pt x="1" y="1"/>
                  </a:cubicBezTo>
                  <a:cubicBezTo>
                    <a:pt x="961" y="698"/>
                    <a:pt x="2190" y="864"/>
                    <a:pt x="3141" y="864"/>
                  </a:cubicBezTo>
                  <a:cubicBezTo>
                    <a:pt x="4003" y="864"/>
                    <a:pt x="4637" y="728"/>
                    <a:pt x="4637" y="728"/>
                  </a:cubicBezTo>
                  <a:cubicBezTo>
                    <a:pt x="3438" y="40"/>
                    <a:pt x="726"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2"/>
            <p:cNvSpPr/>
            <p:nvPr/>
          </p:nvSpPr>
          <p:spPr>
            <a:xfrm>
              <a:off x="1342724" y="3281021"/>
              <a:ext cx="71405" cy="80738"/>
            </a:xfrm>
            <a:custGeom>
              <a:avLst/>
              <a:gdLst/>
              <a:ahLst/>
              <a:cxnLst/>
              <a:rect l="l" t="t" r="r" b="b"/>
              <a:pathLst>
                <a:path w="3259" h="3685" extrusionOk="0">
                  <a:moveTo>
                    <a:pt x="827" y="928"/>
                  </a:moveTo>
                  <a:lnTo>
                    <a:pt x="827" y="928"/>
                  </a:lnTo>
                  <a:cubicBezTo>
                    <a:pt x="2206" y="1279"/>
                    <a:pt x="2456" y="2757"/>
                    <a:pt x="2456" y="2757"/>
                  </a:cubicBezTo>
                  <a:cubicBezTo>
                    <a:pt x="1028" y="2306"/>
                    <a:pt x="827" y="928"/>
                    <a:pt x="827" y="928"/>
                  </a:cubicBezTo>
                  <a:close/>
                  <a:moveTo>
                    <a:pt x="0" y="0"/>
                  </a:moveTo>
                  <a:cubicBezTo>
                    <a:pt x="0" y="1"/>
                    <a:pt x="426" y="2782"/>
                    <a:pt x="3258" y="3685"/>
                  </a:cubicBezTo>
                  <a:cubicBezTo>
                    <a:pt x="3258" y="3685"/>
                    <a:pt x="2807" y="70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2"/>
            <p:cNvSpPr/>
            <p:nvPr/>
          </p:nvSpPr>
          <p:spPr>
            <a:xfrm>
              <a:off x="1360844" y="3301332"/>
              <a:ext cx="35713" cy="40117"/>
            </a:xfrm>
            <a:custGeom>
              <a:avLst/>
              <a:gdLst/>
              <a:ahLst/>
              <a:cxnLst/>
              <a:rect l="l" t="t" r="r" b="b"/>
              <a:pathLst>
                <a:path w="1630" h="1831" extrusionOk="0">
                  <a:moveTo>
                    <a:pt x="0" y="1"/>
                  </a:moveTo>
                  <a:cubicBezTo>
                    <a:pt x="0" y="1"/>
                    <a:pt x="201" y="1379"/>
                    <a:pt x="1629" y="1830"/>
                  </a:cubicBezTo>
                  <a:cubicBezTo>
                    <a:pt x="1629" y="1830"/>
                    <a:pt x="1379" y="35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2"/>
            <p:cNvSpPr/>
            <p:nvPr/>
          </p:nvSpPr>
          <p:spPr>
            <a:xfrm>
              <a:off x="723306" y="3279378"/>
              <a:ext cx="234503" cy="549130"/>
            </a:xfrm>
            <a:custGeom>
              <a:avLst/>
              <a:gdLst/>
              <a:ahLst/>
              <a:cxnLst/>
              <a:rect l="l" t="t" r="r" b="b"/>
              <a:pathLst>
                <a:path w="10703" h="25063" extrusionOk="0">
                  <a:moveTo>
                    <a:pt x="376" y="0"/>
                  </a:moveTo>
                  <a:lnTo>
                    <a:pt x="376" y="0"/>
                  </a:lnTo>
                  <a:cubicBezTo>
                    <a:pt x="201" y="4461"/>
                    <a:pt x="0" y="9524"/>
                    <a:pt x="1329" y="14261"/>
                  </a:cubicBezTo>
                  <a:cubicBezTo>
                    <a:pt x="1705" y="15564"/>
                    <a:pt x="2231" y="16968"/>
                    <a:pt x="2933" y="18497"/>
                  </a:cubicBezTo>
                  <a:cubicBezTo>
                    <a:pt x="3835" y="20527"/>
                    <a:pt x="4888" y="22482"/>
                    <a:pt x="6091" y="24361"/>
                  </a:cubicBezTo>
                  <a:cubicBezTo>
                    <a:pt x="6091" y="24361"/>
                    <a:pt x="6136" y="24361"/>
                    <a:pt x="6218" y="24361"/>
                  </a:cubicBezTo>
                  <a:cubicBezTo>
                    <a:pt x="6836" y="24361"/>
                    <a:pt x="9530" y="24400"/>
                    <a:pt x="10702" y="25063"/>
                  </a:cubicBezTo>
                  <a:cubicBezTo>
                    <a:pt x="8873" y="22582"/>
                    <a:pt x="7294" y="19925"/>
                    <a:pt x="6015" y="17118"/>
                  </a:cubicBezTo>
                  <a:cubicBezTo>
                    <a:pt x="5389" y="15715"/>
                    <a:pt x="4913" y="14487"/>
                    <a:pt x="4587" y="13334"/>
                  </a:cubicBezTo>
                  <a:cubicBezTo>
                    <a:pt x="3710" y="10226"/>
                    <a:pt x="3584" y="6968"/>
                    <a:pt x="3635" y="3684"/>
                  </a:cubicBezTo>
                  <a:cubicBezTo>
                    <a:pt x="803" y="2782"/>
                    <a:pt x="376" y="1"/>
                    <a:pt x="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2"/>
            <p:cNvSpPr/>
            <p:nvPr/>
          </p:nvSpPr>
          <p:spPr>
            <a:xfrm>
              <a:off x="856738" y="3813107"/>
              <a:ext cx="101071" cy="18448"/>
            </a:xfrm>
            <a:custGeom>
              <a:avLst/>
              <a:gdLst/>
              <a:ahLst/>
              <a:cxnLst/>
              <a:rect l="l" t="t" r="r" b="b"/>
              <a:pathLst>
                <a:path w="4613" h="842" extrusionOk="0">
                  <a:moveTo>
                    <a:pt x="128" y="1"/>
                  </a:moveTo>
                  <a:cubicBezTo>
                    <a:pt x="46" y="1"/>
                    <a:pt x="1" y="1"/>
                    <a:pt x="1" y="1"/>
                  </a:cubicBezTo>
                  <a:cubicBezTo>
                    <a:pt x="939" y="679"/>
                    <a:pt x="2148" y="842"/>
                    <a:pt x="3093" y="842"/>
                  </a:cubicBezTo>
                  <a:cubicBezTo>
                    <a:pt x="3965" y="842"/>
                    <a:pt x="4612" y="703"/>
                    <a:pt x="4612" y="703"/>
                  </a:cubicBezTo>
                  <a:cubicBezTo>
                    <a:pt x="3440" y="40"/>
                    <a:pt x="746" y="1"/>
                    <a:pt x="128" y="1"/>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2"/>
            <p:cNvSpPr/>
            <p:nvPr/>
          </p:nvSpPr>
          <p:spPr>
            <a:xfrm>
              <a:off x="731544" y="3279378"/>
              <a:ext cx="71405" cy="80738"/>
            </a:xfrm>
            <a:custGeom>
              <a:avLst/>
              <a:gdLst/>
              <a:ahLst/>
              <a:cxnLst/>
              <a:rect l="l" t="t" r="r" b="b"/>
              <a:pathLst>
                <a:path w="3259" h="3685" extrusionOk="0">
                  <a:moveTo>
                    <a:pt x="827" y="928"/>
                  </a:moveTo>
                  <a:cubicBezTo>
                    <a:pt x="2206" y="1278"/>
                    <a:pt x="2431" y="2757"/>
                    <a:pt x="2431" y="2757"/>
                  </a:cubicBezTo>
                  <a:cubicBezTo>
                    <a:pt x="1028" y="2306"/>
                    <a:pt x="827" y="928"/>
                    <a:pt x="827" y="928"/>
                  </a:cubicBezTo>
                  <a:close/>
                  <a:moveTo>
                    <a:pt x="0" y="0"/>
                  </a:moveTo>
                  <a:lnTo>
                    <a:pt x="0" y="0"/>
                  </a:lnTo>
                  <a:cubicBezTo>
                    <a:pt x="0" y="0"/>
                    <a:pt x="426" y="2782"/>
                    <a:pt x="3259" y="3684"/>
                  </a:cubicBezTo>
                  <a:cubicBezTo>
                    <a:pt x="3259" y="3684"/>
                    <a:pt x="2807" y="72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2"/>
            <p:cNvSpPr/>
            <p:nvPr/>
          </p:nvSpPr>
          <p:spPr>
            <a:xfrm>
              <a:off x="749664" y="3299689"/>
              <a:ext cx="35166" cy="40117"/>
            </a:xfrm>
            <a:custGeom>
              <a:avLst/>
              <a:gdLst/>
              <a:ahLst/>
              <a:cxnLst/>
              <a:rect l="l" t="t" r="r" b="b"/>
              <a:pathLst>
                <a:path w="1605" h="1831" extrusionOk="0">
                  <a:moveTo>
                    <a:pt x="0" y="1"/>
                  </a:moveTo>
                  <a:cubicBezTo>
                    <a:pt x="0" y="1"/>
                    <a:pt x="201" y="1379"/>
                    <a:pt x="1604" y="1830"/>
                  </a:cubicBezTo>
                  <a:cubicBezTo>
                    <a:pt x="1604" y="1830"/>
                    <a:pt x="1379" y="35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2"/>
            <p:cNvSpPr/>
            <p:nvPr/>
          </p:nvSpPr>
          <p:spPr>
            <a:xfrm>
              <a:off x="914953" y="2973513"/>
              <a:ext cx="490390" cy="628225"/>
            </a:xfrm>
            <a:custGeom>
              <a:avLst/>
              <a:gdLst/>
              <a:ahLst/>
              <a:cxnLst/>
              <a:rect l="l" t="t" r="r" b="b"/>
              <a:pathLst>
                <a:path w="22382" h="28673" extrusionOk="0">
                  <a:moveTo>
                    <a:pt x="22381" y="0"/>
                  </a:moveTo>
                  <a:cubicBezTo>
                    <a:pt x="22381" y="0"/>
                    <a:pt x="21231" y="1486"/>
                    <a:pt x="19493" y="1486"/>
                  </a:cubicBezTo>
                  <a:cubicBezTo>
                    <a:pt x="19053" y="1486"/>
                    <a:pt x="18576" y="1391"/>
                    <a:pt x="18071" y="1153"/>
                  </a:cubicBezTo>
                  <a:cubicBezTo>
                    <a:pt x="16015" y="5940"/>
                    <a:pt x="13033" y="8872"/>
                    <a:pt x="9474" y="12908"/>
                  </a:cubicBezTo>
                  <a:cubicBezTo>
                    <a:pt x="8772" y="13710"/>
                    <a:pt x="8020" y="14537"/>
                    <a:pt x="7319" y="15339"/>
                  </a:cubicBezTo>
                  <a:cubicBezTo>
                    <a:pt x="4612" y="18497"/>
                    <a:pt x="2406" y="21253"/>
                    <a:pt x="0" y="24662"/>
                  </a:cubicBezTo>
                  <a:cubicBezTo>
                    <a:pt x="25" y="24662"/>
                    <a:pt x="25" y="24662"/>
                    <a:pt x="25" y="24687"/>
                  </a:cubicBezTo>
                  <a:cubicBezTo>
                    <a:pt x="1454" y="25639"/>
                    <a:pt x="1203" y="27695"/>
                    <a:pt x="1253" y="28421"/>
                  </a:cubicBezTo>
                  <a:cubicBezTo>
                    <a:pt x="1279" y="28522"/>
                    <a:pt x="1329" y="28597"/>
                    <a:pt x="1354" y="28672"/>
                  </a:cubicBezTo>
                  <a:cubicBezTo>
                    <a:pt x="3960" y="24812"/>
                    <a:pt x="6842" y="21078"/>
                    <a:pt x="9875" y="17569"/>
                  </a:cubicBezTo>
                  <a:cubicBezTo>
                    <a:pt x="10577" y="16767"/>
                    <a:pt x="11304" y="15940"/>
                    <a:pt x="12005" y="15163"/>
                  </a:cubicBezTo>
                  <a:cubicBezTo>
                    <a:pt x="16066" y="10577"/>
                    <a:pt x="20251" y="5840"/>
                    <a:pt x="22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2"/>
            <p:cNvSpPr/>
            <p:nvPr/>
          </p:nvSpPr>
          <p:spPr>
            <a:xfrm>
              <a:off x="1310867" y="2970950"/>
              <a:ext cx="94476" cy="35122"/>
            </a:xfrm>
            <a:custGeom>
              <a:avLst/>
              <a:gdLst/>
              <a:ahLst/>
              <a:cxnLst/>
              <a:rect l="l" t="t" r="r" b="b"/>
              <a:pathLst>
                <a:path w="4312" h="1603" extrusionOk="0">
                  <a:moveTo>
                    <a:pt x="2489" y="306"/>
                  </a:moveTo>
                  <a:cubicBezTo>
                    <a:pt x="2855" y="306"/>
                    <a:pt x="3172" y="349"/>
                    <a:pt x="3284" y="368"/>
                  </a:cubicBezTo>
                  <a:cubicBezTo>
                    <a:pt x="3309" y="368"/>
                    <a:pt x="3334" y="393"/>
                    <a:pt x="3334" y="393"/>
                  </a:cubicBezTo>
                  <a:cubicBezTo>
                    <a:pt x="3334" y="393"/>
                    <a:pt x="2696" y="1191"/>
                    <a:pt x="1747" y="1191"/>
                  </a:cubicBezTo>
                  <a:cubicBezTo>
                    <a:pt x="1568" y="1191"/>
                    <a:pt x="1378" y="1162"/>
                    <a:pt x="1179" y="1095"/>
                  </a:cubicBezTo>
                  <a:cubicBezTo>
                    <a:pt x="1103" y="1070"/>
                    <a:pt x="1028" y="1045"/>
                    <a:pt x="953" y="1019"/>
                  </a:cubicBezTo>
                  <a:lnTo>
                    <a:pt x="978" y="994"/>
                  </a:lnTo>
                  <a:cubicBezTo>
                    <a:pt x="1120" y="428"/>
                    <a:pt x="1873" y="306"/>
                    <a:pt x="2489" y="306"/>
                  </a:cubicBezTo>
                  <a:close/>
                  <a:moveTo>
                    <a:pt x="2810" y="1"/>
                  </a:moveTo>
                  <a:cubicBezTo>
                    <a:pt x="1691" y="1"/>
                    <a:pt x="311" y="218"/>
                    <a:pt x="51" y="1245"/>
                  </a:cubicBezTo>
                  <a:lnTo>
                    <a:pt x="1" y="1270"/>
                  </a:lnTo>
                  <a:cubicBezTo>
                    <a:pt x="506" y="1508"/>
                    <a:pt x="983" y="1603"/>
                    <a:pt x="1423" y="1603"/>
                  </a:cubicBezTo>
                  <a:cubicBezTo>
                    <a:pt x="3161" y="1603"/>
                    <a:pt x="4311" y="117"/>
                    <a:pt x="4311" y="117"/>
                  </a:cubicBezTo>
                  <a:cubicBezTo>
                    <a:pt x="4311" y="117"/>
                    <a:pt x="3631" y="1"/>
                    <a:pt x="2810" y="1"/>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2"/>
            <p:cNvSpPr/>
            <p:nvPr/>
          </p:nvSpPr>
          <p:spPr>
            <a:xfrm>
              <a:off x="1331726" y="2977654"/>
              <a:ext cx="52190" cy="19390"/>
            </a:xfrm>
            <a:custGeom>
              <a:avLst/>
              <a:gdLst/>
              <a:ahLst/>
              <a:cxnLst/>
              <a:rect l="l" t="t" r="r" b="b"/>
              <a:pathLst>
                <a:path w="2382" h="885" extrusionOk="0">
                  <a:moveTo>
                    <a:pt x="1537" y="0"/>
                  </a:moveTo>
                  <a:cubicBezTo>
                    <a:pt x="921" y="0"/>
                    <a:pt x="168" y="122"/>
                    <a:pt x="26" y="688"/>
                  </a:cubicBezTo>
                  <a:lnTo>
                    <a:pt x="1" y="713"/>
                  </a:lnTo>
                  <a:cubicBezTo>
                    <a:pt x="76" y="739"/>
                    <a:pt x="151" y="764"/>
                    <a:pt x="227" y="789"/>
                  </a:cubicBezTo>
                  <a:cubicBezTo>
                    <a:pt x="426" y="856"/>
                    <a:pt x="616" y="885"/>
                    <a:pt x="795" y="885"/>
                  </a:cubicBezTo>
                  <a:cubicBezTo>
                    <a:pt x="1744" y="885"/>
                    <a:pt x="2382" y="87"/>
                    <a:pt x="2382" y="87"/>
                  </a:cubicBezTo>
                  <a:cubicBezTo>
                    <a:pt x="2382" y="87"/>
                    <a:pt x="2357" y="62"/>
                    <a:pt x="2332" y="62"/>
                  </a:cubicBezTo>
                  <a:cubicBezTo>
                    <a:pt x="2220" y="43"/>
                    <a:pt x="1903" y="0"/>
                    <a:pt x="1537"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2"/>
            <p:cNvSpPr/>
            <p:nvPr/>
          </p:nvSpPr>
          <p:spPr>
            <a:xfrm>
              <a:off x="901215" y="3513860"/>
              <a:ext cx="45595" cy="87881"/>
            </a:xfrm>
            <a:custGeom>
              <a:avLst/>
              <a:gdLst/>
              <a:ahLst/>
              <a:cxnLst/>
              <a:rect l="l" t="t" r="r" b="b"/>
              <a:pathLst>
                <a:path w="2081" h="4011" extrusionOk="0">
                  <a:moveTo>
                    <a:pt x="627" y="0"/>
                  </a:moveTo>
                  <a:cubicBezTo>
                    <a:pt x="652" y="0"/>
                    <a:pt x="652" y="25"/>
                    <a:pt x="652" y="25"/>
                  </a:cubicBezTo>
                  <a:cubicBezTo>
                    <a:pt x="652" y="0"/>
                    <a:pt x="652" y="0"/>
                    <a:pt x="627" y="0"/>
                  </a:cubicBezTo>
                  <a:close/>
                  <a:moveTo>
                    <a:pt x="652" y="25"/>
                  </a:moveTo>
                  <a:cubicBezTo>
                    <a:pt x="652" y="301"/>
                    <a:pt x="1" y="1955"/>
                    <a:pt x="1906" y="3935"/>
                  </a:cubicBezTo>
                  <a:cubicBezTo>
                    <a:pt x="1931" y="3985"/>
                    <a:pt x="1931" y="4010"/>
                    <a:pt x="1981" y="4010"/>
                  </a:cubicBezTo>
                  <a:cubicBezTo>
                    <a:pt x="1956" y="3935"/>
                    <a:pt x="1906" y="3860"/>
                    <a:pt x="1880" y="3759"/>
                  </a:cubicBezTo>
                  <a:cubicBezTo>
                    <a:pt x="1830" y="3033"/>
                    <a:pt x="2081" y="977"/>
                    <a:pt x="652" y="25"/>
                  </a:cubicBezTo>
                  <a:close/>
                </a:path>
              </a:pathLst>
            </a:custGeom>
            <a:solidFill>
              <a:srgbClr val="3B5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2"/>
            <p:cNvSpPr/>
            <p:nvPr/>
          </p:nvSpPr>
          <p:spPr>
            <a:xfrm>
              <a:off x="1656827" y="3249712"/>
              <a:ext cx="125763" cy="778681"/>
            </a:xfrm>
            <a:custGeom>
              <a:avLst/>
              <a:gdLst/>
              <a:ahLst/>
              <a:cxnLst/>
              <a:rect l="l" t="t" r="r" b="b"/>
              <a:pathLst>
                <a:path w="5740" h="35540" extrusionOk="0">
                  <a:moveTo>
                    <a:pt x="4136" y="1"/>
                  </a:moveTo>
                  <a:cubicBezTo>
                    <a:pt x="4136" y="1"/>
                    <a:pt x="3985" y="2958"/>
                    <a:pt x="1253" y="3434"/>
                  </a:cubicBezTo>
                  <a:cubicBezTo>
                    <a:pt x="2331" y="8522"/>
                    <a:pt x="1579" y="12632"/>
                    <a:pt x="978" y="17996"/>
                  </a:cubicBezTo>
                  <a:cubicBezTo>
                    <a:pt x="852" y="19049"/>
                    <a:pt x="727" y="20126"/>
                    <a:pt x="627" y="21204"/>
                  </a:cubicBezTo>
                  <a:cubicBezTo>
                    <a:pt x="201" y="25339"/>
                    <a:pt x="0" y="28873"/>
                    <a:pt x="0" y="33034"/>
                  </a:cubicBezTo>
                  <a:lnTo>
                    <a:pt x="25" y="33034"/>
                  </a:lnTo>
                  <a:cubicBezTo>
                    <a:pt x="1729" y="33034"/>
                    <a:pt x="2732" y="34838"/>
                    <a:pt x="3183" y="35389"/>
                  </a:cubicBezTo>
                  <a:cubicBezTo>
                    <a:pt x="3258" y="35465"/>
                    <a:pt x="3333" y="35515"/>
                    <a:pt x="3409" y="35540"/>
                  </a:cubicBezTo>
                  <a:cubicBezTo>
                    <a:pt x="3333" y="30878"/>
                    <a:pt x="3534" y="26191"/>
                    <a:pt x="4010" y="21555"/>
                  </a:cubicBezTo>
                  <a:cubicBezTo>
                    <a:pt x="4110" y="20502"/>
                    <a:pt x="4236" y="19424"/>
                    <a:pt x="4336" y="18372"/>
                  </a:cubicBezTo>
                  <a:cubicBezTo>
                    <a:pt x="5038" y="12282"/>
                    <a:pt x="5740" y="5991"/>
                    <a:pt x="4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2"/>
            <p:cNvSpPr/>
            <p:nvPr/>
          </p:nvSpPr>
          <p:spPr>
            <a:xfrm>
              <a:off x="1670542" y="3249712"/>
              <a:ext cx="76904" cy="75261"/>
            </a:xfrm>
            <a:custGeom>
              <a:avLst/>
              <a:gdLst/>
              <a:ahLst/>
              <a:cxnLst/>
              <a:rect l="l" t="t" r="r" b="b"/>
              <a:pathLst>
                <a:path w="3510" h="3435" extrusionOk="0">
                  <a:moveTo>
                    <a:pt x="2858" y="778"/>
                  </a:moveTo>
                  <a:cubicBezTo>
                    <a:pt x="2858" y="778"/>
                    <a:pt x="2783" y="2231"/>
                    <a:pt x="1504" y="2607"/>
                  </a:cubicBezTo>
                  <a:cubicBezTo>
                    <a:pt x="1429" y="2632"/>
                    <a:pt x="1354" y="2657"/>
                    <a:pt x="1279" y="2657"/>
                  </a:cubicBezTo>
                  <a:lnTo>
                    <a:pt x="1279" y="2632"/>
                  </a:lnTo>
                  <a:cubicBezTo>
                    <a:pt x="953" y="1780"/>
                    <a:pt x="2532" y="928"/>
                    <a:pt x="2808" y="803"/>
                  </a:cubicBezTo>
                  <a:cubicBezTo>
                    <a:pt x="2833" y="778"/>
                    <a:pt x="2858" y="778"/>
                    <a:pt x="2858" y="778"/>
                  </a:cubicBezTo>
                  <a:close/>
                  <a:moveTo>
                    <a:pt x="3510" y="1"/>
                  </a:moveTo>
                  <a:lnTo>
                    <a:pt x="3510" y="1"/>
                  </a:lnTo>
                  <a:cubicBezTo>
                    <a:pt x="3509" y="1"/>
                    <a:pt x="1" y="1655"/>
                    <a:pt x="652" y="3384"/>
                  </a:cubicBezTo>
                  <a:lnTo>
                    <a:pt x="627" y="3434"/>
                  </a:lnTo>
                  <a:cubicBezTo>
                    <a:pt x="3359" y="2958"/>
                    <a:pt x="3509" y="1"/>
                    <a:pt x="35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2"/>
            <p:cNvSpPr/>
            <p:nvPr/>
          </p:nvSpPr>
          <p:spPr>
            <a:xfrm>
              <a:off x="1691423" y="3266736"/>
              <a:ext cx="41739" cy="41213"/>
            </a:xfrm>
            <a:custGeom>
              <a:avLst/>
              <a:gdLst/>
              <a:ahLst/>
              <a:cxnLst/>
              <a:rect l="l" t="t" r="r" b="b"/>
              <a:pathLst>
                <a:path w="1905" h="1881" extrusionOk="0">
                  <a:moveTo>
                    <a:pt x="1905" y="1"/>
                  </a:moveTo>
                  <a:cubicBezTo>
                    <a:pt x="1905" y="1"/>
                    <a:pt x="1880" y="1"/>
                    <a:pt x="1855" y="26"/>
                  </a:cubicBezTo>
                  <a:cubicBezTo>
                    <a:pt x="1579" y="151"/>
                    <a:pt x="0" y="1003"/>
                    <a:pt x="326" y="1855"/>
                  </a:cubicBezTo>
                  <a:lnTo>
                    <a:pt x="326" y="1880"/>
                  </a:lnTo>
                  <a:cubicBezTo>
                    <a:pt x="401" y="1880"/>
                    <a:pt x="476" y="1855"/>
                    <a:pt x="551" y="1830"/>
                  </a:cubicBezTo>
                  <a:cubicBezTo>
                    <a:pt x="1830" y="1454"/>
                    <a:pt x="1905" y="1"/>
                    <a:pt x="19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2"/>
            <p:cNvSpPr/>
            <p:nvPr/>
          </p:nvSpPr>
          <p:spPr>
            <a:xfrm>
              <a:off x="1656827" y="3973467"/>
              <a:ext cx="74691" cy="55345"/>
            </a:xfrm>
            <a:custGeom>
              <a:avLst/>
              <a:gdLst/>
              <a:ahLst/>
              <a:cxnLst/>
              <a:rect l="l" t="t" r="r" b="b"/>
              <a:pathLst>
                <a:path w="3409" h="2526" extrusionOk="0">
                  <a:moveTo>
                    <a:pt x="0" y="1"/>
                  </a:moveTo>
                  <a:cubicBezTo>
                    <a:pt x="25" y="1"/>
                    <a:pt x="25" y="26"/>
                    <a:pt x="50" y="26"/>
                  </a:cubicBezTo>
                  <a:cubicBezTo>
                    <a:pt x="201" y="251"/>
                    <a:pt x="602" y="1981"/>
                    <a:pt x="3308" y="2507"/>
                  </a:cubicBezTo>
                  <a:cubicBezTo>
                    <a:pt x="3321" y="2519"/>
                    <a:pt x="3340" y="2526"/>
                    <a:pt x="3359" y="2526"/>
                  </a:cubicBezTo>
                  <a:cubicBezTo>
                    <a:pt x="3377" y="2526"/>
                    <a:pt x="3396" y="2519"/>
                    <a:pt x="3409" y="2507"/>
                  </a:cubicBezTo>
                  <a:cubicBezTo>
                    <a:pt x="3333" y="2482"/>
                    <a:pt x="3258" y="2432"/>
                    <a:pt x="3183" y="2356"/>
                  </a:cubicBezTo>
                  <a:cubicBezTo>
                    <a:pt x="2732" y="1805"/>
                    <a:pt x="1729" y="1"/>
                    <a:pt x="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2"/>
            <p:cNvSpPr/>
            <p:nvPr/>
          </p:nvSpPr>
          <p:spPr>
            <a:xfrm>
              <a:off x="1064314" y="4038365"/>
              <a:ext cx="948352" cy="117021"/>
            </a:xfrm>
            <a:custGeom>
              <a:avLst/>
              <a:gdLst/>
              <a:ahLst/>
              <a:cxnLst/>
              <a:rect l="l" t="t" r="r" b="b"/>
              <a:pathLst>
                <a:path w="43284" h="5341" extrusionOk="0">
                  <a:moveTo>
                    <a:pt x="41711" y="1"/>
                  </a:moveTo>
                  <a:cubicBezTo>
                    <a:pt x="38867" y="1"/>
                    <a:pt x="36065" y="421"/>
                    <a:pt x="33334" y="823"/>
                  </a:cubicBezTo>
                  <a:cubicBezTo>
                    <a:pt x="32532" y="923"/>
                    <a:pt x="31730" y="1049"/>
                    <a:pt x="30928" y="1149"/>
                  </a:cubicBezTo>
                  <a:cubicBezTo>
                    <a:pt x="26897" y="1684"/>
                    <a:pt x="22853" y="1953"/>
                    <a:pt x="18815" y="1953"/>
                  </a:cubicBezTo>
                  <a:cubicBezTo>
                    <a:pt x="13587" y="1953"/>
                    <a:pt x="8370" y="1502"/>
                    <a:pt x="3208" y="597"/>
                  </a:cubicBezTo>
                  <a:cubicBezTo>
                    <a:pt x="3208" y="597"/>
                    <a:pt x="2782" y="2928"/>
                    <a:pt x="0" y="3430"/>
                  </a:cubicBezTo>
                  <a:cubicBezTo>
                    <a:pt x="6246" y="4700"/>
                    <a:pt x="12556" y="5341"/>
                    <a:pt x="18886" y="5341"/>
                  </a:cubicBezTo>
                  <a:cubicBezTo>
                    <a:pt x="23046" y="5341"/>
                    <a:pt x="27214" y="5064"/>
                    <a:pt x="31379" y="4507"/>
                  </a:cubicBezTo>
                  <a:cubicBezTo>
                    <a:pt x="32181" y="4407"/>
                    <a:pt x="33008" y="4282"/>
                    <a:pt x="33810" y="4181"/>
                  </a:cubicBezTo>
                  <a:cubicBezTo>
                    <a:pt x="36291" y="3806"/>
                    <a:pt x="38647" y="3455"/>
                    <a:pt x="41003" y="3405"/>
                  </a:cubicBezTo>
                  <a:cubicBezTo>
                    <a:pt x="40727" y="923"/>
                    <a:pt x="43284" y="46"/>
                    <a:pt x="43284" y="46"/>
                  </a:cubicBezTo>
                  <a:cubicBezTo>
                    <a:pt x="42758" y="15"/>
                    <a:pt x="42234" y="1"/>
                    <a:pt x="417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2"/>
            <p:cNvSpPr/>
            <p:nvPr/>
          </p:nvSpPr>
          <p:spPr>
            <a:xfrm>
              <a:off x="1064314" y="4051445"/>
              <a:ext cx="70309" cy="62071"/>
            </a:xfrm>
            <a:custGeom>
              <a:avLst/>
              <a:gdLst/>
              <a:ahLst/>
              <a:cxnLst/>
              <a:rect l="l" t="t" r="r" b="b"/>
              <a:pathLst>
                <a:path w="3209" h="2833" extrusionOk="0">
                  <a:moveTo>
                    <a:pt x="2381" y="577"/>
                  </a:moveTo>
                  <a:cubicBezTo>
                    <a:pt x="2381" y="577"/>
                    <a:pt x="2331" y="777"/>
                    <a:pt x="2181" y="1053"/>
                  </a:cubicBezTo>
                  <a:cubicBezTo>
                    <a:pt x="2030" y="1354"/>
                    <a:pt x="1705" y="1730"/>
                    <a:pt x="1178" y="1955"/>
                  </a:cubicBezTo>
                  <a:cubicBezTo>
                    <a:pt x="1028" y="2006"/>
                    <a:pt x="853" y="2056"/>
                    <a:pt x="677" y="2081"/>
                  </a:cubicBezTo>
                  <a:cubicBezTo>
                    <a:pt x="677" y="2081"/>
                    <a:pt x="727" y="602"/>
                    <a:pt x="2381" y="577"/>
                  </a:cubicBezTo>
                  <a:close/>
                  <a:moveTo>
                    <a:pt x="3208" y="0"/>
                  </a:moveTo>
                  <a:lnTo>
                    <a:pt x="3208" y="0"/>
                  </a:lnTo>
                  <a:cubicBezTo>
                    <a:pt x="101" y="51"/>
                    <a:pt x="0" y="2833"/>
                    <a:pt x="0" y="2833"/>
                  </a:cubicBezTo>
                  <a:cubicBezTo>
                    <a:pt x="2782" y="2331"/>
                    <a:pt x="3208" y="1"/>
                    <a:pt x="3208" y="0"/>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2"/>
            <p:cNvSpPr/>
            <p:nvPr/>
          </p:nvSpPr>
          <p:spPr>
            <a:xfrm>
              <a:off x="1079147" y="4064065"/>
              <a:ext cx="37357" cy="32975"/>
            </a:xfrm>
            <a:custGeom>
              <a:avLst/>
              <a:gdLst/>
              <a:ahLst/>
              <a:cxnLst/>
              <a:rect l="l" t="t" r="r" b="b"/>
              <a:pathLst>
                <a:path w="1705" h="1505" extrusionOk="0">
                  <a:moveTo>
                    <a:pt x="1704" y="1"/>
                  </a:moveTo>
                  <a:lnTo>
                    <a:pt x="1704" y="1"/>
                  </a:lnTo>
                  <a:cubicBezTo>
                    <a:pt x="50" y="26"/>
                    <a:pt x="0" y="1505"/>
                    <a:pt x="0" y="1505"/>
                  </a:cubicBezTo>
                  <a:cubicBezTo>
                    <a:pt x="176" y="1480"/>
                    <a:pt x="351" y="1430"/>
                    <a:pt x="501" y="1379"/>
                  </a:cubicBezTo>
                  <a:cubicBezTo>
                    <a:pt x="852" y="1079"/>
                    <a:pt x="1178" y="803"/>
                    <a:pt x="1504" y="477"/>
                  </a:cubicBezTo>
                  <a:cubicBezTo>
                    <a:pt x="1654" y="201"/>
                    <a:pt x="1704" y="1"/>
                    <a:pt x="1704"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2"/>
            <p:cNvSpPr/>
            <p:nvPr/>
          </p:nvSpPr>
          <p:spPr>
            <a:xfrm>
              <a:off x="1090124" y="4074516"/>
              <a:ext cx="21976" cy="19785"/>
            </a:xfrm>
            <a:custGeom>
              <a:avLst/>
              <a:gdLst/>
              <a:ahLst/>
              <a:cxnLst/>
              <a:rect l="l" t="t" r="r" b="b"/>
              <a:pathLst>
                <a:path w="1003" h="903" extrusionOk="0">
                  <a:moveTo>
                    <a:pt x="1003" y="0"/>
                  </a:moveTo>
                  <a:lnTo>
                    <a:pt x="1003" y="0"/>
                  </a:lnTo>
                  <a:cubicBezTo>
                    <a:pt x="677" y="326"/>
                    <a:pt x="351" y="602"/>
                    <a:pt x="0" y="902"/>
                  </a:cubicBezTo>
                  <a:cubicBezTo>
                    <a:pt x="527" y="677"/>
                    <a:pt x="852" y="301"/>
                    <a:pt x="1003"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2"/>
            <p:cNvSpPr/>
            <p:nvPr/>
          </p:nvSpPr>
          <p:spPr>
            <a:xfrm>
              <a:off x="1956644" y="4039373"/>
              <a:ext cx="56024" cy="73596"/>
            </a:xfrm>
            <a:custGeom>
              <a:avLst/>
              <a:gdLst/>
              <a:ahLst/>
              <a:cxnLst/>
              <a:rect l="l" t="t" r="r" b="b"/>
              <a:pathLst>
                <a:path w="2557" h="3359" extrusionOk="0">
                  <a:moveTo>
                    <a:pt x="2557" y="0"/>
                  </a:moveTo>
                  <a:lnTo>
                    <a:pt x="2557" y="0"/>
                  </a:lnTo>
                  <a:cubicBezTo>
                    <a:pt x="2557" y="0"/>
                    <a:pt x="0" y="877"/>
                    <a:pt x="276" y="3359"/>
                  </a:cubicBezTo>
                  <a:cubicBezTo>
                    <a:pt x="276" y="3359"/>
                    <a:pt x="2256" y="2481"/>
                    <a:pt x="2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2"/>
            <p:cNvSpPr/>
            <p:nvPr/>
          </p:nvSpPr>
          <p:spPr>
            <a:xfrm>
              <a:off x="830380" y="3175590"/>
              <a:ext cx="128524" cy="948900"/>
            </a:xfrm>
            <a:custGeom>
              <a:avLst/>
              <a:gdLst/>
              <a:ahLst/>
              <a:cxnLst/>
              <a:rect l="l" t="t" r="r" b="b"/>
              <a:pathLst>
                <a:path w="5866" h="43309" extrusionOk="0">
                  <a:moveTo>
                    <a:pt x="2707" y="0"/>
                  </a:moveTo>
                  <a:cubicBezTo>
                    <a:pt x="477" y="10326"/>
                    <a:pt x="1" y="20878"/>
                    <a:pt x="1304" y="31354"/>
                  </a:cubicBezTo>
                  <a:cubicBezTo>
                    <a:pt x="1404" y="32181"/>
                    <a:pt x="1504" y="33008"/>
                    <a:pt x="1605" y="33810"/>
                  </a:cubicBezTo>
                  <a:cubicBezTo>
                    <a:pt x="1956" y="36291"/>
                    <a:pt x="2281" y="38672"/>
                    <a:pt x="2306" y="41003"/>
                  </a:cubicBezTo>
                  <a:cubicBezTo>
                    <a:pt x="2412" y="40993"/>
                    <a:pt x="2515" y="40989"/>
                    <a:pt x="2615" y="40989"/>
                  </a:cubicBezTo>
                  <a:cubicBezTo>
                    <a:pt x="4859" y="40989"/>
                    <a:pt x="5640" y="43309"/>
                    <a:pt x="5640" y="43309"/>
                  </a:cubicBezTo>
                  <a:cubicBezTo>
                    <a:pt x="5865" y="39950"/>
                    <a:pt x="5414" y="36592"/>
                    <a:pt x="4963" y="33359"/>
                  </a:cubicBezTo>
                  <a:cubicBezTo>
                    <a:pt x="4863" y="32557"/>
                    <a:pt x="4763" y="31755"/>
                    <a:pt x="4662" y="30953"/>
                  </a:cubicBezTo>
                  <a:cubicBezTo>
                    <a:pt x="3534" y="21680"/>
                    <a:pt x="3810" y="12381"/>
                    <a:pt x="5514" y="3233"/>
                  </a:cubicBezTo>
                  <a:cubicBezTo>
                    <a:pt x="5514" y="3233"/>
                    <a:pt x="3184" y="2782"/>
                    <a:pt x="27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2"/>
            <p:cNvSpPr/>
            <p:nvPr/>
          </p:nvSpPr>
          <p:spPr>
            <a:xfrm>
              <a:off x="889691" y="3175590"/>
              <a:ext cx="61523" cy="70857"/>
            </a:xfrm>
            <a:custGeom>
              <a:avLst/>
              <a:gdLst/>
              <a:ahLst/>
              <a:cxnLst/>
              <a:rect l="l" t="t" r="r" b="b"/>
              <a:pathLst>
                <a:path w="2808" h="3234" extrusionOk="0">
                  <a:moveTo>
                    <a:pt x="727" y="702"/>
                  </a:moveTo>
                  <a:cubicBezTo>
                    <a:pt x="727" y="702"/>
                    <a:pt x="2206" y="752"/>
                    <a:pt x="2231" y="2406"/>
                  </a:cubicBezTo>
                  <a:cubicBezTo>
                    <a:pt x="2231" y="2406"/>
                    <a:pt x="2031" y="2356"/>
                    <a:pt x="1755" y="2206"/>
                  </a:cubicBezTo>
                  <a:cubicBezTo>
                    <a:pt x="1454" y="2030"/>
                    <a:pt x="1103" y="1730"/>
                    <a:pt x="878" y="1178"/>
                  </a:cubicBezTo>
                  <a:cubicBezTo>
                    <a:pt x="827" y="1028"/>
                    <a:pt x="777" y="878"/>
                    <a:pt x="727" y="702"/>
                  </a:cubicBezTo>
                  <a:close/>
                  <a:moveTo>
                    <a:pt x="0" y="0"/>
                  </a:moveTo>
                  <a:cubicBezTo>
                    <a:pt x="477" y="2782"/>
                    <a:pt x="2807" y="3233"/>
                    <a:pt x="2807" y="3233"/>
                  </a:cubicBezTo>
                  <a:cubicBezTo>
                    <a:pt x="2782" y="151"/>
                    <a:pt x="1" y="0"/>
                    <a:pt x="0" y="0"/>
                  </a:cubicBezTo>
                  <a:close/>
                </a:path>
              </a:pathLst>
            </a:custGeom>
            <a:solidFill>
              <a:srgbClr val="6B9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2"/>
            <p:cNvSpPr/>
            <p:nvPr/>
          </p:nvSpPr>
          <p:spPr>
            <a:xfrm>
              <a:off x="905619" y="3190971"/>
              <a:ext cx="32975" cy="37357"/>
            </a:xfrm>
            <a:custGeom>
              <a:avLst/>
              <a:gdLst/>
              <a:ahLst/>
              <a:cxnLst/>
              <a:rect l="l" t="t" r="r" b="b"/>
              <a:pathLst>
                <a:path w="1505" h="1705" extrusionOk="0">
                  <a:moveTo>
                    <a:pt x="0" y="0"/>
                  </a:moveTo>
                  <a:lnTo>
                    <a:pt x="0" y="0"/>
                  </a:lnTo>
                  <a:cubicBezTo>
                    <a:pt x="50" y="176"/>
                    <a:pt x="100" y="326"/>
                    <a:pt x="151" y="476"/>
                  </a:cubicBezTo>
                  <a:cubicBezTo>
                    <a:pt x="426" y="827"/>
                    <a:pt x="727" y="1178"/>
                    <a:pt x="1028" y="1504"/>
                  </a:cubicBezTo>
                  <a:cubicBezTo>
                    <a:pt x="1304" y="1654"/>
                    <a:pt x="1504" y="1704"/>
                    <a:pt x="1504" y="1704"/>
                  </a:cubicBezTo>
                  <a:cubicBezTo>
                    <a:pt x="1479" y="50"/>
                    <a:pt x="0" y="0"/>
                    <a:pt x="0"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2"/>
            <p:cNvSpPr/>
            <p:nvPr/>
          </p:nvSpPr>
          <p:spPr>
            <a:xfrm>
              <a:off x="908906" y="3201400"/>
              <a:ext cx="19237" cy="22523"/>
            </a:xfrm>
            <a:custGeom>
              <a:avLst/>
              <a:gdLst/>
              <a:ahLst/>
              <a:cxnLst/>
              <a:rect l="l" t="t" r="r" b="b"/>
              <a:pathLst>
                <a:path w="878" h="1028" extrusionOk="0">
                  <a:moveTo>
                    <a:pt x="1" y="0"/>
                  </a:moveTo>
                  <a:lnTo>
                    <a:pt x="1" y="0"/>
                  </a:lnTo>
                  <a:cubicBezTo>
                    <a:pt x="226" y="552"/>
                    <a:pt x="577" y="852"/>
                    <a:pt x="878" y="1028"/>
                  </a:cubicBezTo>
                  <a:cubicBezTo>
                    <a:pt x="577" y="702"/>
                    <a:pt x="276" y="351"/>
                    <a:pt x="1" y="0"/>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2"/>
            <p:cNvSpPr/>
            <p:nvPr/>
          </p:nvSpPr>
          <p:spPr>
            <a:xfrm>
              <a:off x="880905" y="4073640"/>
              <a:ext cx="73048" cy="50853"/>
            </a:xfrm>
            <a:custGeom>
              <a:avLst/>
              <a:gdLst/>
              <a:ahLst/>
              <a:cxnLst/>
              <a:rect l="l" t="t" r="r" b="b"/>
              <a:pathLst>
                <a:path w="3334" h="2321" extrusionOk="0">
                  <a:moveTo>
                    <a:pt x="309" y="1"/>
                  </a:moveTo>
                  <a:cubicBezTo>
                    <a:pt x="209" y="1"/>
                    <a:pt x="106" y="5"/>
                    <a:pt x="0" y="15"/>
                  </a:cubicBezTo>
                  <a:cubicBezTo>
                    <a:pt x="0" y="15"/>
                    <a:pt x="853" y="1995"/>
                    <a:pt x="3334" y="2321"/>
                  </a:cubicBezTo>
                  <a:cubicBezTo>
                    <a:pt x="3334" y="2321"/>
                    <a:pt x="2553" y="1"/>
                    <a:pt x="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2"/>
            <p:cNvSpPr/>
            <p:nvPr/>
          </p:nvSpPr>
          <p:spPr>
            <a:xfrm>
              <a:off x="1311415" y="2955635"/>
              <a:ext cx="324005" cy="307967"/>
            </a:xfrm>
            <a:custGeom>
              <a:avLst/>
              <a:gdLst/>
              <a:ahLst/>
              <a:cxnLst/>
              <a:rect l="l" t="t" r="r" b="b"/>
              <a:pathLst>
                <a:path w="14788" h="14056" extrusionOk="0">
                  <a:moveTo>
                    <a:pt x="2928" y="1"/>
                  </a:moveTo>
                  <a:cubicBezTo>
                    <a:pt x="2050" y="1"/>
                    <a:pt x="1297" y="214"/>
                    <a:pt x="853" y="791"/>
                  </a:cubicBezTo>
                  <a:cubicBezTo>
                    <a:pt x="803" y="866"/>
                    <a:pt x="753" y="916"/>
                    <a:pt x="702" y="992"/>
                  </a:cubicBezTo>
                  <a:lnTo>
                    <a:pt x="677" y="1017"/>
                  </a:lnTo>
                  <a:cubicBezTo>
                    <a:pt x="452" y="1267"/>
                    <a:pt x="1" y="1994"/>
                    <a:pt x="377" y="3197"/>
                  </a:cubicBezTo>
                  <a:cubicBezTo>
                    <a:pt x="527" y="3749"/>
                    <a:pt x="803" y="4175"/>
                    <a:pt x="1103" y="4701"/>
                  </a:cubicBezTo>
                  <a:cubicBezTo>
                    <a:pt x="1329" y="5077"/>
                    <a:pt x="1605" y="5503"/>
                    <a:pt x="1855" y="6029"/>
                  </a:cubicBezTo>
                  <a:cubicBezTo>
                    <a:pt x="2006" y="6355"/>
                    <a:pt x="3409" y="9262"/>
                    <a:pt x="5489" y="11493"/>
                  </a:cubicBezTo>
                  <a:cubicBezTo>
                    <a:pt x="6191" y="12270"/>
                    <a:pt x="6918" y="12846"/>
                    <a:pt x="7620" y="13247"/>
                  </a:cubicBezTo>
                  <a:cubicBezTo>
                    <a:pt x="8541" y="13784"/>
                    <a:pt x="9568" y="14056"/>
                    <a:pt x="10547" y="14056"/>
                  </a:cubicBezTo>
                  <a:cubicBezTo>
                    <a:pt x="11353" y="14056"/>
                    <a:pt x="12126" y="13871"/>
                    <a:pt x="12783" y="13498"/>
                  </a:cubicBezTo>
                  <a:cubicBezTo>
                    <a:pt x="14036" y="12821"/>
                    <a:pt x="14713" y="11543"/>
                    <a:pt x="14738" y="9914"/>
                  </a:cubicBezTo>
                  <a:cubicBezTo>
                    <a:pt x="14788" y="8009"/>
                    <a:pt x="13961" y="6104"/>
                    <a:pt x="12382" y="4425"/>
                  </a:cubicBezTo>
                  <a:cubicBezTo>
                    <a:pt x="10903" y="2846"/>
                    <a:pt x="8798" y="1518"/>
                    <a:pt x="6467" y="716"/>
                  </a:cubicBezTo>
                  <a:cubicBezTo>
                    <a:pt x="5336" y="339"/>
                    <a:pt x="4033" y="1"/>
                    <a:pt x="29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2"/>
            <p:cNvSpPr/>
            <p:nvPr/>
          </p:nvSpPr>
          <p:spPr>
            <a:xfrm>
              <a:off x="1320201" y="2963435"/>
              <a:ext cx="308077" cy="292389"/>
            </a:xfrm>
            <a:custGeom>
              <a:avLst/>
              <a:gdLst/>
              <a:ahLst/>
              <a:cxnLst/>
              <a:rect l="l" t="t" r="r" b="b"/>
              <a:pathLst>
                <a:path w="14061" h="13345" extrusionOk="0">
                  <a:moveTo>
                    <a:pt x="2550" y="0"/>
                  </a:moveTo>
                  <a:cubicBezTo>
                    <a:pt x="1356" y="0"/>
                    <a:pt x="920" y="432"/>
                    <a:pt x="753" y="661"/>
                  </a:cubicBezTo>
                  <a:cubicBezTo>
                    <a:pt x="677" y="736"/>
                    <a:pt x="627" y="811"/>
                    <a:pt x="552" y="886"/>
                  </a:cubicBezTo>
                  <a:cubicBezTo>
                    <a:pt x="377" y="1112"/>
                    <a:pt x="1" y="1713"/>
                    <a:pt x="301" y="2716"/>
                  </a:cubicBezTo>
                  <a:cubicBezTo>
                    <a:pt x="602" y="3618"/>
                    <a:pt x="1179" y="4295"/>
                    <a:pt x="1780" y="5523"/>
                  </a:cubicBezTo>
                  <a:cubicBezTo>
                    <a:pt x="2357" y="6776"/>
                    <a:pt x="4637" y="11012"/>
                    <a:pt x="7394" y="12591"/>
                  </a:cubicBezTo>
                  <a:cubicBezTo>
                    <a:pt x="8263" y="13088"/>
                    <a:pt x="9231" y="13344"/>
                    <a:pt x="10152" y="13344"/>
                  </a:cubicBezTo>
                  <a:cubicBezTo>
                    <a:pt x="12154" y="13344"/>
                    <a:pt x="13934" y="12133"/>
                    <a:pt x="13986" y="9558"/>
                  </a:cubicBezTo>
                  <a:cubicBezTo>
                    <a:pt x="14061" y="5799"/>
                    <a:pt x="10552" y="2290"/>
                    <a:pt x="5941" y="711"/>
                  </a:cubicBezTo>
                  <a:cubicBezTo>
                    <a:pt x="4407" y="180"/>
                    <a:pt x="3321" y="0"/>
                    <a:pt x="2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2"/>
            <p:cNvSpPr/>
            <p:nvPr/>
          </p:nvSpPr>
          <p:spPr>
            <a:xfrm>
              <a:off x="1300986" y="2979539"/>
              <a:ext cx="302029" cy="299488"/>
            </a:xfrm>
            <a:custGeom>
              <a:avLst/>
              <a:gdLst/>
              <a:ahLst/>
              <a:cxnLst/>
              <a:rect l="l" t="t" r="r" b="b"/>
              <a:pathLst>
                <a:path w="13785" h="13669" extrusionOk="0">
                  <a:moveTo>
                    <a:pt x="13785" y="12056"/>
                  </a:moveTo>
                  <a:cubicBezTo>
                    <a:pt x="13785" y="12056"/>
                    <a:pt x="13759" y="12082"/>
                    <a:pt x="13710" y="12126"/>
                  </a:cubicBezTo>
                  <a:lnTo>
                    <a:pt x="13710" y="12126"/>
                  </a:lnTo>
                  <a:cubicBezTo>
                    <a:pt x="13736" y="12104"/>
                    <a:pt x="13761" y="12081"/>
                    <a:pt x="13785" y="12056"/>
                  </a:cubicBezTo>
                  <a:close/>
                  <a:moveTo>
                    <a:pt x="1103" y="1"/>
                  </a:moveTo>
                  <a:cubicBezTo>
                    <a:pt x="1028" y="51"/>
                    <a:pt x="978" y="176"/>
                    <a:pt x="928" y="226"/>
                  </a:cubicBezTo>
                  <a:cubicBezTo>
                    <a:pt x="0" y="1755"/>
                    <a:pt x="351" y="3610"/>
                    <a:pt x="928" y="5214"/>
                  </a:cubicBezTo>
                  <a:cubicBezTo>
                    <a:pt x="2031" y="8322"/>
                    <a:pt x="3810" y="11931"/>
                    <a:pt x="7093" y="13184"/>
                  </a:cubicBezTo>
                  <a:cubicBezTo>
                    <a:pt x="7988" y="13533"/>
                    <a:pt x="8819" y="13668"/>
                    <a:pt x="9569" y="13668"/>
                  </a:cubicBezTo>
                  <a:cubicBezTo>
                    <a:pt x="11834" y="13668"/>
                    <a:pt x="13362" y="12435"/>
                    <a:pt x="13710" y="12126"/>
                  </a:cubicBezTo>
                  <a:lnTo>
                    <a:pt x="13710" y="12126"/>
                  </a:lnTo>
                  <a:cubicBezTo>
                    <a:pt x="13577" y="12239"/>
                    <a:pt x="13427" y="12323"/>
                    <a:pt x="13259" y="12407"/>
                  </a:cubicBezTo>
                  <a:cubicBezTo>
                    <a:pt x="12602" y="12780"/>
                    <a:pt x="11829" y="12965"/>
                    <a:pt x="11023" y="12965"/>
                  </a:cubicBezTo>
                  <a:cubicBezTo>
                    <a:pt x="10044" y="12965"/>
                    <a:pt x="9017" y="12693"/>
                    <a:pt x="8096" y="12156"/>
                  </a:cubicBezTo>
                  <a:cubicBezTo>
                    <a:pt x="7394" y="11755"/>
                    <a:pt x="6667" y="11179"/>
                    <a:pt x="5965" y="10402"/>
                  </a:cubicBezTo>
                  <a:cubicBezTo>
                    <a:pt x="3885" y="8171"/>
                    <a:pt x="2482" y="5264"/>
                    <a:pt x="2331" y="4938"/>
                  </a:cubicBezTo>
                  <a:cubicBezTo>
                    <a:pt x="2081" y="4412"/>
                    <a:pt x="1805" y="3986"/>
                    <a:pt x="1579" y="3610"/>
                  </a:cubicBezTo>
                  <a:cubicBezTo>
                    <a:pt x="1279" y="3084"/>
                    <a:pt x="1003" y="2658"/>
                    <a:pt x="853" y="2106"/>
                  </a:cubicBezTo>
                  <a:cubicBezTo>
                    <a:pt x="502" y="1029"/>
                    <a:pt x="853" y="327"/>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2"/>
            <p:cNvSpPr/>
            <p:nvPr/>
          </p:nvSpPr>
          <p:spPr>
            <a:xfrm>
              <a:off x="1445395" y="3038564"/>
              <a:ext cx="164763" cy="156941"/>
            </a:xfrm>
            <a:custGeom>
              <a:avLst/>
              <a:gdLst/>
              <a:ahLst/>
              <a:cxnLst/>
              <a:rect l="l" t="t" r="r" b="b"/>
              <a:pathLst>
                <a:path w="7520" h="7163" extrusionOk="0">
                  <a:moveTo>
                    <a:pt x="2480" y="1"/>
                  </a:moveTo>
                  <a:cubicBezTo>
                    <a:pt x="2137" y="1"/>
                    <a:pt x="1796" y="70"/>
                    <a:pt x="1480" y="214"/>
                  </a:cubicBezTo>
                  <a:cubicBezTo>
                    <a:pt x="577" y="615"/>
                    <a:pt x="1" y="1492"/>
                    <a:pt x="51" y="2495"/>
                  </a:cubicBezTo>
                  <a:cubicBezTo>
                    <a:pt x="101" y="3347"/>
                    <a:pt x="577" y="4124"/>
                    <a:pt x="1104" y="4751"/>
                  </a:cubicBezTo>
                  <a:cubicBezTo>
                    <a:pt x="2031" y="5903"/>
                    <a:pt x="3359" y="7056"/>
                    <a:pt x="4888" y="7157"/>
                  </a:cubicBezTo>
                  <a:cubicBezTo>
                    <a:pt x="4934" y="7161"/>
                    <a:pt x="4978" y="7162"/>
                    <a:pt x="5023" y="7162"/>
                  </a:cubicBezTo>
                  <a:cubicBezTo>
                    <a:pt x="5539" y="7162"/>
                    <a:pt x="5969" y="6899"/>
                    <a:pt x="6292" y="6530"/>
                  </a:cubicBezTo>
                  <a:cubicBezTo>
                    <a:pt x="7520" y="5177"/>
                    <a:pt x="6943" y="3347"/>
                    <a:pt x="5941" y="2069"/>
                  </a:cubicBezTo>
                  <a:cubicBezTo>
                    <a:pt x="5239" y="1167"/>
                    <a:pt x="4287" y="490"/>
                    <a:pt x="3234" y="114"/>
                  </a:cubicBezTo>
                  <a:cubicBezTo>
                    <a:pt x="2988" y="39"/>
                    <a:pt x="2734" y="1"/>
                    <a:pt x="2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2"/>
            <p:cNvSpPr/>
            <p:nvPr/>
          </p:nvSpPr>
          <p:spPr>
            <a:xfrm>
              <a:off x="1445395" y="3042158"/>
              <a:ext cx="134571" cy="153260"/>
            </a:xfrm>
            <a:custGeom>
              <a:avLst/>
              <a:gdLst/>
              <a:ahLst/>
              <a:cxnLst/>
              <a:rect l="l" t="t" r="r" b="b"/>
              <a:pathLst>
                <a:path w="6142" h="6995" extrusionOk="0">
                  <a:moveTo>
                    <a:pt x="1580" y="0"/>
                  </a:moveTo>
                  <a:lnTo>
                    <a:pt x="1580" y="0"/>
                  </a:lnTo>
                  <a:cubicBezTo>
                    <a:pt x="1578" y="2"/>
                    <a:pt x="1576" y="4"/>
                    <a:pt x="1574" y="5"/>
                  </a:cubicBezTo>
                  <a:lnTo>
                    <a:pt x="1574" y="5"/>
                  </a:lnTo>
                  <a:cubicBezTo>
                    <a:pt x="1576" y="4"/>
                    <a:pt x="1578" y="2"/>
                    <a:pt x="1580" y="0"/>
                  </a:cubicBezTo>
                  <a:close/>
                  <a:moveTo>
                    <a:pt x="1574" y="5"/>
                  </a:moveTo>
                  <a:cubicBezTo>
                    <a:pt x="1547" y="25"/>
                    <a:pt x="1503" y="27"/>
                    <a:pt x="1480" y="50"/>
                  </a:cubicBezTo>
                  <a:cubicBezTo>
                    <a:pt x="577" y="451"/>
                    <a:pt x="1" y="1328"/>
                    <a:pt x="51" y="2331"/>
                  </a:cubicBezTo>
                  <a:cubicBezTo>
                    <a:pt x="101" y="3183"/>
                    <a:pt x="577" y="3960"/>
                    <a:pt x="1104" y="4587"/>
                  </a:cubicBezTo>
                  <a:cubicBezTo>
                    <a:pt x="2031" y="5739"/>
                    <a:pt x="3359" y="6892"/>
                    <a:pt x="4888" y="6993"/>
                  </a:cubicBezTo>
                  <a:cubicBezTo>
                    <a:pt x="4920" y="6994"/>
                    <a:pt x="4951" y="6995"/>
                    <a:pt x="4982" y="6995"/>
                  </a:cubicBezTo>
                  <a:cubicBezTo>
                    <a:pt x="5443" y="6995"/>
                    <a:pt x="5836" y="6822"/>
                    <a:pt x="6141" y="6516"/>
                  </a:cubicBezTo>
                  <a:lnTo>
                    <a:pt x="6141" y="6516"/>
                  </a:lnTo>
                  <a:cubicBezTo>
                    <a:pt x="5966" y="6567"/>
                    <a:pt x="5790" y="6592"/>
                    <a:pt x="5565" y="6592"/>
                  </a:cubicBezTo>
                  <a:cubicBezTo>
                    <a:pt x="4036" y="6491"/>
                    <a:pt x="2708" y="5338"/>
                    <a:pt x="1780" y="4186"/>
                  </a:cubicBezTo>
                  <a:cubicBezTo>
                    <a:pt x="1254" y="3534"/>
                    <a:pt x="803" y="2782"/>
                    <a:pt x="753" y="1930"/>
                  </a:cubicBezTo>
                  <a:cubicBezTo>
                    <a:pt x="703" y="1181"/>
                    <a:pt x="1026" y="481"/>
                    <a:pt x="1574" y="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2"/>
            <p:cNvSpPr/>
            <p:nvPr/>
          </p:nvSpPr>
          <p:spPr>
            <a:xfrm>
              <a:off x="703543" y="3624922"/>
              <a:ext cx="382746" cy="235554"/>
            </a:xfrm>
            <a:custGeom>
              <a:avLst/>
              <a:gdLst/>
              <a:ahLst/>
              <a:cxnLst/>
              <a:rect l="l" t="t" r="r" b="b"/>
              <a:pathLst>
                <a:path w="17469" h="10751" extrusionOk="0">
                  <a:moveTo>
                    <a:pt x="9852" y="1"/>
                  </a:moveTo>
                  <a:cubicBezTo>
                    <a:pt x="8270" y="1"/>
                    <a:pt x="6738" y="235"/>
                    <a:pt x="5389" y="695"/>
                  </a:cubicBezTo>
                  <a:cubicBezTo>
                    <a:pt x="3208" y="1472"/>
                    <a:pt x="1604" y="2751"/>
                    <a:pt x="752" y="4455"/>
                  </a:cubicBezTo>
                  <a:cubicBezTo>
                    <a:pt x="0" y="5909"/>
                    <a:pt x="25" y="7362"/>
                    <a:pt x="777" y="8540"/>
                  </a:cubicBezTo>
                  <a:cubicBezTo>
                    <a:pt x="1643" y="9888"/>
                    <a:pt x="3388" y="10750"/>
                    <a:pt x="5256" y="10750"/>
                  </a:cubicBezTo>
                  <a:cubicBezTo>
                    <a:pt x="5333" y="10750"/>
                    <a:pt x="5411" y="10749"/>
                    <a:pt x="5489" y="10746"/>
                  </a:cubicBezTo>
                  <a:cubicBezTo>
                    <a:pt x="6291" y="10721"/>
                    <a:pt x="7193" y="10520"/>
                    <a:pt x="8196" y="10169"/>
                  </a:cubicBezTo>
                  <a:cubicBezTo>
                    <a:pt x="11078" y="9192"/>
                    <a:pt x="13659" y="7262"/>
                    <a:pt x="13960" y="7061"/>
                  </a:cubicBezTo>
                  <a:cubicBezTo>
                    <a:pt x="14436" y="6685"/>
                    <a:pt x="14862" y="6435"/>
                    <a:pt x="15238" y="6209"/>
                  </a:cubicBezTo>
                  <a:cubicBezTo>
                    <a:pt x="15740" y="5883"/>
                    <a:pt x="16191" y="5633"/>
                    <a:pt x="16592" y="5232"/>
                  </a:cubicBezTo>
                  <a:cubicBezTo>
                    <a:pt x="17469" y="4355"/>
                    <a:pt x="17419" y="3477"/>
                    <a:pt x="17344" y="3152"/>
                  </a:cubicBezTo>
                  <a:lnTo>
                    <a:pt x="17319" y="3101"/>
                  </a:lnTo>
                  <a:cubicBezTo>
                    <a:pt x="17319" y="3026"/>
                    <a:pt x="17293" y="2951"/>
                    <a:pt x="17268" y="2876"/>
                  </a:cubicBezTo>
                  <a:cubicBezTo>
                    <a:pt x="17018" y="1247"/>
                    <a:pt x="14461" y="520"/>
                    <a:pt x="12356" y="194"/>
                  </a:cubicBezTo>
                  <a:cubicBezTo>
                    <a:pt x="11521" y="65"/>
                    <a:pt x="10680" y="1"/>
                    <a:pt x="9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2"/>
            <p:cNvSpPr/>
            <p:nvPr/>
          </p:nvSpPr>
          <p:spPr>
            <a:xfrm>
              <a:off x="690528" y="3632612"/>
              <a:ext cx="387522" cy="220130"/>
            </a:xfrm>
            <a:custGeom>
              <a:avLst/>
              <a:gdLst/>
              <a:ahLst/>
              <a:cxnLst/>
              <a:rect l="l" t="t" r="r" b="b"/>
              <a:pathLst>
                <a:path w="17687" h="10047" extrusionOk="0">
                  <a:moveTo>
                    <a:pt x="10434" y="0"/>
                  </a:moveTo>
                  <a:cubicBezTo>
                    <a:pt x="6546" y="0"/>
                    <a:pt x="3057" y="1479"/>
                    <a:pt x="1647" y="4279"/>
                  </a:cubicBezTo>
                  <a:cubicBezTo>
                    <a:pt x="0" y="7573"/>
                    <a:pt x="2764" y="10047"/>
                    <a:pt x="5873" y="10047"/>
                  </a:cubicBezTo>
                  <a:cubicBezTo>
                    <a:pt x="5935" y="10047"/>
                    <a:pt x="5996" y="10046"/>
                    <a:pt x="6058" y="10044"/>
                  </a:cubicBezTo>
                  <a:cubicBezTo>
                    <a:pt x="9241" y="9918"/>
                    <a:pt x="13226" y="7237"/>
                    <a:pt x="14329" y="6410"/>
                  </a:cubicBezTo>
                  <a:cubicBezTo>
                    <a:pt x="15431" y="5583"/>
                    <a:pt x="16258" y="5282"/>
                    <a:pt x="16935" y="4630"/>
                  </a:cubicBezTo>
                  <a:cubicBezTo>
                    <a:pt x="17687" y="3878"/>
                    <a:pt x="17637" y="3152"/>
                    <a:pt x="17587" y="2876"/>
                  </a:cubicBezTo>
                  <a:cubicBezTo>
                    <a:pt x="17562" y="2776"/>
                    <a:pt x="17537" y="2675"/>
                    <a:pt x="17512" y="2600"/>
                  </a:cubicBezTo>
                  <a:cubicBezTo>
                    <a:pt x="17436" y="2124"/>
                    <a:pt x="16985" y="846"/>
                    <a:pt x="12900" y="194"/>
                  </a:cubicBezTo>
                  <a:cubicBezTo>
                    <a:pt x="12071" y="65"/>
                    <a:pt x="11244" y="0"/>
                    <a:pt x="10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2"/>
            <p:cNvSpPr/>
            <p:nvPr/>
          </p:nvSpPr>
          <p:spPr>
            <a:xfrm>
              <a:off x="714520" y="3696151"/>
              <a:ext cx="372317" cy="195415"/>
            </a:xfrm>
            <a:custGeom>
              <a:avLst/>
              <a:gdLst/>
              <a:ahLst/>
              <a:cxnLst/>
              <a:rect l="l" t="t" r="r" b="b"/>
              <a:pathLst>
                <a:path w="16993" h="8919" extrusionOk="0">
                  <a:moveTo>
                    <a:pt x="16843" y="1"/>
                  </a:moveTo>
                  <a:lnTo>
                    <a:pt x="16843" y="1"/>
                  </a:lnTo>
                  <a:cubicBezTo>
                    <a:pt x="16918" y="377"/>
                    <a:pt x="16893" y="1179"/>
                    <a:pt x="16091" y="1981"/>
                  </a:cubicBezTo>
                  <a:cubicBezTo>
                    <a:pt x="15690" y="2382"/>
                    <a:pt x="15239" y="2632"/>
                    <a:pt x="14737" y="2958"/>
                  </a:cubicBezTo>
                  <a:cubicBezTo>
                    <a:pt x="14361" y="3184"/>
                    <a:pt x="13935" y="3434"/>
                    <a:pt x="13459" y="3810"/>
                  </a:cubicBezTo>
                  <a:cubicBezTo>
                    <a:pt x="13158" y="4011"/>
                    <a:pt x="10577" y="5941"/>
                    <a:pt x="7695" y="6918"/>
                  </a:cubicBezTo>
                  <a:cubicBezTo>
                    <a:pt x="6692" y="7269"/>
                    <a:pt x="5790" y="7470"/>
                    <a:pt x="4988" y="7495"/>
                  </a:cubicBezTo>
                  <a:cubicBezTo>
                    <a:pt x="4910" y="7498"/>
                    <a:pt x="4832" y="7499"/>
                    <a:pt x="4755" y="7499"/>
                  </a:cubicBezTo>
                  <a:cubicBezTo>
                    <a:pt x="2887" y="7499"/>
                    <a:pt x="1142" y="6637"/>
                    <a:pt x="276" y="5289"/>
                  </a:cubicBezTo>
                  <a:cubicBezTo>
                    <a:pt x="176" y="5114"/>
                    <a:pt x="76" y="4938"/>
                    <a:pt x="0" y="4738"/>
                  </a:cubicBezTo>
                  <a:lnTo>
                    <a:pt x="0" y="4738"/>
                  </a:lnTo>
                  <a:cubicBezTo>
                    <a:pt x="1" y="4739"/>
                    <a:pt x="1154" y="8372"/>
                    <a:pt x="5389" y="8873"/>
                  </a:cubicBezTo>
                  <a:cubicBezTo>
                    <a:pt x="5655" y="8903"/>
                    <a:pt x="5919" y="8918"/>
                    <a:pt x="6181" y="8918"/>
                  </a:cubicBezTo>
                  <a:cubicBezTo>
                    <a:pt x="9386" y="8918"/>
                    <a:pt x="12340" y="6749"/>
                    <a:pt x="14587" y="4688"/>
                  </a:cubicBezTo>
                  <a:cubicBezTo>
                    <a:pt x="15815" y="3535"/>
                    <a:pt x="16993" y="2081"/>
                    <a:pt x="16893" y="277"/>
                  </a:cubicBezTo>
                  <a:cubicBezTo>
                    <a:pt x="16868" y="201"/>
                    <a:pt x="16893" y="76"/>
                    <a:pt x="16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2"/>
            <p:cNvSpPr/>
            <p:nvPr/>
          </p:nvSpPr>
          <p:spPr>
            <a:xfrm>
              <a:off x="750759" y="3660022"/>
              <a:ext cx="183431" cy="127670"/>
            </a:xfrm>
            <a:custGeom>
              <a:avLst/>
              <a:gdLst/>
              <a:ahLst/>
              <a:cxnLst/>
              <a:rect l="l" t="t" r="r" b="b"/>
              <a:pathLst>
                <a:path w="8372" h="5827" extrusionOk="0">
                  <a:moveTo>
                    <a:pt x="5263" y="0"/>
                  </a:moveTo>
                  <a:cubicBezTo>
                    <a:pt x="4440" y="0"/>
                    <a:pt x="3609" y="174"/>
                    <a:pt x="2858" y="522"/>
                  </a:cubicBezTo>
                  <a:cubicBezTo>
                    <a:pt x="1379" y="1174"/>
                    <a:pt x="1" y="2527"/>
                    <a:pt x="452" y="4307"/>
                  </a:cubicBezTo>
                  <a:cubicBezTo>
                    <a:pt x="602" y="4833"/>
                    <a:pt x="903" y="5284"/>
                    <a:pt x="1404" y="5510"/>
                  </a:cubicBezTo>
                  <a:cubicBezTo>
                    <a:pt x="1916" y="5734"/>
                    <a:pt x="2462" y="5826"/>
                    <a:pt x="3016" y="5826"/>
                  </a:cubicBezTo>
                  <a:cubicBezTo>
                    <a:pt x="4008" y="5826"/>
                    <a:pt x="5021" y="5529"/>
                    <a:pt x="5890" y="5159"/>
                  </a:cubicBezTo>
                  <a:cubicBezTo>
                    <a:pt x="6642" y="4833"/>
                    <a:pt x="7419" y="4382"/>
                    <a:pt x="7870" y="3630"/>
                  </a:cubicBezTo>
                  <a:cubicBezTo>
                    <a:pt x="8372" y="2803"/>
                    <a:pt x="8271" y="1725"/>
                    <a:pt x="7670" y="948"/>
                  </a:cubicBezTo>
                  <a:cubicBezTo>
                    <a:pt x="7294" y="497"/>
                    <a:pt x="6767" y="171"/>
                    <a:pt x="6166" y="71"/>
                  </a:cubicBezTo>
                  <a:cubicBezTo>
                    <a:pt x="5869" y="24"/>
                    <a:pt x="5567" y="0"/>
                    <a:pt x="5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2"/>
            <p:cNvSpPr/>
            <p:nvPr/>
          </p:nvSpPr>
          <p:spPr>
            <a:xfrm>
              <a:off x="762284" y="3679127"/>
              <a:ext cx="171906" cy="108564"/>
            </a:xfrm>
            <a:custGeom>
              <a:avLst/>
              <a:gdLst/>
              <a:ahLst/>
              <a:cxnLst/>
              <a:rect l="l" t="t" r="r" b="b"/>
              <a:pathLst>
                <a:path w="7846" h="4955" extrusionOk="0">
                  <a:moveTo>
                    <a:pt x="7069" y="1"/>
                  </a:moveTo>
                  <a:lnTo>
                    <a:pt x="7069" y="1"/>
                  </a:lnTo>
                  <a:cubicBezTo>
                    <a:pt x="7344" y="678"/>
                    <a:pt x="7319" y="1455"/>
                    <a:pt x="6918" y="2081"/>
                  </a:cubicBezTo>
                  <a:cubicBezTo>
                    <a:pt x="6467" y="2808"/>
                    <a:pt x="5715" y="3284"/>
                    <a:pt x="4938" y="3610"/>
                  </a:cubicBezTo>
                  <a:cubicBezTo>
                    <a:pt x="4069" y="3980"/>
                    <a:pt x="3056" y="4278"/>
                    <a:pt x="2070" y="4278"/>
                  </a:cubicBezTo>
                  <a:cubicBezTo>
                    <a:pt x="1521" y="4278"/>
                    <a:pt x="980" y="4185"/>
                    <a:pt x="477" y="3961"/>
                  </a:cubicBezTo>
                  <a:cubicBezTo>
                    <a:pt x="277" y="3886"/>
                    <a:pt x="126" y="3760"/>
                    <a:pt x="1" y="3635"/>
                  </a:cubicBezTo>
                  <a:lnTo>
                    <a:pt x="1" y="3635"/>
                  </a:lnTo>
                  <a:cubicBezTo>
                    <a:pt x="151" y="4061"/>
                    <a:pt x="427" y="4437"/>
                    <a:pt x="878" y="4638"/>
                  </a:cubicBezTo>
                  <a:cubicBezTo>
                    <a:pt x="1390" y="4862"/>
                    <a:pt x="1936" y="4954"/>
                    <a:pt x="2490" y="4954"/>
                  </a:cubicBezTo>
                  <a:cubicBezTo>
                    <a:pt x="3482" y="4954"/>
                    <a:pt x="4495" y="4657"/>
                    <a:pt x="5364" y="4287"/>
                  </a:cubicBezTo>
                  <a:cubicBezTo>
                    <a:pt x="6116" y="3961"/>
                    <a:pt x="6893" y="3485"/>
                    <a:pt x="7344" y="2758"/>
                  </a:cubicBezTo>
                  <a:cubicBezTo>
                    <a:pt x="7846" y="1931"/>
                    <a:pt x="7745" y="853"/>
                    <a:pt x="7144" y="76"/>
                  </a:cubicBezTo>
                  <a:cubicBezTo>
                    <a:pt x="7119" y="51"/>
                    <a:pt x="7094" y="26"/>
                    <a:pt x="7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2"/>
            <p:cNvSpPr/>
            <p:nvPr/>
          </p:nvSpPr>
          <p:spPr>
            <a:xfrm>
              <a:off x="762284" y="3076600"/>
              <a:ext cx="332243" cy="312261"/>
            </a:xfrm>
            <a:custGeom>
              <a:avLst/>
              <a:gdLst/>
              <a:ahLst/>
              <a:cxnLst/>
              <a:rect l="l" t="t" r="r" b="b"/>
              <a:pathLst>
                <a:path w="15164" h="14252" extrusionOk="0">
                  <a:moveTo>
                    <a:pt x="12280" y="0"/>
                  </a:moveTo>
                  <a:cubicBezTo>
                    <a:pt x="12055" y="0"/>
                    <a:pt x="11804" y="31"/>
                    <a:pt x="11530" y="107"/>
                  </a:cubicBezTo>
                  <a:cubicBezTo>
                    <a:pt x="10978" y="258"/>
                    <a:pt x="10527" y="508"/>
                    <a:pt x="10001" y="809"/>
                  </a:cubicBezTo>
                  <a:cubicBezTo>
                    <a:pt x="9600" y="1010"/>
                    <a:pt x="9174" y="1260"/>
                    <a:pt x="8622" y="1486"/>
                  </a:cubicBezTo>
                  <a:cubicBezTo>
                    <a:pt x="8297" y="1636"/>
                    <a:pt x="5339" y="2914"/>
                    <a:pt x="3033" y="4919"/>
                  </a:cubicBezTo>
                  <a:cubicBezTo>
                    <a:pt x="2257" y="5621"/>
                    <a:pt x="1630" y="6298"/>
                    <a:pt x="1204" y="7000"/>
                  </a:cubicBezTo>
                  <a:cubicBezTo>
                    <a:pt x="176" y="8654"/>
                    <a:pt x="1" y="10684"/>
                    <a:pt x="753" y="12162"/>
                  </a:cubicBezTo>
                  <a:cubicBezTo>
                    <a:pt x="1404" y="13416"/>
                    <a:pt x="2658" y="14142"/>
                    <a:pt x="4287" y="14243"/>
                  </a:cubicBezTo>
                  <a:cubicBezTo>
                    <a:pt x="4399" y="14249"/>
                    <a:pt x="4511" y="14252"/>
                    <a:pt x="4624" y="14252"/>
                  </a:cubicBezTo>
                  <a:cubicBezTo>
                    <a:pt x="6418" y="14252"/>
                    <a:pt x="8223" y="13501"/>
                    <a:pt x="9851" y="12062"/>
                  </a:cubicBezTo>
                  <a:cubicBezTo>
                    <a:pt x="11480" y="10659"/>
                    <a:pt x="12883" y="8604"/>
                    <a:pt x="13760" y="6273"/>
                  </a:cubicBezTo>
                  <a:cubicBezTo>
                    <a:pt x="14537" y="4293"/>
                    <a:pt x="15164" y="1736"/>
                    <a:pt x="13886" y="684"/>
                  </a:cubicBezTo>
                  <a:cubicBezTo>
                    <a:pt x="13836" y="634"/>
                    <a:pt x="13785" y="583"/>
                    <a:pt x="13710" y="533"/>
                  </a:cubicBezTo>
                  <a:lnTo>
                    <a:pt x="13685" y="508"/>
                  </a:lnTo>
                  <a:cubicBezTo>
                    <a:pt x="13493" y="335"/>
                    <a:pt x="13021" y="0"/>
                    <a:pt x="12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2"/>
            <p:cNvSpPr/>
            <p:nvPr/>
          </p:nvSpPr>
          <p:spPr>
            <a:xfrm>
              <a:off x="758450" y="3084575"/>
              <a:ext cx="330600" cy="296048"/>
            </a:xfrm>
            <a:custGeom>
              <a:avLst/>
              <a:gdLst/>
              <a:ahLst/>
              <a:cxnLst/>
              <a:rect l="l" t="t" r="r" b="b"/>
              <a:pathLst>
                <a:path w="15089" h="13512" extrusionOk="0">
                  <a:moveTo>
                    <a:pt x="12454" y="0"/>
                  </a:moveTo>
                  <a:cubicBezTo>
                    <a:pt x="12254" y="0"/>
                    <a:pt x="12030" y="27"/>
                    <a:pt x="11780" y="94"/>
                  </a:cubicBezTo>
                  <a:cubicBezTo>
                    <a:pt x="10878" y="345"/>
                    <a:pt x="10201" y="921"/>
                    <a:pt x="8948" y="1448"/>
                  </a:cubicBezTo>
                  <a:cubicBezTo>
                    <a:pt x="7670" y="1999"/>
                    <a:pt x="3359" y="4129"/>
                    <a:pt x="1680" y="6811"/>
                  </a:cubicBezTo>
                  <a:cubicBezTo>
                    <a:pt x="0" y="9518"/>
                    <a:pt x="727" y="13302"/>
                    <a:pt x="4487" y="13503"/>
                  </a:cubicBezTo>
                  <a:cubicBezTo>
                    <a:pt x="4594" y="13508"/>
                    <a:pt x="4700" y="13511"/>
                    <a:pt x="4807" y="13511"/>
                  </a:cubicBezTo>
                  <a:cubicBezTo>
                    <a:pt x="8450" y="13511"/>
                    <a:pt x="11905" y="10215"/>
                    <a:pt x="13610" y="5783"/>
                  </a:cubicBezTo>
                  <a:cubicBezTo>
                    <a:pt x="15088" y="1924"/>
                    <a:pt x="14211" y="896"/>
                    <a:pt x="13835" y="595"/>
                  </a:cubicBezTo>
                  <a:cubicBezTo>
                    <a:pt x="13760" y="545"/>
                    <a:pt x="13685" y="470"/>
                    <a:pt x="13610" y="395"/>
                  </a:cubicBezTo>
                  <a:cubicBezTo>
                    <a:pt x="13458" y="262"/>
                    <a:pt x="13076" y="0"/>
                    <a:pt x="12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2"/>
            <p:cNvSpPr/>
            <p:nvPr/>
          </p:nvSpPr>
          <p:spPr>
            <a:xfrm>
              <a:off x="729901" y="3067946"/>
              <a:ext cx="330578" cy="286670"/>
            </a:xfrm>
            <a:custGeom>
              <a:avLst/>
              <a:gdLst/>
              <a:ahLst/>
              <a:cxnLst/>
              <a:rect l="l" t="t" r="r" b="b"/>
              <a:pathLst>
                <a:path w="15088" h="13084" extrusionOk="0">
                  <a:moveTo>
                    <a:pt x="12503" y="0"/>
                  </a:moveTo>
                  <a:cubicBezTo>
                    <a:pt x="11624" y="0"/>
                    <a:pt x="10728" y="205"/>
                    <a:pt x="9900" y="477"/>
                  </a:cubicBezTo>
                  <a:cubicBezTo>
                    <a:pt x="6742" y="1455"/>
                    <a:pt x="3083" y="3109"/>
                    <a:pt x="1679" y="6342"/>
                  </a:cubicBezTo>
                  <a:cubicBezTo>
                    <a:pt x="0" y="10277"/>
                    <a:pt x="2582" y="13084"/>
                    <a:pt x="2582" y="13084"/>
                  </a:cubicBezTo>
                  <a:cubicBezTo>
                    <a:pt x="2456" y="12908"/>
                    <a:pt x="2331" y="12733"/>
                    <a:pt x="2256" y="12557"/>
                  </a:cubicBezTo>
                  <a:cubicBezTo>
                    <a:pt x="1479" y="11079"/>
                    <a:pt x="1654" y="9049"/>
                    <a:pt x="2682" y="7395"/>
                  </a:cubicBezTo>
                  <a:cubicBezTo>
                    <a:pt x="3108" y="6693"/>
                    <a:pt x="3735" y="6016"/>
                    <a:pt x="4511" y="5314"/>
                  </a:cubicBezTo>
                  <a:cubicBezTo>
                    <a:pt x="6817" y="3309"/>
                    <a:pt x="9775" y="2031"/>
                    <a:pt x="10100" y="1881"/>
                  </a:cubicBezTo>
                  <a:cubicBezTo>
                    <a:pt x="10652" y="1655"/>
                    <a:pt x="11078" y="1405"/>
                    <a:pt x="11479" y="1204"/>
                  </a:cubicBezTo>
                  <a:cubicBezTo>
                    <a:pt x="12005" y="903"/>
                    <a:pt x="12456" y="653"/>
                    <a:pt x="13008" y="502"/>
                  </a:cubicBezTo>
                  <a:cubicBezTo>
                    <a:pt x="13292" y="423"/>
                    <a:pt x="13549" y="391"/>
                    <a:pt x="13780" y="391"/>
                  </a:cubicBezTo>
                  <a:cubicBezTo>
                    <a:pt x="14427" y="391"/>
                    <a:pt x="14866" y="643"/>
                    <a:pt x="15088" y="828"/>
                  </a:cubicBezTo>
                  <a:cubicBezTo>
                    <a:pt x="15038" y="753"/>
                    <a:pt x="14938" y="703"/>
                    <a:pt x="14862" y="653"/>
                  </a:cubicBezTo>
                  <a:cubicBezTo>
                    <a:pt x="14135" y="180"/>
                    <a:pt x="13326" y="0"/>
                    <a:pt x="1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2"/>
            <p:cNvSpPr/>
            <p:nvPr/>
          </p:nvSpPr>
          <p:spPr>
            <a:xfrm>
              <a:off x="835332" y="3203569"/>
              <a:ext cx="161455" cy="150127"/>
            </a:xfrm>
            <a:custGeom>
              <a:avLst/>
              <a:gdLst/>
              <a:ahLst/>
              <a:cxnLst/>
              <a:rect l="l" t="t" r="r" b="b"/>
              <a:pathLst>
                <a:path w="7369" h="6852" extrusionOk="0">
                  <a:moveTo>
                    <a:pt x="4945" y="1"/>
                  </a:moveTo>
                  <a:cubicBezTo>
                    <a:pt x="4926" y="1"/>
                    <a:pt x="4907" y="1"/>
                    <a:pt x="4887" y="2"/>
                  </a:cubicBezTo>
                  <a:cubicBezTo>
                    <a:pt x="4035" y="27"/>
                    <a:pt x="3258" y="478"/>
                    <a:pt x="2582" y="954"/>
                  </a:cubicBezTo>
                  <a:cubicBezTo>
                    <a:pt x="1404" y="1856"/>
                    <a:pt x="226" y="3134"/>
                    <a:pt x="50" y="4663"/>
                  </a:cubicBezTo>
                  <a:cubicBezTo>
                    <a:pt x="0" y="5240"/>
                    <a:pt x="251" y="5716"/>
                    <a:pt x="627" y="6092"/>
                  </a:cubicBezTo>
                  <a:cubicBezTo>
                    <a:pt x="1180" y="6634"/>
                    <a:pt x="1836" y="6851"/>
                    <a:pt x="2508" y="6851"/>
                  </a:cubicBezTo>
                  <a:cubicBezTo>
                    <a:pt x="3421" y="6851"/>
                    <a:pt x="4362" y="6450"/>
                    <a:pt x="5113" y="5916"/>
                  </a:cubicBezTo>
                  <a:cubicBezTo>
                    <a:pt x="6015" y="5240"/>
                    <a:pt x="6742" y="4312"/>
                    <a:pt x="7143" y="3260"/>
                  </a:cubicBezTo>
                  <a:cubicBezTo>
                    <a:pt x="7369" y="2708"/>
                    <a:pt x="7344" y="2082"/>
                    <a:pt x="7118" y="1505"/>
                  </a:cubicBezTo>
                  <a:cubicBezTo>
                    <a:pt x="6749" y="621"/>
                    <a:pt x="5923" y="1"/>
                    <a:pt x="4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2"/>
            <p:cNvSpPr/>
            <p:nvPr/>
          </p:nvSpPr>
          <p:spPr>
            <a:xfrm>
              <a:off x="835332" y="3203569"/>
              <a:ext cx="157073" cy="130189"/>
            </a:xfrm>
            <a:custGeom>
              <a:avLst/>
              <a:gdLst/>
              <a:ahLst/>
              <a:cxnLst/>
              <a:rect l="l" t="t" r="r" b="b"/>
              <a:pathLst>
                <a:path w="7169" h="5942" extrusionOk="0">
                  <a:moveTo>
                    <a:pt x="4945" y="1"/>
                  </a:moveTo>
                  <a:cubicBezTo>
                    <a:pt x="4926" y="1"/>
                    <a:pt x="4907" y="1"/>
                    <a:pt x="4887" y="2"/>
                  </a:cubicBezTo>
                  <a:cubicBezTo>
                    <a:pt x="4035" y="27"/>
                    <a:pt x="3258" y="478"/>
                    <a:pt x="2582" y="954"/>
                  </a:cubicBezTo>
                  <a:cubicBezTo>
                    <a:pt x="1404" y="1856"/>
                    <a:pt x="226" y="3134"/>
                    <a:pt x="50" y="4663"/>
                  </a:cubicBezTo>
                  <a:cubicBezTo>
                    <a:pt x="0" y="5164"/>
                    <a:pt x="176" y="5591"/>
                    <a:pt x="476" y="5941"/>
                  </a:cubicBezTo>
                  <a:cubicBezTo>
                    <a:pt x="426" y="5766"/>
                    <a:pt x="426" y="5565"/>
                    <a:pt x="451" y="5365"/>
                  </a:cubicBezTo>
                  <a:cubicBezTo>
                    <a:pt x="602" y="3836"/>
                    <a:pt x="1780" y="2558"/>
                    <a:pt x="2983" y="1681"/>
                  </a:cubicBezTo>
                  <a:cubicBezTo>
                    <a:pt x="3634" y="1180"/>
                    <a:pt x="4436" y="728"/>
                    <a:pt x="5288" y="703"/>
                  </a:cubicBezTo>
                  <a:cubicBezTo>
                    <a:pt x="5312" y="703"/>
                    <a:pt x="5336" y="702"/>
                    <a:pt x="5359" y="702"/>
                  </a:cubicBezTo>
                  <a:cubicBezTo>
                    <a:pt x="6083" y="702"/>
                    <a:pt x="6731" y="1072"/>
                    <a:pt x="7168" y="1631"/>
                  </a:cubicBezTo>
                  <a:cubicBezTo>
                    <a:pt x="7143" y="1581"/>
                    <a:pt x="7143" y="1555"/>
                    <a:pt x="7118" y="1505"/>
                  </a:cubicBezTo>
                  <a:cubicBezTo>
                    <a:pt x="6749" y="621"/>
                    <a:pt x="5923" y="1"/>
                    <a:pt x="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2"/>
            <p:cNvSpPr/>
            <p:nvPr/>
          </p:nvSpPr>
          <p:spPr>
            <a:xfrm>
              <a:off x="1664517" y="3401088"/>
              <a:ext cx="298195" cy="328694"/>
            </a:xfrm>
            <a:custGeom>
              <a:avLst/>
              <a:gdLst/>
              <a:ahLst/>
              <a:cxnLst/>
              <a:rect l="l" t="t" r="r" b="b"/>
              <a:pathLst>
                <a:path w="13610" h="15002" extrusionOk="0">
                  <a:moveTo>
                    <a:pt x="6661" y="1"/>
                  </a:moveTo>
                  <a:cubicBezTo>
                    <a:pt x="6274" y="1"/>
                    <a:pt x="5874" y="101"/>
                    <a:pt x="5464" y="335"/>
                  </a:cubicBezTo>
                  <a:cubicBezTo>
                    <a:pt x="3835" y="1287"/>
                    <a:pt x="2381" y="2816"/>
                    <a:pt x="1454" y="4571"/>
                  </a:cubicBezTo>
                  <a:cubicBezTo>
                    <a:pt x="301" y="6751"/>
                    <a:pt x="0" y="9307"/>
                    <a:pt x="1253" y="11538"/>
                  </a:cubicBezTo>
                  <a:cubicBezTo>
                    <a:pt x="2323" y="13435"/>
                    <a:pt x="4266" y="15001"/>
                    <a:pt x="6510" y="15001"/>
                  </a:cubicBezTo>
                  <a:cubicBezTo>
                    <a:pt x="6578" y="15001"/>
                    <a:pt x="6647" y="15000"/>
                    <a:pt x="6717" y="14997"/>
                  </a:cubicBezTo>
                  <a:cubicBezTo>
                    <a:pt x="8973" y="14922"/>
                    <a:pt x="10927" y="13292"/>
                    <a:pt x="11930" y="11363"/>
                  </a:cubicBezTo>
                  <a:cubicBezTo>
                    <a:pt x="13609" y="8180"/>
                    <a:pt x="12105" y="4520"/>
                    <a:pt x="9900" y="2039"/>
                  </a:cubicBezTo>
                  <a:cubicBezTo>
                    <a:pt x="9055" y="1079"/>
                    <a:pt x="7930" y="1"/>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2"/>
            <p:cNvSpPr/>
            <p:nvPr/>
          </p:nvSpPr>
          <p:spPr>
            <a:xfrm>
              <a:off x="1660661" y="3395436"/>
              <a:ext cx="309172" cy="340284"/>
            </a:xfrm>
            <a:custGeom>
              <a:avLst/>
              <a:gdLst/>
              <a:ahLst/>
              <a:cxnLst/>
              <a:rect l="l" t="t" r="r" b="b"/>
              <a:pathLst>
                <a:path w="14111" h="15531" extrusionOk="0">
                  <a:moveTo>
                    <a:pt x="6843" y="543"/>
                  </a:moveTo>
                  <a:cubicBezTo>
                    <a:pt x="7971" y="543"/>
                    <a:pt x="9023" y="1520"/>
                    <a:pt x="9875" y="2473"/>
                  </a:cubicBezTo>
                  <a:cubicBezTo>
                    <a:pt x="11930" y="4778"/>
                    <a:pt x="13534" y="8362"/>
                    <a:pt x="11880" y="11495"/>
                  </a:cubicBezTo>
                  <a:cubicBezTo>
                    <a:pt x="10803" y="13550"/>
                    <a:pt x="8823" y="14929"/>
                    <a:pt x="6893" y="15004"/>
                  </a:cubicBezTo>
                  <a:cubicBezTo>
                    <a:pt x="6826" y="15007"/>
                    <a:pt x="6760" y="15008"/>
                    <a:pt x="6694" y="15008"/>
                  </a:cubicBezTo>
                  <a:cubicBezTo>
                    <a:pt x="4361" y="15008"/>
                    <a:pt x="2581" y="13304"/>
                    <a:pt x="1655" y="11671"/>
                  </a:cubicBezTo>
                  <a:cubicBezTo>
                    <a:pt x="552" y="9716"/>
                    <a:pt x="627" y="7310"/>
                    <a:pt x="1880" y="4954"/>
                  </a:cubicBezTo>
                  <a:cubicBezTo>
                    <a:pt x="2757" y="3250"/>
                    <a:pt x="4186" y="1746"/>
                    <a:pt x="5765" y="819"/>
                  </a:cubicBezTo>
                  <a:cubicBezTo>
                    <a:pt x="6141" y="618"/>
                    <a:pt x="6492" y="543"/>
                    <a:pt x="6843" y="543"/>
                  </a:cubicBezTo>
                  <a:close/>
                  <a:moveTo>
                    <a:pt x="6827" y="0"/>
                  </a:moveTo>
                  <a:cubicBezTo>
                    <a:pt x="6406" y="0"/>
                    <a:pt x="5965" y="108"/>
                    <a:pt x="5514" y="367"/>
                  </a:cubicBezTo>
                  <a:cubicBezTo>
                    <a:pt x="3835" y="1345"/>
                    <a:pt x="2331" y="2924"/>
                    <a:pt x="1404" y="4703"/>
                  </a:cubicBezTo>
                  <a:cubicBezTo>
                    <a:pt x="76" y="7235"/>
                    <a:pt x="1" y="9816"/>
                    <a:pt x="1204" y="11921"/>
                  </a:cubicBezTo>
                  <a:cubicBezTo>
                    <a:pt x="2181" y="13676"/>
                    <a:pt x="4136" y="15530"/>
                    <a:pt x="6692" y="15530"/>
                  </a:cubicBezTo>
                  <a:lnTo>
                    <a:pt x="6918" y="15530"/>
                  </a:lnTo>
                  <a:cubicBezTo>
                    <a:pt x="9499" y="15430"/>
                    <a:pt x="11404" y="13500"/>
                    <a:pt x="12357" y="11721"/>
                  </a:cubicBezTo>
                  <a:cubicBezTo>
                    <a:pt x="14111" y="8387"/>
                    <a:pt x="12432" y="4578"/>
                    <a:pt x="10276" y="2122"/>
                  </a:cubicBezTo>
                  <a:cubicBezTo>
                    <a:pt x="9703" y="1489"/>
                    <a:pt x="8398" y="0"/>
                    <a:pt x="6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2"/>
            <p:cNvSpPr/>
            <p:nvPr/>
          </p:nvSpPr>
          <p:spPr>
            <a:xfrm>
              <a:off x="1734235" y="3525384"/>
              <a:ext cx="146644" cy="158716"/>
            </a:xfrm>
            <a:custGeom>
              <a:avLst/>
              <a:gdLst/>
              <a:ahLst/>
              <a:cxnLst/>
              <a:rect l="l" t="t" r="r" b="b"/>
              <a:pathLst>
                <a:path w="6693" h="7244" extrusionOk="0">
                  <a:moveTo>
                    <a:pt x="3359" y="0"/>
                  </a:moveTo>
                  <a:cubicBezTo>
                    <a:pt x="1505" y="0"/>
                    <a:pt x="1" y="1629"/>
                    <a:pt x="1" y="3634"/>
                  </a:cubicBezTo>
                  <a:cubicBezTo>
                    <a:pt x="1" y="5639"/>
                    <a:pt x="1505" y="7243"/>
                    <a:pt x="3359" y="7243"/>
                  </a:cubicBezTo>
                  <a:cubicBezTo>
                    <a:pt x="5189" y="7243"/>
                    <a:pt x="6693" y="5639"/>
                    <a:pt x="6693" y="3634"/>
                  </a:cubicBezTo>
                  <a:cubicBezTo>
                    <a:pt x="6693" y="1629"/>
                    <a:pt x="5189" y="0"/>
                    <a:pt x="3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2"/>
            <p:cNvSpPr/>
            <p:nvPr/>
          </p:nvSpPr>
          <p:spPr>
            <a:xfrm>
              <a:off x="1734235" y="3546243"/>
              <a:ext cx="135119" cy="137858"/>
            </a:xfrm>
            <a:custGeom>
              <a:avLst/>
              <a:gdLst/>
              <a:ahLst/>
              <a:cxnLst/>
              <a:rect l="l" t="t" r="r" b="b"/>
              <a:pathLst>
                <a:path w="6167" h="6292" extrusionOk="0">
                  <a:moveTo>
                    <a:pt x="1104" y="1"/>
                  </a:moveTo>
                  <a:cubicBezTo>
                    <a:pt x="427" y="652"/>
                    <a:pt x="1" y="1605"/>
                    <a:pt x="1" y="2682"/>
                  </a:cubicBezTo>
                  <a:cubicBezTo>
                    <a:pt x="1" y="4687"/>
                    <a:pt x="1505" y="6291"/>
                    <a:pt x="3359" y="6291"/>
                  </a:cubicBezTo>
                  <a:cubicBezTo>
                    <a:pt x="4537" y="6291"/>
                    <a:pt x="5565" y="5640"/>
                    <a:pt x="6166" y="4637"/>
                  </a:cubicBezTo>
                  <a:lnTo>
                    <a:pt x="6166" y="4637"/>
                  </a:lnTo>
                  <a:cubicBezTo>
                    <a:pt x="5565" y="5214"/>
                    <a:pt x="4788" y="5590"/>
                    <a:pt x="3911" y="5590"/>
                  </a:cubicBezTo>
                  <a:cubicBezTo>
                    <a:pt x="2081" y="5590"/>
                    <a:pt x="577" y="3961"/>
                    <a:pt x="577" y="1956"/>
                  </a:cubicBezTo>
                  <a:cubicBezTo>
                    <a:pt x="577" y="1229"/>
                    <a:pt x="778" y="552"/>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2"/>
            <p:cNvSpPr/>
            <p:nvPr/>
          </p:nvSpPr>
          <p:spPr>
            <a:xfrm>
              <a:off x="1048933" y="3211763"/>
              <a:ext cx="331695" cy="272495"/>
            </a:xfrm>
            <a:custGeom>
              <a:avLst/>
              <a:gdLst/>
              <a:ahLst/>
              <a:cxnLst/>
              <a:rect l="l" t="t" r="r" b="b"/>
              <a:pathLst>
                <a:path w="15139" h="12437" extrusionOk="0">
                  <a:moveTo>
                    <a:pt x="8030" y="0"/>
                  </a:moveTo>
                  <a:cubicBezTo>
                    <a:pt x="7943" y="0"/>
                    <a:pt x="7857" y="1"/>
                    <a:pt x="7770" y="3"/>
                  </a:cubicBezTo>
                  <a:cubicBezTo>
                    <a:pt x="5289" y="54"/>
                    <a:pt x="2908" y="1006"/>
                    <a:pt x="1580" y="3186"/>
                  </a:cubicBezTo>
                  <a:cubicBezTo>
                    <a:pt x="402" y="5116"/>
                    <a:pt x="1" y="7648"/>
                    <a:pt x="1204" y="9653"/>
                  </a:cubicBezTo>
                  <a:cubicBezTo>
                    <a:pt x="2351" y="11532"/>
                    <a:pt x="4638" y="12437"/>
                    <a:pt x="6771" y="12437"/>
                  </a:cubicBezTo>
                  <a:cubicBezTo>
                    <a:pt x="6828" y="12437"/>
                    <a:pt x="6886" y="12436"/>
                    <a:pt x="6943" y="12435"/>
                  </a:cubicBezTo>
                  <a:cubicBezTo>
                    <a:pt x="10527" y="12359"/>
                    <a:pt x="12983" y="9277"/>
                    <a:pt x="14086" y="6144"/>
                  </a:cubicBezTo>
                  <a:cubicBezTo>
                    <a:pt x="14637" y="4565"/>
                    <a:pt x="15139" y="2485"/>
                    <a:pt x="13409" y="1432"/>
                  </a:cubicBezTo>
                  <a:cubicBezTo>
                    <a:pt x="11875" y="521"/>
                    <a:pt x="9929" y="0"/>
                    <a:pt x="80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2"/>
            <p:cNvSpPr/>
            <p:nvPr/>
          </p:nvSpPr>
          <p:spPr>
            <a:xfrm>
              <a:off x="1041242" y="3205716"/>
              <a:ext cx="350911" cy="284589"/>
            </a:xfrm>
            <a:custGeom>
              <a:avLst/>
              <a:gdLst/>
              <a:ahLst/>
              <a:cxnLst/>
              <a:rect l="l" t="t" r="r" b="b"/>
              <a:pathLst>
                <a:path w="16016" h="12989" extrusionOk="0">
                  <a:moveTo>
                    <a:pt x="8375" y="527"/>
                  </a:moveTo>
                  <a:cubicBezTo>
                    <a:pt x="10226" y="527"/>
                    <a:pt x="12125" y="1047"/>
                    <a:pt x="13635" y="1934"/>
                  </a:cubicBezTo>
                  <a:cubicBezTo>
                    <a:pt x="13986" y="2159"/>
                    <a:pt x="14236" y="2435"/>
                    <a:pt x="14412" y="2736"/>
                  </a:cubicBezTo>
                  <a:cubicBezTo>
                    <a:pt x="14963" y="3738"/>
                    <a:pt x="14612" y="5142"/>
                    <a:pt x="14186" y="6320"/>
                  </a:cubicBezTo>
                  <a:cubicBezTo>
                    <a:pt x="13159" y="9252"/>
                    <a:pt x="10803" y="12385"/>
                    <a:pt x="7269" y="12460"/>
                  </a:cubicBezTo>
                  <a:cubicBezTo>
                    <a:pt x="7216" y="12461"/>
                    <a:pt x="7164" y="12462"/>
                    <a:pt x="7111" y="12462"/>
                  </a:cubicBezTo>
                  <a:cubicBezTo>
                    <a:pt x="4865" y="12462"/>
                    <a:pt x="2784" y="11420"/>
                    <a:pt x="1780" y="9803"/>
                  </a:cubicBezTo>
                  <a:cubicBezTo>
                    <a:pt x="527" y="7723"/>
                    <a:pt x="1154" y="5242"/>
                    <a:pt x="2156" y="3613"/>
                  </a:cubicBezTo>
                  <a:cubicBezTo>
                    <a:pt x="3334" y="1683"/>
                    <a:pt x="5464" y="605"/>
                    <a:pt x="8121" y="530"/>
                  </a:cubicBezTo>
                  <a:cubicBezTo>
                    <a:pt x="8206" y="528"/>
                    <a:pt x="8290" y="527"/>
                    <a:pt x="8375" y="527"/>
                  </a:cubicBezTo>
                  <a:close/>
                  <a:moveTo>
                    <a:pt x="8374" y="1"/>
                  </a:moveTo>
                  <a:cubicBezTo>
                    <a:pt x="8289" y="1"/>
                    <a:pt x="8205" y="2"/>
                    <a:pt x="8121" y="4"/>
                  </a:cubicBezTo>
                  <a:cubicBezTo>
                    <a:pt x="5264" y="79"/>
                    <a:pt x="2983" y="1257"/>
                    <a:pt x="1705" y="3337"/>
                  </a:cubicBezTo>
                  <a:cubicBezTo>
                    <a:pt x="652" y="5041"/>
                    <a:pt x="1" y="7648"/>
                    <a:pt x="1229" y="9879"/>
                  </a:cubicBezTo>
                  <a:cubicBezTo>
                    <a:pt x="1254" y="9954"/>
                    <a:pt x="1304" y="10004"/>
                    <a:pt x="1329" y="10079"/>
                  </a:cubicBezTo>
                  <a:cubicBezTo>
                    <a:pt x="2641" y="12216"/>
                    <a:pt x="5129" y="12989"/>
                    <a:pt x="7107" y="12989"/>
                  </a:cubicBezTo>
                  <a:cubicBezTo>
                    <a:pt x="7170" y="12989"/>
                    <a:pt x="7232" y="12988"/>
                    <a:pt x="7294" y="12986"/>
                  </a:cubicBezTo>
                  <a:cubicBezTo>
                    <a:pt x="11079" y="12911"/>
                    <a:pt x="13585" y="9578"/>
                    <a:pt x="14688" y="6495"/>
                  </a:cubicBezTo>
                  <a:cubicBezTo>
                    <a:pt x="15038" y="5467"/>
                    <a:pt x="16016" y="2761"/>
                    <a:pt x="13911" y="1483"/>
                  </a:cubicBezTo>
                  <a:cubicBezTo>
                    <a:pt x="12302" y="546"/>
                    <a:pt x="10302" y="1"/>
                    <a:pt x="83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2"/>
            <p:cNvSpPr/>
            <p:nvPr/>
          </p:nvSpPr>
          <p:spPr>
            <a:xfrm>
              <a:off x="1093410" y="3284505"/>
              <a:ext cx="177953" cy="149514"/>
            </a:xfrm>
            <a:custGeom>
              <a:avLst/>
              <a:gdLst/>
              <a:ahLst/>
              <a:cxnLst/>
              <a:rect l="l" t="t" r="r" b="b"/>
              <a:pathLst>
                <a:path w="8122" h="6824" extrusionOk="0">
                  <a:moveTo>
                    <a:pt x="4311" y="1"/>
                  </a:moveTo>
                  <a:cubicBezTo>
                    <a:pt x="3688" y="1"/>
                    <a:pt x="3047" y="159"/>
                    <a:pt x="2457" y="493"/>
                  </a:cubicBezTo>
                  <a:cubicBezTo>
                    <a:pt x="702" y="1445"/>
                    <a:pt x="1" y="3551"/>
                    <a:pt x="903" y="5155"/>
                  </a:cubicBezTo>
                  <a:cubicBezTo>
                    <a:pt x="1498" y="6229"/>
                    <a:pt x="2627" y="6824"/>
                    <a:pt x="3831" y="6824"/>
                  </a:cubicBezTo>
                  <a:cubicBezTo>
                    <a:pt x="4452" y="6824"/>
                    <a:pt x="5093" y="6665"/>
                    <a:pt x="5690" y="6333"/>
                  </a:cubicBezTo>
                  <a:cubicBezTo>
                    <a:pt x="7444" y="5355"/>
                    <a:pt x="8121" y="3275"/>
                    <a:pt x="7244" y="1646"/>
                  </a:cubicBezTo>
                  <a:cubicBezTo>
                    <a:pt x="6650" y="590"/>
                    <a:pt x="5512" y="1"/>
                    <a:pt x="4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2"/>
            <p:cNvSpPr/>
            <p:nvPr/>
          </p:nvSpPr>
          <p:spPr>
            <a:xfrm>
              <a:off x="1093410" y="3284330"/>
              <a:ext cx="116999" cy="149360"/>
            </a:xfrm>
            <a:custGeom>
              <a:avLst/>
              <a:gdLst/>
              <a:ahLst/>
              <a:cxnLst/>
              <a:rect l="l" t="t" r="r" b="b"/>
              <a:pathLst>
                <a:path w="5340" h="6817" extrusionOk="0">
                  <a:moveTo>
                    <a:pt x="4313" y="1"/>
                  </a:moveTo>
                  <a:cubicBezTo>
                    <a:pt x="3689" y="1"/>
                    <a:pt x="3052" y="163"/>
                    <a:pt x="2457" y="501"/>
                  </a:cubicBezTo>
                  <a:cubicBezTo>
                    <a:pt x="702" y="1453"/>
                    <a:pt x="1" y="3559"/>
                    <a:pt x="903" y="5163"/>
                  </a:cubicBezTo>
                  <a:cubicBezTo>
                    <a:pt x="1479" y="6190"/>
                    <a:pt x="2557" y="6792"/>
                    <a:pt x="3710" y="6817"/>
                  </a:cubicBezTo>
                  <a:cubicBezTo>
                    <a:pt x="2908" y="6591"/>
                    <a:pt x="2231" y="6065"/>
                    <a:pt x="1805" y="5313"/>
                  </a:cubicBezTo>
                  <a:cubicBezTo>
                    <a:pt x="903" y="3709"/>
                    <a:pt x="1605" y="1604"/>
                    <a:pt x="3359" y="626"/>
                  </a:cubicBezTo>
                  <a:cubicBezTo>
                    <a:pt x="3941" y="300"/>
                    <a:pt x="4566" y="147"/>
                    <a:pt x="5195" y="147"/>
                  </a:cubicBezTo>
                  <a:cubicBezTo>
                    <a:pt x="5243" y="147"/>
                    <a:pt x="5291" y="148"/>
                    <a:pt x="5339" y="150"/>
                  </a:cubicBezTo>
                  <a:cubicBezTo>
                    <a:pt x="5007" y="51"/>
                    <a:pt x="4662" y="1"/>
                    <a:pt x="4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2"/>
            <p:cNvSpPr/>
            <p:nvPr/>
          </p:nvSpPr>
          <p:spPr>
            <a:xfrm>
              <a:off x="1009407" y="3425430"/>
              <a:ext cx="824802" cy="473935"/>
            </a:xfrm>
            <a:custGeom>
              <a:avLst/>
              <a:gdLst/>
              <a:ahLst/>
              <a:cxnLst/>
              <a:rect l="l" t="t" r="r" b="b"/>
              <a:pathLst>
                <a:path w="37645" h="21631" extrusionOk="0">
                  <a:moveTo>
                    <a:pt x="37644" y="1"/>
                  </a:moveTo>
                  <a:lnTo>
                    <a:pt x="37644" y="1"/>
                  </a:lnTo>
                  <a:cubicBezTo>
                    <a:pt x="34512" y="1279"/>
                    <a:pt x="31705" y="3134"/>
                    <a:pt x="28973" y="4963"/>
                  </a:cubicBezTo>
                  <a:cubicBezTo>
                    <a:pt x="28321" y="5414"/>
                    <a:pt x="27644" y="5866"/>
                    <a:pt x="26968" y="6292"/>
                  </a:cubicBezTo>
                  <a:cubicBezTo>
                    <a:pt x="19123" y="11379"/>
                    <a:pt x="10652" y="15214"/>
                    <a:pt x="1679" y="17695"/>
                  </a:cubicBezTo>
                  <a:cubicBezTo>
                    <a:pt x="1679" y="17695"/>
                    <a:pt x="2306" y="19976"/>
                    <a:pt x="0" y="21630"/>
                  </a:cubicBezTo>
                  <a:cubicBezTo>
                    <a:pt x="10251" y="19099"/>
                    <a:pt x="19950" y="14913"/>
                    <a:pt x="28797" y="9149"/>
                  </a:cubicBezTo>
                  <a:cubicBezTo>
                    <a:pt x="29499" y="8698"/>
                    <a:pt x="30201" y="8222"/>
                    <a:pt x="30877" y="7770"/>
                  </a:cubicBezTo>
                  <a:cubicBezTo>
                    <a:pt x="32933" y="6392"/>
                    <a:pt x="34938" y="5064"/>
                    <a:pt x="37018" y="4011"/>
                  </a:cubicBezTo>
                  <a:cubicBezTo>
                    <a:pt x="35740" y="1881"/>
                    <a:pt x="37644" y="1"/>
                    <a:pt x="376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2"/>
            <p:cNvSpPr/>
            <p:nvPr/>
          </p:nvSpPr>
          <p:spPr>
            <a:xfrm>
              <a:off x="985788" y="3813129"/>
              <a:ext cx="74143" cy="86238"/>
            </a:xfrm>
            <a:custGeom>
              <a:avLst/>
              <a:gdLst/>
              <a:ahLst/>
              <a:cxnLst/>
              <a:rect l="l" t="t" r="r" b="b"/>
              <a:pathLst>
                <a:path w="3384" h="3936" extrusionOk="0">
                  <a:moveTo>
                    <a:pt x="2256" y="877"/>
                  </a:moveTo>
                  <a:cubicBezTo>
                    <a:pt x="2256" y="877"/>
                    <a:pt x="2331" y="1078"/>
                    <a:pt x="2306" y="1404"/>
                  </a:cubicBezTo>
                  <a:cubicBezTo>
                    <a:pt x="2281" y="1730"/>
                    <a:pt x="2156" y="2206"/>
                    <a:pt x="1755" y="2632"/>
                  </a:cubicBezTo>
                  <a:cubicBezTo>
                    <a:pt x="1655" y="2757"/>
                    <a:pt x="1529" y="2857"/>
                    <a:pt x="1379" y="2983"/>
                  </a:cubicBezTo>
                  <a:cubicBezTo>
                    <a:pt x="1379" y="2983"/>
                    <a:pt x="802" y="1604"/>
                    <a:pt x="2256" y="877"/>
                  </a:cubicBezTo>
                  <a:close/>
                  <a:moveTo>
                    <a:pt x="2757" y="0"/>
                  </a:moveTo>
                  <a:lnTo>
                    <a:pt x="2757" y="0"/>
                  </a:lnTo>
                  <a:cubicBezTo>
                    <a:pt x="0" y="1379"/>
                    <a:pt x="1078" y="3935"/>
                    <a:pt x="1078" y="3935"/>
                  </a:cubicBezTo>
                  <a:cubicBezTo>
                    <a:pt x="3384" y="2281"/>
                    <a:pt x="2757" y="0"/>
                    <a:pt x="2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2"/>
            <p:cNvSpPr/>
            <p:nvPr/>
          </p:nvSpPr>
          <p:spPr>
            <a:xfrm>
              <a:off x="1003360" y="3832344"/>
              <a:ext cx="33522" cy="46142"/>
            </a:xfrm>
            <a:custGeom>
              <a:avLst/>
              <a:gdLst/>
              <a:ahLst/>
              <a:cxnLst/>
              <a:rect l="l" t="t" r="r" b="b"/>
              <a:pathLst>
                <a:path w="1530" h="2106" extrusionOk="0">
                  <a:moveTo>
                    <a:pt x="1454" y="0"/>
                  </a:moveTo>
                  <a:cubicBezTo>
                    <a:pt x="0" y="727"/>
                    <a:pt x="577" y="2106"/>
                    <a:pt x="577" y="2106"/>
                  </a:cubicBezTo>
                  <a:cubicBezTo>
                    <a:pt x="727" y="1980"/>
                    <a:pt x="853" y="1880"/>
                    <a:pt x="953" y="1755"/>
                  </a:cubicBezTo>
                  <a:cubicBezTo>
                    <a:pt x="1153" y="1354"/>
                    <a:pt x="1329" y="928"/>
                    <a:pt x="1504" y="527"/>
                  </a:cubicBezTo>
                  <a:cubicBezTo>
                    <a:pt x="1529" y="201"/>
                    <a:pt x="1454"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2"/>
            <p:cNvSpPr/>
            <p:nvPr/>
          </p:nvSpPr>
          <p:spPr>
            <a:xfrm>
              <a:off x="1024218" y="3843869"/>
              <a:ext cx="12116" cy="26927"/>
            </a:xfrm>
            <a:custGeom>
              <a:avLst/>
              <a:gdLst/>
              <a:ahLst/>
              <a:cxnLst/>
              <a:rect l="l" t="t" r="r" b="b"/>
              <a:pathLst>
                <a:path w="553" h="1229" extrusionOk="0">
                  <a:moveTo>
                    <a:pt x="552" y="1"/>
                  </a:moveTo>
                  <a:lnTo>
                    <a:pt x="552" y="1"/>
                  </a:lnTo>
                  <a:cubicBezTo>
                    <a:pt x="377" y="402"/>
                    <a:pt x="201" y="828"/>
                    <a:pt x="1" y="1229"/>
                  </a:cubicBezTo>
                  <a:cubicBezTo>
                    <a:pt x="402" y="803"/>
                    <a:pt x="527" y="327"/>
                    <a:pt x="552" y="1"/>
                  </a:cubicBezTo>
                  <a:close/>
                </a:path>
              </a:pathLst>
            </a:custGeom>
            <a:solidFill>
              <a:srgbClr val="85B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2"/>
            <p:cNvSpPr/>
            <p:nvPr/>
          </p:nvSpPr>
          <p:spPr>
            <a:xfrm>
              <a:off x="1792450" y="3425430"/>
              <a:ext cx="59332" cy="87881"/>
            </a:xfrm>
            <a:custGeom>
              <a:avLst/>
              <a:gdLst/>
              <a:ahLst/>
              <a:cxnLst/>
              <a:rect l="l" t="t" r="r" b="b"/>
              <a:pathLst>
                <a:path w="2708" h="4011" extrusionOk="0">
                  <a:moveTo>
                    <a:pt x="1905" y="1"/>
                  </a:moveTo>
                  <a:cubicBezTo>
                    <a:pt x="1905" y="1"/>
                    <a:pt x="1" y="1881"/>
                    <a:pt x="1279" y="4011"/>
                  </a:cubicBezTo>
                  <a:cubicBezTo>
                    <a:pt x="1279" y="4011"/>
                    <a:pt x="2707" y="2357"/>
                    <a:pt x="19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2"/>
            <p:cNvSpPr/>
            <p:nvPr/>
          </p:nvSpPr>
          <p:spPr>
            <a:xfrm>
              <a:off x="963812" y="3869701"/>
              <a:ext cx="275694" cy="313510"/>
            </a:xfrm>
            <a:custGeom>
              <a:avLst/>
              <a:gdLst/>
              <a:ahLst/>
              <a:cxnLst/>
              <a:rect l="l" t="t" r="r" b="b"/>
              <a:pathLst>
                <a:path w="12583" h="14309" extrusionOk="0">
                  <a:moveTo>
                    <a:pt x="3916" y="1"/>
                  </a:moveTo>
                  <a:cubicBezTo>
                    <a:pt x="3115" y="1"/>
                    <a:pt x="2368" y="278"/>
                    <a:pt x="1830" y="1077"/>
                  </a:cubicBezTo>
                  <a:cubicBezTo>
                    <a:pt x="778" y="2631"/>
                    <a:pt x="126" y="4661"/>
                    <a:pt x="76" y="6641"/>
                  </a:cubicBezTo>
                  <a:cubicBezTo>
                    <a:pt x="1" y="9098"/>
                    <a:pt x="828" y="11554"/>
                    <a:pt x="2933" y="13007"/>
                  </a:cubicBezTo>
                  <a:cubicBezTo>
                    <a:pt x="4089" y="13804"/>
                    <a:pt x="5499" y="14309"/>
                    <a:pt x="6894" y="14309"/>
                  </a:cubicBezTo>
                  <a:cubicBezTo>
                    <a:pt x="7737" y="14309"/>
                    <a:pt x="8575" y="14124"/>
                    <a:pt x="9349" y="13709"/>
                  </a:cubicBezTo>
                  <a:cubicBezTo>
                    <a:pt x="11354" y="12656"/>
                    <a:pt x="12382" y="10326"/>
                    <a:pt x="12457" y="8145"/>
                  </a:cubicBezTo>
                  <a:cubicBezTo>
                    <a:pt x="12582" y="4586"/>
                    <a:pt x="9625" y="1955"/>
                    <a:pt x="6542" y="676"/>
                  </a:cubicBezTo>
                  <a:cubicBezTo>
                    <a:pt x="5742" y="335"/>
                    <a:pt x="4797" y="1"/>
                    <a:pt x="3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2"/>
            <p:cNvSpPr/>
            <p:nvPr/>
          </p:nvSpPr>
          <p:spPr>
            <a:xfrm>
              <a:off x="957787" y="3864048"/>
              <a:ext cx="287766" cy="325079"/>
            </a:xfrm>
            <a:custGeom>
              <a:avLst/>
              <a:gdLst/>
              <a:ahLst/>
              <a:cxnLst/>
              <a:rect l="l" t="t" r="r" b="b"/>
              <a:pathLst>
                <a:path w="13134" h="14837" extrusionOk="0">
                  <a:moveTo>
                    <a:pt x="4212" y="535"/>
                  </a:moveTo>
                  <a:cubicBezTo>
                    <a:pt x="5035" y="535"/>
                    <a:pt x="5929" y="842"/>
                    <a:pt x="6717" y="1185"/>
                  </a:cubicBezTo>
                  <a:cubicBezTo>
                    <a:pt x="9574" y="2363"/>
                    <a:pt x="12582" y="4894"/>
                    <a:pt x="12481" y="8403"/>
                  </a:cubicBezTo>
                  <a:cubicBezTo>
                    <a:pt x="12381" y="10734"/>
                    <a:pt x="11228" y="12814"/>
                    <a:pt x="9524" y="13741"/>
                  </a:cubicBezTo>
                  <a:cubicBezTo>
                    <a:pt x="8768" y="14146"/>
                    <a:pt x="7979" y="14313"/>
                    <a:pt x="7204" y="14313"/>
                  </a:cubicBezTo>
                  <a:cubicBezTo>
                    <a:pt x="5769" y="14313"/>
                    <a:pt x="4384" y="13740"/>
                    <a:pt x="3359" y="13040"/>
                  </a:cubicBezTo>
                  <a:cubicBezTo>
                    <a:pt x="1504" y="11762"/>
                    <a:pt x="527" y="9581"/>
                    <a:pt x="602" y="6899"/>
                  </a:cubicBezTo>
                  <a:cubicBezTo>
                    <a:pt x="677" y="4995"/>
                    <a:pt x="1303" y="3015"/>
                    <a:pt x="2331" y="1486"/>
                  </a:cubicBezTo>
                  <a:cubicBezTo>
                    <a:pt x="2557" y="1135"/>
                    <a:pt x="2832" y="909"/>
                    <a:pt x="3133" y="759"/>
                  </a:cubicBezTo>
                  <a:cubicBezTo>
                    <a:pt x="3466" y="600"/>
                    <a:pt x="3831" y="535"/>
                    <a:pt x="4212" y="535"/>
                  </a:cubicBezTo>
                  <a:close/>
                  <a:moveTo>
                    <a:pt x="4216" y="0"/>
                  </a:moveTo>
                  <a:cubicBezTo>
                    <a:pt x="3355" y="0"/>
                    <a:pt x="2492" y="284"/>
                    <a:pt x="1880" y="1185"/>
                  </a:cubicBezTo>
                  <a:cubicBezTo>
                    <a:pt x="802" y="2789"/>
                    <a:pt x="151" y="4869"/>
                    <a:pt x="75" y="6874"/>
                  </a:cubicBezTo>
                  <a:cubicBezTo>
                    <a:pt x="0" y="9757"/>
                    <a:pt x="1053" y="12087"/>
                    <a:pt x="3058" y="13466"/>
                  </a:cubicBezTo>
                  <a:cubicBezTo>
                    <a:pt x="4151" y="14228"/>
                    <a:pt x="5637" y="14836"/>
                    <a:pt x="7186" y="14836"/>
                  </a:cubicBezTo>
                  <a:cubicBezTo>
                    <a:pt x="7981" y="14836"/>
                    <a:pt x="8792" y="14676"/>
                    <a:pt x="9574" y="14293"/>
                  </a:cubicBezTo>
                  <a:cubicBezTo>
                    <a:pt x="9624" y="14268"/>
                    <a:pt x="9700" y="14243"/>
                    <a:pt x="9750" y="14218"/>
                  </a:cubicBezTo>
                  <a:cubicBezTo>
                    <a:pt x="12055" y="12990"/>
                    <a:pt x="12933" y="10408"/>
                    <a:pt x="13008" y="8428"/>
                  </a:cubicBezTo>
                  <a:cubicBezTo>
                    <a:pt x="13133" y="4644"/>
                    <a:pt x="9950" y="1937"/>
                    <a:pt x="6943" y="684"/>
                  </a:cubicBezTo>
                  <a:cubicBezTo>
                    <a:pt x="6371" y="447"/>
                    <a:pt x="5295" y="0"/>
                    <a:pt x="4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2"/>
            <p:cNvSpPr/>
            <p:nvPr/>
          </p:nvSpPr>
          <p:spPr>
            <a:xfrm>
              <a:off x="1025862" y="3981486"/>
              <a:ext cx="169715" cy="156415"/>
            </a:xfrm>
            <a:custGeom>
              <a:avLst/>
              <a:gdLst/>
              <a:ahLst/>
              <a:cxnLst/>
              <a:rect l="l" t="t" r="r" b="b"/>
              <a:pathLst>
                <a:path w="7746" h="7139" extrusionOk="0">
                  <a:moveTo>
                    <a:pt x="3656" y="0"/>
                  </a:moveTo>
                  <a:cubicBezTo>
                    <a:pt x="3191" y="0"/>
                    <a:pt x="2723" y="100"/>
                    <a:pt x="2282" y="311"/>
                  </a:cubicBezTo>
                  <a:cubicBezTo>
                    <a:pt x="628" y="1113"/>
                    <a:pt x="1" y="3244"/>
                    <a:pt x="853" y="5023"/>
                  </a:cubicBezTo>
                  <a:cubicBezTo>
                    <a:pt x="1500" y="6353"/>
                    <a:pt x="2786" y="7138"/>
                    <a:pt x="4090" y="7138"/>
                  </a:cubicBezTo>
                  <a:cubicBezTo>
                    <a:pt x="4556" y="7138"/>
                    <a:pt x="5023" y="7039"/>
                    <a:pt x="5465" y="6828"/>
                  </a:cubicBezTo>
                  <a:cubicBezTo>
                    <a:pt x="7119" y="6026"/>
                    <a:pt x="7745" y="3920"/>
                    <a:pt x="6868" y="2116"/>
                  </a:cubicBezTo>
                  <a:cubicBezTo>
                    <a:pt x="6240" y="786"/>
                    <a:pt x="4959" y="0"/>
                    <a:pt x="3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2"/>
            <p:cNvSpPr/>
            <p:nvPr/>
          </p:nvSpPr>
          <p:spPr>
            <a:xfrm>
              <a:off x="1034100" y="4028374"/>
              <a:ext cx="150500" cy="109528"/>
            </a:xfrm>
            <a:custGeom>
              <a:avLst/>
              <a:gdLst/>
              <a:ahLst/>
              <a:cxnLst/>
              <a:rect l="l" t="t" r="r" b="b"/>
              <a:pathLst>
                <a:path w="6869" h="4999" extrusionOk="0">
                  <a:moveTo>
                    <a:pt x="302" y="1"/>
                  </a:moveTo>
                  <a:lnTo>
                    <a:pt x="302" y="1"/>
                  </a:lnTo>
                  <a:cubicBezTo>
                    <a:pt x="1" y="903"/>
                    <a:pt x="26" y="1931"/>
                    <a:pt x="477" y="2883"/>
                  </a:cubicBezTo>
                  <a:cubicBezTo>
                    <a:pt x="1124" y="4213"/>
                    <a:pt x="2410" y="4998"/>
                    <a:pt x="3714" y="4998"/>
                  </a:cubicBezTo>
                  <a:cubicBezTo>
                    <a:pt x="4180" y="4998"/>
                    <a:pt x="4647" y="4899"/>
                    <a:pt x="5089" y="4688"/>
                  </a:cubicBezTo>
                  <a:cubicBezTo>
                    <a:pt x="6141" y="4186"/>
                    <a:pt x="6768" y="3134"/>
                    <a:pt x="6868" y="1981"/>
                  </a:cubicBezTo>
                  <a:lnTo>
                    <a:pt x="6868" y="1981"/>
                  </a:lnTo>
                  <a:cubicBezTo>
                    <a:pt x="6592" y="2758"/>
                    <a:pt x="6041" y="3409"/>
                    <a:pt x="5264" y="3785"/>
                  </a:cubicBezTo>
                  <a:cubicBezTo>
                    <a:pt x="4821" y="4007"/>
                    <a:pt x="4350" y="4111"/>
                    <a:pt x="3880" y="4111"/>
                  </a:cubicBezTo>
                  <a:cubicBezTo>
                    <a:pt x="2594" y="4111"/>
                    <a:pt x="1320" y="3327"/>
                    <a:pt x="678" y="2006"/>
                  </a:cubicBezTo>
                  <a:cubicBezTo>
                    <a:pt x="377" y="1354"/>
                    <a:pt x="252" y="652"/>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2"/>
            <p:cNvSpPr/>
            <p:nvPr/>
          </p:nvSpPr>
          <p:spPr>
            <a:xfrm>
              <a:off x="1205984" y="3518811"/>
              <a:ext cx="276241" cy="313510"/>
            </a:xfrm>
            <a:custGeom>
              <a:avLst/>
              <a:gdLst/>
              <a:ahLst/>
              <a:cxnLst/>
              <a:rect l="l" t="t" r="r" b="b"/>
              <a:pathLst>
                <a:path w="12608" h="14309" extrusionOk="0">
                  <a:moveTo>
                    <a:pt x="3928" y="1"/>
                  </a:moveTo>
                  <a:cubicBezTo>
                    <a:pt x="3121" y="1"/>
                    <a:pt x="2367" y="277"/>
                    <a:pt x="1830" y="1077"/>
                  </a:cubicBezTo>
                  <a:cubicBezTo>
                    <a:pt x="803" y="2631"/>
                    <a:pt x="151" y="4661"/>
                    <a:pt x="76" y="6641"/>
                  </a:cubicBezTo>
                  <a:cubicBezTo>
                    <a:pt x="1" y="9097"/>
                    <a:pt x="853" y="11554"/>
                    <a:pt x="2933" y="13007"/>
                  </a:cubicBezTo>
                  <a:cubicBezTo>
                    <a:pt x="4089" y="13804"/>
                    <a:pt x="5508" y="14309"/>
                    <a:pt x="6911" y="14309"/>
                  </a:cubicBezTo>
                  <a:cubicBezTo>
                    <a:pt x="7758" y="14309"/>
                    <a:pt x="8600" y="14124"/>
                    <a:pt x="9374" y="13709"/>
                  </a:cubicBezTo>
                  <a:cubicBezTo>
                    <a:pt x="11354" y="12656"/>
                    <a:pt x="12407" y="10325"/>
                    <a:pt x="12482" y="8145"/>
                  </a:cubicBezTo>
                  <a:cubicBezTo>
                    <a:pt x="12607" y="4586"/>
                    <a:pt x="9625" y="1954"/>
                    <a:pt x="6567" y="676"/>
                  </a:cubicBezTo>
                  <a:cubicBezTo>
                    <a:pt x="5766" y="335"/>
                    <a:pt x="4815" y="1"/>
                    <a:pt x="3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2"/>
            <p:cNvSpPr/>
            <p:nvPr/>
          </p:nvSpPr>
          <p:spPr>
            <a:xfrm>
              <a:off x="1199937" y="3513158"/>
              <a:ext cx="287766" cy="325057"/>
            </a:xfrm>
            <a:custGeom>
              <a:avLst/>
              <a:gdLst/>
              <a:ahLst/>
              <a:cxnLst/>
              <a:rect l="l" t="t" r="r" b="b"/>
              <a:pathLst>
                <a:path w="13134" h="14836" extrusionOk="0">
                  <a:moveTo>
                    <a:pt x="4221" y="535"/>
                  </a:moveTo>
                  <a:cubicBezTo>
                    <a:pt x="5038" y="535"/>
                    <a:pt x="5937" y="842"/>
                    <a:pt x="6743" y="1185"/>
                  </a:cubicBezTo>
                  <a:cubicBezTo>
                    <a:pt x="9600" y="2363"/>
                    <a:pt x="12607" y="4894"/>
                    <a:pt x="12482" y="8403"/>
                  </a:cubicBezTo>
                  <a:cubicBezTo>
                    <a:pt x="12407" y="10734"/>
                    <a:pt x="11254" y="12814"/>
                    <a:pt x="9525" y="13741"/>
                  </a:cubicBezTo>
                  <a:cubicBezTo>
                    <a:pt x="8778" y="14146"/>
                    <a:pt x="7991" y="14313"/>
                    <a:pt x="7216" y="14313"/>
                  </a:cubicBezTo>
                  <a:cubicBezTo>
                    <a:pt x="5780" y="14313"/>
                    <a:pt x="4385" y="13739"/>
                    <a:pt x="3359" y="13040"/>
                  </a:cubicBezTo>
                  <a:cubicBezTo>
                    <a:pt x="1530" y="11761"/>
                    <a:pt x="552" y="9581"/>
                    <a:pt x="627" y="6899"/>
                  </a:cubicBezTo>
                  <a:cubicBezTo>
                    <a:pt x="678" y="4994"/>
                    <a:pt x="1304" y="3014"/>
                    <a:pt x="2332" y="1486"/>
                  </a:cubicBezTo>
                  <a:cubicBezTo>
                    <a:pt x="2557" y="1135"/>
                    <a:pt x="2858" y="909"/>
                    <a:pt x="3159" y="759"/>
                  </a:cubicBezTo>
                  <a:cubicBezTo>
                    <a:pt x="3484" y="600"/>
                    <a:pt x="3844" y="535"/>
                    <a:pt x="4221" y="535"/>
                  </a:cubicBezTo>
                  <a:close/>
                  <a:moveTo>
                    <a:pt x="4229" y="0"/>
                  </a:moveTo>
                  <a:cubicBezTo>
                    <a:pt x="3368" y="0"/>
                    <a:pt x="2506" y="284"/>
                    <a:pt x="1906" y="1185"/>
                  </a:cubicBezTo>
                  <a:cubicBezTo>
                    <a:pt x="828" y="2789"/>
                    <a:pt x="151" y="4869"/>
                    <a:pt x="101" y="6874"/>
                  </a:cubicBezTo>
                  <a:cubicBezTo>
                    <a:pt x="1" y="9756"/>
                    <a:pt x="1054" y="12087"/>
                    <a:pt x="3059" y="13466"/>
                  </a:cubicBezTo>
                  <a:cubicBezTo>
                    <a:pt x="4168" y="14227"/>
                    <a:pt x="5660" y="14836"/>
                    <a:pt x="7203" y="14836"/>
                  </a:cubicBezTo>
                  <a:cubicBezTo>
                    <a:pt x="7995" y="14836"/>
                    <a:pt x="8801" y="14675"/>
                    <a:pt x="9575" y="14293"/>
                  </a:cubicBezTo>
                  <a:cubicBezTo>
                    <a:pt x="9650" y="14268"/>
                    <a:pt x="9725" y="14243"/>
                    <a:pt x="9775" y="14218"/>
                  </a:cubicBezTo>
                  <a:cubicBezTo>
                    <a:pt x="12056" y="12989"/>
                    <a:pt x="12933" y="10408"/>
                    <a:pt x="13008" y="8428"/>
                  </a:cubicBezTo>
                  <a:cubicBezTo>
                    <a:pt x="13134" y="4644"/>
                    <a:pt x="9951" y="1937"/>
                    <a:pt x="6943" y="684"/>
                  </a:cubicBezTo>
                  <a:cubicBezTo>
                    <a:pt x="6386" y="447"/>
                    <a:pt x="5308" y="0"/>
                    <a:pt x="4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2"/>
            <p:cNvSpPr/>
            <p:nvPr/>
          </p:nvSpPr>
          <p:spPr>
            <a:xfrm>
              <a:off x="1268033" y="3630596"/>
              <a:ext cx="170263" cy="156415"/>
            </a:xfrm>
            <a:custGeom>
              <a:avLst/>
              <a:gdLst/>
              <a:ahLst/>
              <a:cxnLst/>
              <a:rect l="l" t="t" r="r" b="b"/>
              <a:pathLst>
                <a:path w="7771" h="7139" extrusionOk="0">
                  <a:moveTo>
                    <a:pt x="3666" y="0"/>
                  </a:moveTo>
                  <a:cubicBezTo>
                    <a:pt x="3204" y="0"/>
                    <a:pt x="2741" y="100"/>
                    <a:pt x="2306" y="311"/>
                  </a:cubicBezTo>
                  <a:cubicBezTo>
                    <a:pt x="652" y="1113"/>
                    <a:pt x="1" y="3244"/>
                    <a:pt x="878" y="5023"/>
                  </a:cubicBezTo>
                  <a:cubicBezTo>
                    <a:pt x="1524" y="6353"/>
                    <a:pt x="2811" y="7138"/>
                    <a:pt x="4105" y="7138"/>
                  </a:cubicBezTo>
                  <a:cubicBezTo>
                    <a:pt x="4567" y="7138"/>
                    <a:pt x="5029" y="7038"/>
                    <a:pt x="5464" y="6827"/>
                  </a:cubicBezTo>
                  <a:cubicBezTo>
                    <a:pt x="7119" y="6025"/>
                    <a:pt x="7770" y="3920"/>
                    <a:pt x="6893" y="2116"/>
                  </a:cubicBezTo>
                  <a:cubicBezTo>
                    <a:pt x="6246" y="786"/>
                    <a:pt x="4960" y="0"/>
                    <a:pt x="3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2"/>
            <p:cNvSpPr/>
            <p:nvPr/>
          </p:nvSpPr>
          <p:spPr>
            <a:xfrm>
              <a:off x="1276271" y="3677484"/>
              <a:ext cx="151026" cy="109528"/>
            </a:xfrm>
            <a:custGeom>
              <a:avLst/>
              <a:gdLst/>
              <a:ahLst/>
              <a:cxnLst/>
              <a:rect l="l" t="t" r="r" b="b"/>
              <a:pathLst>
                <a:path w="6893" h="4999" extrusionOk="0">
                  <a:moveTo>
                    <a:pt x="326" y="1"/>
                  </a:moveTo>
                  <a:cubicBezTo>
                    <a:pt x="1" y="878"/>
                    <a:pt x="26" y="1931"/>
                    <a:pt x="502" y="2883"/>
                  </a:cubicBezTo>
                  <a:cubicBezTo>
                    <a:pt x="1148" y="4213"/>
                    <a:pt x="2435" y="4998"/>
                    <a:pt x="3729" y="4998"/>
                  </a:cubicBezTo>
                  <a:cubicBezTo>
                    <a:pt x="4191" y="4998"/>
                    <a:pt x="4653" y="4898"/>
                    <a:pt x="5088" y="4687"/>
                  </a:cubicBezTo>
                  <a:cubicBezTo>
                    <a:pt x="6141" y="4186"/>
                    <a:pt x="6793" y="3134"/>
                    <a:pt x="6893" y="1981"/>
                  </a:cubicBezTo>
                  <a:lnTo>
                    <a:pt x="6893" y="1981"/>
                  </a:lnTo>
                  <a:cubicBezTo>
                    <a:pt x="6617" y="2758"/>
                    <a:pt x="6066" y="3409"/>
                    <a:pt x="5289" y="3785"/>
                  </a:cubicBezTo>
                  <a:cubicBezTo>
                    <a:pt x="4846" y="4007"/>
                    <a:pt x="4375" y="4111"/>
                    <a:pt x="3905" y="4111"/>
                  </a:cubicBezTo>
                  <a:cubicBezTo>
                    <a:pt x="2619" y="4111"/>
                    <a:pt x="1345" y="3327"/>
                    <a:pt x="702" y="2006"/>
                  </a:cubicBezTo>
                  <a:cubicBezTo>
                    <a:pt x="377" y="1354"/>
                    <a:pt x="276" y="652"/>
                    <a:pt x="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2"/>
            <p:cNvSpPr/>
            <p:nvPr/>
          </p:nvSpPr>
          <p:spPr>
            <a:xfrm>
              <a:off x="904524" y="3999825"/>
              <a:ext cx="41739" cy="41760"/>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2"/>
            <p:cNvSpPr/>
            <p:nvPr/>
          </p:nvSpPr>
          <p:spPr>
            <a:xfrm>
              <a:off x="1367439" y="3654982"/>
              <a:ext cx="41739" cy="41739"/>
            </a:xfrm>
            <a:custGeom>
              <a:avLst/>
              <a:gdLst/>
              <a:ahLst/>
              <a:cxnLst/>
              <a:rect l="l" t="t" r="r" b="b"/>
              <a:pathLst>
                <a:path w="1905" h="1905" extrusionOk="0">
                  <a:moveTo>
                    <a:pt x="952" y="0"/>
                  </a:moveTo>
                  <a:cubicBezTo>
                    <a:pt x="426" y="0"/>
                    <a:pt x="0" y="426"/>
                    <a:pt x="0" y="953"/>
                  </a:cubicBezTo>
                  <a:cubicBezTo>
                    <a:pt x="0" y="1479"/>
                    <a:pt x="426" y="1905"/>
                    <a:pt x="952" y="1905"/>
                  </a:cubicBezTo>
                  <a:cubicBezTo>
                    <a:pt x="1479" y="1905"/>
                    <a:pt x="1905" y="1479"/>
                    <a:pt x="1905" y="953"/>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2"/>
            <p:cNvSpPr/>
            <p:nvPr/>
          </p:nvSpPr>
          <p:spPr>
            <a:xfrm>
              <a:off x="756806" y="3386452"/>
              <a:ext cx="41739" cy="41760"/>
            </a:xfrm>
            <a:custGeom>
              <a:avLst/>
              <a:gdLst/>
              <a:ahLst/>
              <a:cxnLst/>
              <a:rect l="l" t="t" r="r" b="b"/>
              <a:pathLst>
                <a:path w="1905" h="1906" extrusionOk="0">
                  <a:moveTo>
                    <a:pt x="953" y="0"/>
                  </a:moveTo>
                  <a:cubicBezTo>
                    <a:pt x="426" y="0"/>
                    <a:pt x="0" y="427"/>
                    <a:pt x="0" y="953"/>
                  </a:cubicBezTo>
                  <a:cubicBezTo>
                    <a:pt x="0" y="1479"/>
                    <a:pt x="426" y="1905"/>
                    <a:pt x="953" y="1905"/>
                  </a:cubicBezTo>
                  <a:cubicBezTo>
                    <a:pt x="1479" y="1905"/>
                    <a:pt x="1905" y="1479"/>
                    <a:pt x="1905" y="953"/>
                  </a:cubicBezTo>
                  <a:cubicBezTo>
                    <a:pt x="1905" y="427"/>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2"/>
            <p:cNvSpPr/>
            <p:nvPr/>
          </p:nvSpPr>
          <p:spPr>
            <a:xfrm>
              <a:off x="1375655" y="3360095"/>
              <a:ext cx="41760" cy="41760"/>
            </a:xfrm>
            <a:custGeom>
              <a:avLst/>
              <a:gdLst/>
              <a:ahLst/>
              <a:cxnLst/>
              <a:rect l="l" t="t" r="r" b="b"/>
              <a:pathLst>
                <a:path w="1906" h="1906" extrusionOk="0">
                  <a:moveTo>
                    <a:pt x="953" y="0"/>
                  </a:moveTo>
                  <a:cubicBezTo>
                    <a:pt x="427" y="0"/>
                    <a:pt x="1" y="427"/>
                    <a:pt x="1" y="953"/>
                  </a:cubicBezTo>
                  <a:cubicBezTo>
                    <a:pt x="1" y="1479"/>
                    <a:pt x="427" y="1905"/>
                    <a:pt x="953" y="1905"/>
                  </a:cubicBezTo>
                  <a:cubicBezTo>
                    <a:pt x="1480" y="1905"/>
                    <a:pt x="1906" y="1479"/>
                    <a:pt x="1906" y="953"/>
                  </a:cubicBezTo>
                  <a:cubicBezTo>
                    <a:pt x="1906" y="427"/>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2"/>
            <p:cNvSpPr/>
            <p:nvPr/>
          </p:nvSpPr>
          <p:spPr>
            <a:xfrm>
              <a:off x="1873166" y="3802700"/>
              <a:ext cx="41760" cy="41739"/>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2"/>
            <p:cNvSpPr/>
            <p:nvPr/>
          </p:nvSpPr>
          <p:spPr>
            <a:xfrm>
              <a:off x="1376773" y="4106899"/>
              <a:ext cx="42286" cy="41760"/>
            </a:xfrm>
            <a:custGeom>
              <a:avLst/>
              <a:gdLst/>
              <a:ahLst/>
              <a:cxnLst/>
              <a:rect l="l" t="t" r="r" b="b"/>
              <a:pathLst>
                <a:path w="1930" h="1906" extrusionOk="0">
                  <a:moveTo>
                    <a:pt x="978" y="1"/>
                  </a:moveTo>
                  <a:cubicBezTo>
                    <a:pt x="451" y="1"/>
                    <a:pt x="0" y="427"/>
                    <a:pt x="0" y="953"/>
                  </a:cubicBezTo>
                  <a:cubicBezTo>
                    <a:pt x="0" y="1480"/>
                    <a:pt x="451" y="1906"/>
                    <a:pt x="978" y="1906"/>
                  </a:cubicBezTo>
                  <a:cubicBezTo>
                    <a:pt x="1504" y="1906"/>
                    <a:pt x="1930" y="1480"/>
                    <a:pt x="1930" y="953"/>
                  </a:cubicBezTo>
                  <a:cubicBezTo>
                    <a:pt x="1930" y="427"/>
                    <a:pt x="1504" y="1"/>
                    <a:pt x="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2"/>
            <p:cNvSpPr/>
            <p:nvPr/>
          </p:nvSpPr>
          <p:spPr>
            <a:xfrm>
              <a:off x="1800688" y="4058040"/>
              <a:ext cx="41760" cy="41760"/>
            </a:xfrm>
            <a:custGeom>
              <a:avLst/>
              <a:gdLst/>
              <a:ahLst/>
              <a:cxnLst/>
              <a:rect l="l" t="t" r="r" b="b"/>
              <a:pathLst>
                <a:path w="1906" h="1906" extrusionOk="0">
                  <a:moveTo>
                    <a:pt x="953" y="0"/>
                  </a:moveTo>
                  <a:cubicBezTo>
                    <a:pt x="427" y="0"/>
                    <a:pt x="1" y="426"/>
                    <a:pt x="1" y="953"/>
                  </a:cubicBezTo>
                  <a:cubicBezTo>
                    <a:pt x="1" y="1479"/>
                    <a:pt x="427" y="1905"/>
                    <a:pt x="953" y="1905"/>
                  </a:cubicBezTo>
                  <a:cubicBezTo>
                    <a:pt x="1479" y="1905"/>
                    <a:pt x="1905" y="1479"/>
                    <a:pt x="1905" y="953"/>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2"/>
            <p:cNvSpPr/>
            <p:nvPr/>
          </p:nvSpPr>
          <p:spPr>
            <a:xfrm>
              <a:off x="1633208" y="3781820"/>
              <a:ext cx="41760" cy="41760"/>
            </a:xfrm>
            <a:custGeom>
              <a:avLst/>
              <a:gdLst/>
              <a:ahLst/>
              <a:cxnLst/>
              <a:rect l="l" t="t" r="r" b="b"/>
              <a:pathLst>
                <a:path w="1906" h="1906" extrusionOk="0">
                  <a:moveTo>
                    <a:pt x="953" y="1"/>
                  </a:moveTo>
                  <a:cubicBezTo>
                    <a:pt x="427" y="1"/>
                    <a:pt x="0" y="427"/>
                    <a:pt x="0" y="953"/>
                  </a:cubicBezTo>
                  <a:cubicBezTo>
                    <a:pt x="0" y="1479"/>
                    <a:pt x="427" y="1905"/>
                    <a:pt x="953" y="1905"/>
                  </a:cubicBezTo>
                  <a:cubicBezTo>
                    <a:pt x="1479" y="1905"/>
                    <a:pt x="1905" y="1479"/>
                    <a:pt x="1905" y="953"/>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2"/>
            <p:cNvSpPr/>
            <p:nvPr/>
          </p:nvSpPr>
          <p:spPr>
            <a:xfrm>
              <a:off x="1712281" y="3318356"/>
              <a:ext cx="41760" cy="41760"/>
            </a:xfrm>
            <a:custGeom>
              <a:avLst/>
              <a:gdLst/>
              <a:ahLst/>
              <a:cxnLst/>
              <a:rect l="l" t="t" r="r" b="b"/>
              <a:pathLst>
                <a:path w="1906" h="1906" extrusionOk="0">
                  <a:moveTo>
                    <a:pt x="953" y="1"/>
                  </a:moveTo>
                  <a:cubicBezTo>
                    <a:pt x="427" y="1"/>
                    <a:pt x="0" y="427"/>
                    <a:pt x="0" y="953"/>
                  </a:cubicBezTo>
                  <a:cubicBezTo>
                    <a:pt x="0" y="1479"/>
                    <a:pt x="427" y="1905"/>
                    <a:pt x="953" y="1905"/>
                  </a:cubicBezTo>
                  <a:cubicBezTo>
                    <a:pt x="1479" y="1905"/>
                    <a:pt x="1905" y="1479"/>
                    <a:pt x="1905" y="953"/>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2"/>
            <p:cNvSpPr/>
            <p:nvPr/>
          </p:nvSpPr>
          <p:spPr>
            <a:xfrm>
              <a:off x="1247175" y="3071802"/>
              <a:ext cx="41760" cy="41760"/>
            </a:xfrm>
            <a:custGeom>
              <a:avLst/>
              <a:gdLst/>
              <a:ahLst/>
              <a:cxnLst/>
              <a:rect l="l" t="t" r="r" b="b"/>
              <a:pathLst>
                <a:path w="1906" h="1906" extrusionOk="0">
                  <a:moveTo>
                    <a:pt x="953" y="0"/>
                  </a:moveTo>
                  <a:cubicBezTo>
                    <a:pt x="426" y="0"/>
                    <a:pt x="0" y="427"/>
                    <a:pt x="0" y="953"/>
                  </a:cubicBezTo>
                  <a:cubicBezTo>
                    <a:pt x="0" y="1479"/>
                    <a:pt x="426" y="1905"/>
                    <a:pt x="953" y="1905"/>
                  </a:cubicBezTo>
                  <a:cubicBezTo>
                    <a:pt x="1479" y="1905"/>
                    <a:pt x="1905" y="1479"/>
                    <a:pt x="1905" y="953"/>
                  </a:cubicBezTo>
                  <a:cubicBezTo>
                    <a:pt x="1905" y="427"/>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2"/>
            <p:cNvSpPr/>
            <p:nvPr/>
          </p:nvSpPr>
          <p:spPr>
            <a:xfrm>
              <a:off x="1100005" y="3561076"/>
              <a:ext cx="41760" cy="41760"/>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2"/>
            <p:cNvSpPr/>
            <p:nvPr/>
          </p:nvSpPr>
          <p:spPr>
            <a:xfrm>
              <a:off x="1654066" y="3542408"/>
              <a:ext cx="41760" cy="41760"/>
            </a:xfrm>
            <a:custGeom>
              <a:avLst/>
              <a:gdLst/>
              <a:ahLst/>
              <a:cxnLst/>
              <a:rect l="l" t="t" r="r" b="b"/>
              <a:pathLst>
                <a:path w="1906" h="1906" extrusionOk="0">
                  <a:moveTo>
                    <a:pt x="953" y="0"/>
                  </a:moveTo>
                  <a:cubicBezTo>
                    <a:pt x="427" y="0"/>
                    <a:pt x="1" y="426"/>
                    <a:pt x="1" y="953"/>
                  </a:cubicBezTo>
                  <a:cubicBezTo>
                    <a:pt x="1" y="1479"/>
                    <a:pt x="427" y="1905"/>
                    <a:pt x="953" y="1905"/>
                  </a:cubicBezTo>
                  <a:cubicBezTo>
                    <a:pt x="1480" y="1905"/>
                    <a:pt x="1906" y="1479"/>
                    <a:pt x="1906" y="953"/>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2"/>
            <p:cNvSpPr/>
            <p:nvPr/>
          </p:nvSpPr>
          <p:spPr>
            <a:xfrm>
              <a:off x="1406417" y="3865845"/>
              <a:ext cx="41760" cy="41760"/>
            </a:xfrm>
            <a:custGeom>
              <a:avLst/>
              <a:gdLst/>
              <a:ahLst/>
              <a:cxnLst/>
              <a:rect l="l" t="t" r="r" b="b"/>
              <a:pathLst>
                <a:path w="1906" h="1906" extrusionOk="0">
                  <a:moveTo>
                    <a:pt x="953" y="0"/>
                  </a:moveTo>
                  <a:cubicBezTo>
                    <a:pt x="427" y="0"/>
                    <a:pt x="1" y="426"/>
                    <a:pt x="1" y="953"/>
                  </a:cubicBezTo>
                  <a:cubicBezTo>
                    <a:pt x="1" y="1479"/>
                    <a:pt x="427" y="1905"/>
                    <a:pt x="953" y="1905"/>
                  </a:cubicBezTo>
                  <a:cubicBezTo>
                    <a:pt x="1479" y="1905"/>
                    <a:pt x="1905" y="1479"/>
                    <a:pt x="1905" y="953"/>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2"/>
            <p:cNvSpPr/>
            <p:nvPr/>
          </p:nvSpPr>
          <p:spPr>
            <a:xfrm>
              <a:off x="1492633" y="2902130"/>
              <a:ext cx="41760" cy="42286"/>
            </a:xfrm>
            <a:custGeom>
              <a:avLst/>
              <a:gdLst/>
              <a:ahLst/>
              <a:cxnLst/>
              <a:rect l="l" t="t" r="r" b="b"/>
              <a:pathLst>
                <a:path w="1906" h="1930" extrusionOk="0">
                  <a:moveTo>
                    <a:pt x="953" y="0"/>
                  </a:moveTo>
                  <a:cubicBezTo>
                    <a:pt x="426" y="0"/>
                    <a:pt x="0" y="426"/>
                    <a:pt x="0" y="952"/>
                  </a:cubicBezTo>
                  <a:cubicBezTo>
                    <a:pt x="0" y="1479"/>
                    <a:pt x="426" y="1930"/>
                    <a:pt x="953" y="1930"/>
                  </a:cubicBezTo>
                  <a:cubicBezTo>
                    <a:pt x="1479" y="1930"/>
                    <a:pt x="1905" y="1479"/>
                    <a:pt x="1905" y="952"/>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2"/>
            <p:cNvSpPr/>
            <p:nvPr/>
          </p:nvSpPr>
          <p:spPr>
            <a:xfrm>
              <a:off x="1282866" y="3546243"/>
              <a:ext cx="31309" cy="27322"/>
            </a:xfrm>
            <a:custGeom>
              <a:avLst/>
              <a:gdLst/>
              <a:ahLst/>
              <a:cxnLst/>
              <a:rect l="l" t="t" r="r" b="b"/>
              <a:pathLst>
                <a:path w="1429" h="1247" extrusionOk="0">
                  <a:moveTo>
                    <a:pt x="226" y="1"/>
                  </a:moveTo>
                  <a:cubicBezTo>
                    <a:pt x="201" y="26"/>
                    <a:pt x="151" y="26"/>
                    <a:pt x="126" y="51"/>
                  </a:cubicBezTo>
                  <a:cubicBezTo>
                    <a:pt x="25" y="126"/>
                    <a:pt x="0" y="276"/>
                    <a:pt x="25" y="377"/>
                  </a:cubicBezTo>
                  <a:cubicBezTo>
                    <a:pt x="76" y="502"/>
                    <a:pt x="201" y="577"/>
                    <a:pt x="301" y="577"/>
                  </a:cubicBezTo>
                  <a:lnTo>
                    <a:pt x="452" y="577"/>
                  </a:lnTo>
                  <a:cubicBezTo>
                    <a:pt x="477" y="577"/>
                    <a:pt x="527" y="602"/>
                    <a:pt x="552" y="627"/>
                  </a:cubicBezTo>
                  <a:cubicBezTo>
                    <a:pt x="577" y="677"/>
                    <a:pt x="552" y="753"/>
                    <a:pt x="527" y="778"/>
                  </a:cubicBezTo>
                  <a:cubicBezTo>
                    <a:pt x="502" y="828"/>
                    <a:pt x="452" y="853"/>
                    <a:pt x="426" y="903"/>
                  </a:cubicBezTo>
                  <a:cubicBezTo>
                    <a:pt x="376" y="1003"/>
                    <a:pt x="376" y="1154"/>
                    <a:pt x="477" y="1204"/>
                  </a:cubicBezTo>
                  <a:cubicBezTo>
                    <a:pt x="514" y="1232"/>
                    <a:pt x="559" y="1246"/>
                    <a:pt x="601" y="1246"/>
                  </a:cubicBezTo>
                  <a:cubicBezTo>
                    <a:pt x="672" y="1246"/>
                    <a:pt x="737" y="1207"/>
                    <a:pt x="752" y="1129"/>
                  </a:cubicBezTo>
                  <a:cubicBezTo>
                    <a:pt x="802" y="1028"/>
                    <a:pt x="752" y="903"/>
                    <a:pt x="827" y="828"/>
                  </a:cubicBezTo>
                  <a:cubicBezTo>
                    <a:pt x="827" y="803"/>
                    <a:pt x="827" y="803"/>
                    <a:pt x="853" y="803"/>
                  </a:cubicBezTo>
                  <a:lnTo>
                    <a:pt x="878" y="803"/>
                  </a:lnTo>
                  <a:cubicBezTo>
                    <a:pt x="928" y="828"/>
                    <a:pt x="978" y="853"/>
                    <a:pt x="1028" y="878"/>
                  </a:cubicBezTo>
                  <a:cubicBezTo>
                    <a:pt x="1053" y="903"/>
                    <a:pt x="1078" y="928"/>
                    <a:pt x="1128" y="953"/>
                  </a:cubicBezTo>
                  <a:cubicBezTo>
                    <a:pt x="1147" y="959"/>
                    <a:pt x="1169" y="963"/>
                    <a:pt x="1192" y="963"/>
                  </a:cubicBezTo>
                  <a:cubicBezTo>
                    <a:pt x="1261" y="963"/>
                    <a:pt x="1341" y="934"/>
                    <a:pt x="1379" y="878"/>
                  </a:cubicBezTo>
                  <a:cubicBezTo>
                    <a:pt x="1429" y="803"/>
                    <a:pt x="1404" y="677"/>
                    <a:pt x="1304" y="652"/>
                  </a:cubicBezTo>
                  <a:cubicBezTo>
                    <a:pt x="1254" y="652"/>
                    <a:pt x="1203" y="652"/>
                    <a:pt x="1153" y="677"/>
                  </a:cubicBezTo>
                  <a:cubicBezTo>
                    <a:pt x="1103" y="677"/>
                    <a:pt x="1053" y="677"/>
                    <a:pt x="1028" y="627"/>
                  </a:cubicBezTo>
                  <a:cubicBezTo>
                    <a:pt x="978" y="577"/>
                    <a:pt x="1028" y="502"/>
                    <a:pt x="1103" y="452"/>
                  </a:cubicBezTo>
                  <a:cubicBezTo>
                    <a:pt x="1128" y="427"/>
                    <a:pt x="1153" y="402"/>
                    <a:pt x="1178" y="377"/>
                  </a:cubicBezTo>
                  <a:cubicBezTo>
                    <a:pt x="1228" y="327"/>
                    <a:pt x="1254" y="201"/>
                    <a:pt x="1203" y="126"/>
                  </a:cubicBezTo>
                  <a:cubicBezTo>
                    <a:pt x="1162" y="64"/>
                    <a:pt x="1087" y="19"/>
                    <a:pt x="1020" y="19"/>
                  </a:cubicBezTo>
                  <a:cubicBezTo>
                    <a:pt x="1005" y="19"/>
                    <a:pt x="991" y="21"/>
                    <a:pt x="978" y="26"/>
                  </a:cubicBezTo>
                  <a:cubicBezTo>
                    <a:pt x="878" y="26"/>
                    <a:pt x="802" y="76"/>
                    <a:pt x="777" y="151"/>
                  </a:cubicBezTo>
                  <a:cubicBezTo>
                    <a:pt x="752" y="251"/>
                    <a:pt x="802" y="402"/>
                    <a:pt x="677" y="402"/>
                  </a:cubicBezTo>
                  <a:cubicBezTo>
                    <a:pt x="577" y="402"/>
                    <a:pt x="502" y="226"/>
                    <a:pt x="452" y="176"/>
                  </a:cubicBezTo>
                  <a:cubicBezTo>
                    <a:pt x="401" y="76"/>
                    <a:pt x="326" y="1"/>
                    <a:pt x="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2"/>
            <p:cNvSpPr/>
            <p:nvPr/>
          </p:nvSpPr>
          <p:spPr>
            <a:xfrm>
              <a:off x="1251009" y="3620386"/>
              <a:ext cx="28023" cy="28571"/>
            </a:xfrm>
            <a:custGeom>
              <a:avLst/>
              <a:gdLst/>
              <a:ahLst/>
              <a:cxnLst/>
              <a:rect l="l" t="t" r="r" b="b"/>
              <a:pathLst>
                <a:path w="1279" h="1304" extrusionOk="0">
                  <a:moveTo>
                    <a:pt x="301" y="0"/>
                  </a:moveTo>
                  <a:cubicBezTo>
                    <a:pt x="251" y="0"/>
                    <a:pt x="226" y="0"/>
                    <a:pt x="176" y="25"/>
                  </a:cubicBezTo>
                  <a:cubicBezTo>
                    <a:pt x="76" y="75"/>
                    <a:pt x="1" y="201"/>
                    <a:pt x="26" y="326"/>
                  </a:cubicBezTo>
                  <a:cubicBezTo>
                    <a:pt x="26" y="451"/>
                    <a:pt x="126" y="552"/>
                    <a:pt x="226" y="577"/>
                  </a:cubicBezTo>
                  <a:cubicBezTo>
                    <a:pt x="276" y="602"/>
                    <a:pt x="327" y="602"/>
                    <a:pt x="377" y="602"/>
                  </a:cubicBezTo>
                  <a:cubicBezTo>
                    <a:pt x="402" y="627"/>
                    <a:pt x="452" y="652"/>
                    <a:pt x="452" y="702"/>
                  </a:cubicBezTo>
                  <a:cubicBezTo>
                    <a:pt x="477" y="752"/>
                    <a:pt x="452" y="802"/>
                    <a:pt x="402" y="827"/>
                  </a:cubicBezTo>
                  <a:cubicBezTo>
                    <a:pt x="377" y="852"/>
                    <a:pt x="327" y="877"/>
                    <a:pt x="276" y="928"/>
                  </a:cubicBezTo>
                  <a:cubicBezTo>
                    <a:pt x="201" y="1003"/>
                    <a:pt x="176" y="1153"/>
                    <a:pt x="251" y="1228"/>
                  </a:cubicBezTo>
                  <a:cubicBezTo>
                    <a:pt x="289" y="1278"/>
                    <a:pt x="345" y="1303"/>
                    <a:pt x="402" y="1303"/>
                  </a:cubicBezTo>
                  <a:cubicBezTo>
                    <a:pt x="458" y="1303"/>
                    <a:pt x="515" y="1278"/>
                    <a:pt x="552" y="1228"/>
                  </a:cubicBezTo>
                  <a:cubicBezTo>
                    <a:pt x="602" y="1128"/>
                    <a:pt x="602" y="1003"/>
                    <a:pt x="677" y="928"/>
                  </a:cubicBezTo>
                  <a:lnTo>
                    <a:pt x="728" y="928"/>
                  </a:lnTo>
                  <a:cubicBezTo>
                    <a:pt x="778" y="953"/>
                    <a:pt x="828" y="1003"/>
                    <a:pt x="853" y="1028"/>
                  </a:cubicBezTo>
                  <a:cubicBezTo>
                    <a:pt x="878" y="1078"/>
                    <a:pt x="903" y="1103"/>
                    <a:pt x="953" y="1128"/>
                  </a:cubicBezTo>
                  <a:cubicBezTo>
                    <a:pt x="991" y="1153"/>
                    <a:pt x="1035" y="1166"/>
                    <a:pt x="1078" y="1166"/>
                  </a:cubicBezTo>
                  <a:cubicBezTo>
                    <a:pt x="1122" y="1166"/>
                    <a:pt x="1166" y="1153"/>
                    <a:pt x="1204" y="1128"/>
                  </a:cubicBezTo>
                  <a:cubicBezTo>
                    <a:pt x="1279" y="1053"/>
                    <a:pt x="1279" y="928"/>
                    <a:pt x="1204" y="877"/>
                  </a:cubicBezTo>
                  <a:cubicBezTo>
                    <a:pt x="1154" y="852"/>
                    <a:pt x="1104" y="852"/>
                    <a:pt x="1053" y="852"/>
                  </a:cubicBezTo>
                  <a:cubicBezTo>
                    <a:pt x="1003" y="852"/>
                    <a:pt x="928" y="827"/>
                    <a:pt x="928" y="802"/>
                  </a:cubicBezTo>
                  <a:cubicBezTo>
                    <a:pt x="903" y="727"/>
                    <a:pt x="953" y="652"/>
                    <a:pt x="1028" y="627"/>
                  </a:cubicBezTo>
                  <a:cubicBezTo>
                    <a:pt x="1053" y="627"/>
                    <a:pt x="1078" y="602"/>
                    <a:pt x="1129" y="577"/>
                  </a:cubicBezTo>
                  <a:cubicBezTo>
                    <a:pt x="1204" y="552"/>
                    <a:pt x="1229" y="426"/>
                    <a:pt x="1204" y="351"/>
                  </a:cubicBezTo>
                  <a:cubicBezTo>
                    <a:pt x="1179" y="276"/>
                    <a:pt x="1104" y="201"/>
                    <a:pt x="1003" y="176"/>
                  </a:cubicBezTo>
                  <a:cubicBezTo>
                    <a:pt x="928" y="176"/>
                    <a:pt x="828" y="201"/>
                    <a:pt x="803" y="276"/>
                  </a:cubicBezTo>
                  <a:cubicBezTo>
                    <a:pt x="759" y="342"/>
                    <a:pt x="753" y="485"/>
                    <a:pt x="668" y="485"/>
                  </a:cubicBezTo>
                  <a:cubicBezTo>
                    <a:pt x="656" y="485"/>
                    <a:pt x="643" y="483"/>
                    <a:pt x="627" y="476"/>
                  </a:cubicBezTo>
                  <a:cubicBezTo>
                    <a:pt x="527" y="451"/>
                    <a:pt x="502" y="301"/>
                    <a:pt x="477" y="201"/>
                  </a:cubicBezTo>
                  <a:cubicBezTo>
                    <a:pt x="452" y="126"/>
                    <a:pt x="402" y="25"/>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2"/>
            <p:cNvSpPr/>
            <p:nvPr/>
          </p:nvSpPr>
          <p:spPr>
            <a:xfrm>
              <a:off x="744208" y="3790584"/>
              <a:ext cx="29644" cy="33106"/>
            </a:xfrm>
            <a:custGeom>
              <a:avLst/>
              <a:gdLst/>
              <a:ahLst/>
              <a:cxnLst/>
              <a:rect l="l" t="t" r="r" b="b"/>
              <a:pathLst>
                <a:path w="1353" h="1511" extrusionOk="0">
                  <a:moveTo>
                    <a:pt x="806" y="1"/>
                  </a:moveTo>
                  <a:cubicBezTo>
                    <a:pt x="729" y="1"/>
                    <a:pt x="649" y="28"/>
                    <a:pt x="600" y="77"/>
                  </a:cubicBezTo>
                  <a:cubicBezTo>
                    <a:pt x="500" y="152"/>
                    <a:pt x="475" y="302"/>
                    <a:pt x="525" y="403"/>
                  </a:cubicBezTo>
                  <a:cubicBezTo>
                    <a:pt x="550" y="453"/>
                    <a:pt x="575" y="478"/>
                    <a:pt x="575" y="528"/>
                  </a:cubicBezTo>
                  <a:cubicBezTo>
                    <a:pt x="600" y="578"/>
                    <a:pt x="600" y="603"/>
                    <a:pt x="575" y="653"/>
                  </a:cubicBezTo>
                  <a:cubicBezTo>
                    <a:pt x="561" y="683"/>
                    <a:pt x="529" y="695"/>
                    <a:pt x="495" y="695"/>
                  </a:cubicBezTo>
                  <a:cubicBezTo>
                    <a:pt x="471" y="695"/>
                    <a:pt x="446" y="689"/>
                    <a:pt x="425" y="678"/>
                  </a:cubicBezTo>
                  <a:cubicBezTo>
                    <a:pt x="375" y="678"/>
                    <a:pt x="325" y="653"/>
                    <a:pt x="274" y="653"/>
                  </a:cubicBezTo>
                  <a:cubicBezTo>
                    <a:pt x="261" y="650"/>
                    <a:pt x="248" y="648"/>
                    <a:pt x="234" y="648"/>
                  </a:cubicBezTo>
                  <a:cubicBezTo>
                    <a:pt x="143" y="648"/>
                    <a:pt x="46" y="717"/>
                    <a:pt x="24" y="804"/>
                  </a:cubicBezTo>
                  <a:cubicBezTo>
                    <a:pt x="1" y="918"/>
                    <a:pt x="62" y="1032"/>
                    <a:pt x="168" y="1032"/>
                  </a:cubicBezTo>
                  <a:cubicBezTo>
                    <a:pt x="178" y="1032"/>
                    <a:pt x="188" y="1031"/>
                    <a:pt x="199" y="1029"/>
                  </a:cubicBezTo>
                  <a:cubicBezTo>
                    <a:pt x="288" y="1029"/>
                    <a:pt x="378" y="950"/>
                    <a:pt x="467" y="950"/>
                  </a:cubicBezTo>
                  <a:cubicBezTo>
                    <a:pt x="478" y="950"/>
                    <a:pt x="489" y="951"/>
                    <a:pt x="500" y="954"/>
                  </a:cubicBezTo>
                  <a:cubicBezTo>
                    <a:pt x="525" y="979"/>
                    <a:pt x="525" y="979"/>
                    <a:pt x="525" y="979"/>
                  </a:cubicBezTo>
                  <a:cubicBezTo>
                    <a:pt x="550" y="979"/>
                    <a:pt x="550" y="1004"/>
                    <a:pt x="550" y="1004"/>
                  </a:cubicBezTo>
                  <a:cubicBezTo>
                    <a:pt x="550" y="1079"/>
                    <a:pt x="550" y="1129"/>
                    <a:pt x="525" y="1180"/>
                  </a:cubicBezTo>
                  <a:cubicBezTo>
                    <a:pt x="525" y="1230"/>
                    <a:pt x="525" y="1255"/>
                    <a:pt x="525" y="1305"/>
                  </a:cubicBezTo>
                  <a:cubicBezTo>
                    <a:pt x="525" y="1380"/>
                    <a:pt x="575" y="1480"/>
                    <a:pt x="675" y="1505"/>
                  </a:cubicBezTo>
                  <a:cubicBezTo>
                    <a:pt x="689" y="1509"/>
                    <a:pt x="702" y="1510"/>
                    <a:pt x="715" y="1510"/>
                  </a:cubicBezTo>
                  <a:cubicBezTo>
                    <a:pt x="800" y="1510"/>
                    <a:pt x="873" y="1442"/>
                    <a:pt x="851" y="1355"/>
                  </a:cubicBezTo>
                  <a:cubicBezTo>
                    <a:pt x="851" y="1305"/>
                    <a:pt x="826" y="1255"/>
                    <a:pt x="776" y="1230"/>
                  </a:cubicBezTo>
                  <a:cubicBezTo>
                    <a:pt x="751" y="1180"/>
                    <a:pt x="751" y="1129"/>
                    <a:pt x="776" y="1079"/>
                  </a:cubicBezTo>
                  <a:cubicBezTo>
                    <a:pt x="788" y="1054"/>
                    <a:pt x="820" y="1042"/>
                    <a:pt x="854" y="1042"/>
                  </a:cubicBezTo>
                  <a:cubicBezTo>
                    <a:pt x="889" y="1042"/>
                    <a:pt x="926" y="1054"/>
                    <a:pt x="951" y="1079"/>
                  </a:cubicBezTo>
                  <a:cubicBezTo>
                    <a:pt x="976" y="1079"/>
                    <a:pt x="1026" y="1104"/>
                    <a:pt x="1051" y="1104"/>
                  </a:cubicBezTo>
                  <a:cubicBezTo>
                    <a:pt x="1072" y="1118"/>
                    <a:pt x="1095" y="1125"/>
                    <a:pt x="1119" y="1125"/>
                  </a:cubicBezTo>
                  <a:cubicBezTo>
                    <a:pt x="1179" y="1125"/>
                    <a:pt x="1241" y="1083"/>
                    <a:pt x="1277" y="1029"/>
                  </a:cubicBezTo>
                  <a:cubicBezTo>
                    <a:pt x="1352" y="979"/>
                    <a:pt x="1352" y="854"/>
                    <a:pt x="1302" y="779"/>
                  </a:cubicBezTo>
                  <a:cubicBezTo>
                    <a:pt x="1281" y="717"/>
                    <a:pt x="1210" y="672"/>
                    <a:pt x="1143" y="672"/>
                  </a:cubicBezTo>
                  <a:cubicBezTo>
                    <a:pt x="1129" y="672"/>
                    <a:pt x="1115" y="674"/>
                    <a:pt x="1102" y="678"/>
                  </a:cubicBezTo>
                  <a:cubicBezTo>
                    <a:pt x="1055" y="678"/>
                    <a:pt x="978" y="727"/>
                    <a:pt x="915" y="727"/>
                  </a:cubicBezTo>
                  <a:cubicBezTo>
                    <a:pt x="878" y="727"/>
                    <a:pt x="845" y="710"/>
                    <a:pt x="826" y="653"/>
                  </a:cubicBezTo>
                  <a:cubicBezTo>
                    <a:pt x="801" y="553"/>
                    <a:pt x="926" y="453"/>
                    <a:pt x="976" y="378"/>
                  </a:cubicBezTo>
                  <a:cubicBezTo>
                    <a:pt x="1026" y="302"/>
                    <a:pt x="1076" y="202"/>
                    <a:pt x="1026" y="102"/>
                  </a:cubicBezTo>
                  <a:cubicBezTo>
                    <a:pt x="1001" y="77"/>
                    <a:pt x="976" y="52"/>
                    <a:pt x="926" y="27"/>
                  </a:cubicBezTo>
                  <a:cubicBezTo>
                    <a:pt x="891" y="9"/>
                    <a:pt x="849" y="1"/>
                    <a:pt x="8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2"/>
            <p:cNvSpPr/>
            <p:nvPr/>
          </p:nvSpPr>
          <p:spPr>
            <a:xfrm>
              <a:off x="1306485" y="3272893"/>
              <a:ext cx="30214" cy="33413"/>
            </a:xfrm>
            <a:custGeom>
              <a:avLst/>
              <a:gdLst/>
              <a:ahLst/>
              <a:cxnLst/>
              <a:rect l="l" t="t" r="r" b="b"/>
              <a:pathLst>
                <a:path w="1379" h="1525" extrusionOk="0">
                  <a:moveTo>
                    <a:pt x="809" y="0"/>
                  </a:moveTo>
                  <a:cubicBezTo>
                    <a:pt x="739" y="0"/>
                    <a:pt x="670" y="27"/>
                    <a:pt x="627" y="71"/>
                  </a:cubicBezTo>
                  <a:cubicBezTo>
                    <a:pt x="526" y="171"/>
                    <a:pt x="501" y="296"/>
                    <a:pt x="551" y="422"/>
                  </a:cubicBezTo>
                  <a:cubicBezTo>
                    <a:pt x="551" y="447"/>
                    <a:pt x="577" y="497"/>
                    <a:pt x="602" y="522"/>
                  </a:cubicBezTo>
                  <a:cubicBezTo>
                    <a:pt x="627" y="572"/>
                    <a:pt x="627" y="622"/>
                    <a:pt x="602" y="647"/>
                  </a:cubicBezTo>
                  <a:cubicBezTo>
                    <a:pt x="551" y="697"/>
                    <a:pt x="501" y="697"/>
                    <a:pt x="451" y="697"/>
                  </a:cubicBezTo>
                  <a:cubicBezTo>
                    <a:pt x="401" y="672"/>
                    <a:pt x="351" y="647"/>
                    <a:pt x="301" y="647"/>
                  </a:cubicBezTo>
                  <a:cubicBezTo>
                    <a:pt x="284" y="644"/>
                    <a:pt x="268" y="642"/>
                    <a:pt x="252" y="642"/>
                  </a:cubicBezTo>
                  <a:cubicBezTo>
                    <a:pt x="144" y="642"/>
                    <a:pt x="47" y="710"/>
                    <a:pt x="25" y="797"/>
                  </a:cubicBezTo>
                  <a:cubicBezTo>
                    <a:pt x="0" y="923"/>
                    <a:pt x="100" y="1048"/>
                    <a:pt x="226" y="1048"/>
                  </a:cubicBezTo>
                  <a:cubicBezTo>
                    <a:pt x="315" y="1048"/>
                    <a:pt x="404" y="969"/>
                    <a:pt x="493" y="969"/>
                  </a:cubicBezTo>
                  <a:cubicBezTo>
                    <a:pt x="504" y="969"/>
                    <a:pt x="515" y="970"/>
                    <a:pt x="526" y="973"/>
                  </a:cubicBezTo>
                  <a:lnTo>
                    <a:pt x="551" y="973"/>
                  </a:lnTo>
                  <a:cubicBezTo>
                    <a:pt x="551" y="998"/>
                    <a:pt x="551" y="998"/>
                    <a:pt x="551" y="1023"/>
                  </a:cubicBezTo>
                  <a:cubicBezTo>
                    <a:pt x="577" y="1073"/>
                    <a:pt x="551" y="1123"/>
                    <a:pt x="551" y="1173"/>
                  </a:cubicBezTo>
                  <a:cubicBezTo>
                    <a:pt x="551" y="1224"/>
                    <a:pt x="551" y="1249"/>
                    <a:pt x="551" y="1299"/>
                  </a:cubicBezTo>
                  <a:cubicBezTo>
                    <a:pt x="551" y="1399"/>
                    <a:pt x="602" y="1499"/>
                    <a:pt x="702" y="1524"/>
                  </a:cubicBezTo>
                  <a:cubicBezTo>
                    <a:pt x="777" y="1524"/>
                    <a:pt x="902" y="1449"/>
                    <a:pt x="877" y="1349"/>
                  </a:cubicBezTo>
                  <a:cubicBezTo>
                    <a:pt x="877" y="1299"/>
                    <a:pt x="827" y="1274"/>
                    <a:pt x="802" y="1224"/>
                  </a:cubicBezTo>
                  <a:cubicBezTo>
                    <a:pt x="777" y="1173"/>
                    <a:pt x="752" y="1123"/>
                    <a:pt x="777" y="1073"/>
                  </a:cubicBezTo>
                  <a:cubicBezTo>
                    <a:pt x="798" y="1052"/>
                    <a:pt x="828" y="1044"/>
                    <a:pt x="860" y="1044"/>
                  </a:cubicBezTo>
                  <a:cubicBezTo>
                    <a:pt x="903" y="1044"/>
                    <a:pt x="949" y="1059"/>
                    <a:pt x="978" y="1073"/>
                  </a:cubicBezTo>
                  <a:cubicBezTo>
                    <a:pt x="1003" y="1098"/>
                    <a:pt x="1028" y="1098"/>
                    <a:pt x="1078" y="1123"/>
                  </a:cubicBezTo>
                  <a:cubicBezTo>
                    <a:pt x="1097" y="1130"/>
                    <a:pt x="1117" y="1133"/>
                    <a:pt x="1138" y="1133"/>
                  </a:cubicBezTo>
                  <a:cubicBezTo>
                    <a:pt x="1200" y="1133"/>
                    <a:pt x="1266" y="1104"/>
                    <a:pt x="1303" y="1048"/>
                  </a:cubicBezTo>
                  <a:cubicBezTo>
                    <a:pt x="1353" y="973"/>
                    <a:pt x="1379" y="873"/>
                    <a:pt x="1328" y="797"/>
                  </a:cubicBezTo>
                  <a:cubicBezTo>
                    <a:pt x="1308" y="714"/>
                    <a:pt x="1235" y="666"/>
                    <a:pt x="1168" y="666"/>
                  </a:cubicBezTo>
                  <a:cubicBezTo>
                    <a:pt x="1154" y="666"/>
                    <a:pt x="1141" y="668"/>
                    <a:pt x="1128" y="672"/>
                  </a:cubicBezTo>
                  <a:cubicBezTo>
                    <a:pt x="1080" y="688"/>
                    <a:pt x="1003" y="734"/>
                    <a:pt x="940" y="734"/>
                  </a:cubicBezTo>
                  <a:cubicBezTo>
                    <a:pt x="903" y="734"/>
                    <a:pt x="871" y="718"/>
                    <a:pt x="852" y="672"/>
                  </a:cubicBezTo>
                  <a:cubicBezTo>
                    <a:pt x="827" y="572"/>
                    <a:pt x="952" y="447"/>
                    <a:pt x="978" y="371"/>
                  </a:cubicBezTo>
                  <a:cubicBezTo>
                    <a:pt x="1053" y="296"/>
                    <a:pt x="1078" y="196"/>
                    <a:pt x="1053" y="121"/>
                  </a:cubicBezTo>
                  <a:cubicBezTo>
                    <a:pt x="1028" y="71"/>
                    <a:pt x="1003" y="46"/>
                    <a:pt x="952" y="46"/>
                  </a:cubicBezTo>
                  <a:cubicBezTo>
                    <a:pt x="910" y="14"/>
                    <a:pt x="860" y="0"/>
                    <a:pt x="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2"/>
            <p:cNvSpPr/>
            <p:nvPr/>
          </p:nvSpPr>
          <p:spPr>
            <a:xfrm>
              <a:off x="1279580" y="3365134"/>
              <a:ext cx="29666" cy="33413"/>
            </a:xfrm>
            <a:custGeom>
              <a:avLst/>
              <a:gdLst/>
              <a:ahLst/>
              <a:cxnLst/>
              <a:rect l="l" t="t" r="r" b="b"/>
              <a:pathLst>
                <a:path w="1354" h="1525" extrusionOk="0">
                  <a:moveTo>
                    <a:pt x="784" y="1"/>
                  </a:moveTo>
                  <a:cubicBezTo>
                    <a:pt x="714" y="1"/>
                    <a:pt x="645" y="28"/>
                    <a:pt x="602" y="71"/>
                  </a:cubicBezTo>
                  <a:cubicBezTo>
                    <a:pt x="501" y="171"/>
                    <a:pt x="476" y="297"/>
                    <a:pt x="526" y="422"/>
                  </a:cubicBezTo>
                  <a:cubicBezTo>
                    <a:pt x="526" y="447"/>
                    <a:pt x="551" y="497"/>
                    <a:pt x="576" y="522"/>
                  </a:cubicBezTo>
                  <a:cubicBezTo>
                    <a:pt x="602" y="572"/>
                    <a:pt x="602" y="623"/>
                    <a:pt x="576" y="648"/>
                  </a:cubicBezTo>
                  <a:cubicBezTo>
                    <a:pt x="551" y="698"/>
                    <a:pt x="476" y="698"/>
                    <a:pt x="426" y="698"/>
                  </a:cubicBezTo>
                  <a:cubicBezTo>
                    <a:pt x="376" y="673"/>
                    <a:pt x="326" y="648"/>
                    <a:pt x="276" y="648"/>
                  </a:cubicBezTo>
                  <a:cubicBezTo>
                    <a:pt x="263" y="644"/>
                    <a:pt x="249" y="643"/>
                    <a:pt x="235" y="643"/>
                  </a:cubicBezTo>
                  <a:cubicBezTo>
                    <a:pt x="144" y="643"/>
                    <a:pt x="47" y="711"/>
                    <a:pt x="25" y="798"/>
                  </a:cubicBezTo>
                  <a:cubicBezTo>
                    <a:pt x="0" y="923"/>
                    <a:pt x="75" y="1049"/>
                    <a:pt x="201" y="1049"/>
                  </a:cubicBezTo>
                  <a:cubicBezTo>
                    <a:pt x="290" y="1049"/>
                    <a:pt x="379" y="969"/>
                    <a:pt x="468" y="969"/>
                  </a:cubicBezTo>
                  <a:cubicBezTo>
                    <a:pt x="479" y="969"/>
                    <a:pt x="490" y="971"/>
                    <a:pt x="501" y="973"/>
                  </a:cubicBezTo>
                  <a:cubicBezTo>
                    <a:pt x="526" y="973"/>
                    <a:pt x="526" y="973"/>
                    <a:pt x="526" y="999"/>
                  </a:cubicBezTo>
                  <a:cubicBezTo>
                    <a:pt x="551" y="999"/>
                    <a:pt x="551" y="999"/>
                    <a:pt x="551" y="1024"/>
                  </a:cubicBezTo>
                  <a:cubicBezTo>
                    <a:pt x="551" y="1074"/>
                    <a:pt x="551" y="1124"/>
                    <a:pt x="526" y="1174"/>
                  </a:cubicBezTo>
                  <a:cubicBezTo>
                    <a:pt x="526" y="1224"/>
                    <a:pt x="526" y="1249"/>
                    <a:pt x="526" y="1299"/>
                  </a:cubicBezTo>
                  <a:cubicBezTo>
                    <a:pt x="526" y="1400"/>
                    <a:pt x="576" y="1500"/>
                    <a:pt x="677" y="1525"/>
                  </a:cubicBezTo>
                  <a:cubicBezTo>
                    <a:pt x="752" y="1525"/>
                    <a:pt x="877" y="1450"/>
                    <a:pt x="852" y="1349"/>
                  </a:cubicBezTo>
                  <a:cubicBezTo>
                    <a:pt x="852" y="1299"/>
                    <a:pt x="802" y="1274"/>
                    <a:pt x="777" y="1224"/>
                  </a:cubicBezTo>
                  <a:cubicBezTo>
                    <a:pt x="752" y="1174"/>
                    <a:pt x="727" y="1124"/>
                    <a:pt x="777" y="1074"/>
                  </a:cubicBezTo>
                  <a:cubicBezTo>
                    <a:pt x="788" y="1053"/>
                    <a:pt x="812" y="1045"/>
                    <a:pt x="840" y="1045"/>
                  </a:cubicBezTo>
                  <a:cubicBezTo>
                    <a:pt x="878" y="1045"/>
                    <a:pt x="923" y="1059"/>
                    <a:pt x="952" y="1074"/>
                  </a:cubicBezTo>
                  <a:cubicBezTo>
                    <a:pt x="977" y="1099"/>
                    <a:pt x="1003" y="1099"/>
                    <a:pt x="1053" y="1124"/>
                  </a:cubicBezTo>
                  <a:cubicBezTo>
                    <a:pt x="1071" y="1130"/>
                    <a:pt x="1092" y="1133"/>
                    <a:pt x="1113" y="1133"/>
                  </a:cubicBezTo>
                  <a:cubicBezTo>
                    <a:pt x="1175" y="1133"/>
                    <a:pt x="1241" y="1105"/>
                    <a:pt x="1278" y="1049"/>
                  </a:cubicBezTo>
                  <a:cubicBezTo>
                    <a:pt x="1353" y="973"/>
                    <a:pt x="1353" y="873"/>
                    <a:pt x="1303" y="798"/>
                  </a:cubicBezTo>
                  <a:cubicBezTo>
                    <a:pt x="1282" y="733"/>
                    <a:pt x="1203" y="668"/>
                    <a:pt x="1134" y="668"/>
                  </a:cubicBezTo>
                  <a:cubicBezTo>
                    <a:pt x="1123" y="668"/>
                    <a:pt x="1113" y="669"/>
                    <a:pt x="1103" y="673"/>
                  </a:cubicBezTo>
                  <a:cubicBezTo>
                    <a:pt x="1055" y="689"/>
                    <a:pt x="978" y="734"/>
                    <a:pt x="914" y="734"/>
                  </a:cubicBezTo>
                  <a:cubicBezTo>
                    <a:pt x="878" y="734"/>
                    <a:pt x="846" y="719"/>
                    <a:pt x="827" y="673"/>
                  </a:cubicBezTo>
                  <a:cubicBezTo>
                    <a:pt x="802" y="572"/>
                    <a:pt x="927" y="447"/>
                    <a:pt x="977" y="372"/>
                  </a:cubicBezTo>
                  <a:cubicBezTo>
                    <a:pt x="1028" y="297"/>
                    <a:pt x="1078" y="197"/>
                    <a:pt x="1028" y="121"/>
                  </a:cubicBezTo>
                  <a:cubicBezTo>
                    <a:pt x="1003" y="71"/>
                    <a:pt x="977" y="46"/>
                    <a:pt x="927" y="46"/>
                  </a:cubicBezTo>
                  <a:cubicBezTo>
                    <a:pt x="885" y="15"/>
                    <a:pt x="835" y="1"/>
                    <a:pt x="7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2"/>
            <p:cNvSpPr/>
            <p:nvPr/>
          </p:nvSpPr>
          <p:spPr>
            <a:xfrm>
              <a:off x="977002" y="3131091"/>
              <a:ext cx="30214" cy="33084"/>
            </a:xfrm>
            <a:custGeom>
              <a:avLst/>
              <a:gdLst/>
              <a:ahLst/>
              <a:cxnLst/>
              <a:rect l="l" t="t" r="r" b="b"/>
              <a:pathLst>
                <a:path w="1379" h="1510" extrusionOk="0">
                  <a:moveTo>
                    <a:pt x="833" y="0"/>
                  </a:moveTo>
                  <a:cubicBezTo>
                    <a:pt x="755" y="0"/>
                    <a:pt x="676" y="28"/>
                    <a:pt x="627" y="76"/>
                  </a:cubicBezTo>
                  <a:cubicBezTo>
                    <a:pt x="527" y="152"/>
                    <a:pt x="502" y="302"/>
                    <a:pt x="552" y="402"/>
                  </a:cubicBezTo>
                  <a:cubicBezTo>
                    <a:pt x="552" y="452"/>
                    <a:pt x="577" y="477"/>
                    <a:pt x="602" y="528"/>
                  </a:cubicBezTo>
                  <a:cubicBezTo>
                    <a:pt x="627" y="553"/>
                    <a:pt x="627" y="603"/>
                    <a:pt x="602" y="653"/>
                  </a:cubicBezTo>
                  <a:cubicBezTo>
                    <a:pt x="566" y="671"/>
                    <a:pt x="531" y="688"/>
                    <a:pt x="496" y="688"/>
                  </a:cubicBezTo>
                  <a:cubicBezTo>
                    <a:pt x="481" y="688"/>
                    <a:pt x="466" y="685"/>
                    <a:pt x="452" y="678"/>
                  </a:cubicBezTo>
                  <a:cubicBezTo>
                    <a:pt x="401" y="678"/>
                    <a:pt x="351" y="653"/>
                    <a:pt x="301" y="628"/>
                  </a:cubicBezTo>
                  <a:cubicBezTo>
                    <a:pt x="176" y="628"/>
                    <a:pt x="51" y="678"/>
                    <a:pt x="25" y="803"/>
                  </a:cubicBezTo>
                  <a:cubicBezTo>
                    <a:pt x="0" y="904"/>
                    <a:pt x="101" y="1029"/>
                    <a:pt x="226" y="1029"/>
                  </a:cubicBezTo>
                  <a:cubicBezTo>
                    <a:pt x="315" y="1029"/>
                    <a:pt x="404" y="950"/>
                    <a:pt x="493" y="950"/>
                  </a:cubicBezTo>
                  <a:cubicBezTo>
                    <a:pt x="504" y="950"/>
                    <a:pt x="516" y="951"/>
                    <a:pt x="527" y="954"/>
                  </a:cubicBezTo>
                  <a:cubicBezTo>
                    <a:pt x="552" y="954"/>
                    <a:pt x="552" y="979"/>
                    <a:pt x="552" y="979"/>
                  </a:cubicBezTo>
                  <a:cubicBezTo>
                    <a:pt x="552" y="979"/>
                    <a:pt x="552" y="1004"/>
                    <a:pt x="552" y="1004"/>
                  </a:cubicBezTo>
                  <a:cubicBezTo>
                    <a:pt x="577" y="1054"/>
                    <a:pt x="552" y="1129"/>
                    <a:pt x="552" y="1179"/>
                  </a:cubicBezTo>
                  <a:cubicBezTo>
                    <a:pt x="552" y="1204"/>
                    <a:pt x="552" y="1254"/>
                    <a:pt x="552" y="1279"/>
                  </a:cubicBezTo>
                  <a:cubicBezTo>
                    <a:pt x="552" y="1380"/>
                    <a:pt x="602" y="1480"/>
                    <a:pt x="702" y="1505"/>
                  </a:cubicBezTo>
                  <a:cubicBezTo>
                    <a:pt x="712" y="1508"/>
                    <a:pt x="723" y="1510"/>
                    <a:pt x="734" y="1510"/>
                  </a:cubicBezTo>
                  <a:cubicBezTo>
                    <a:pt x="808" y="1510"/>
                    <a:pt x="899" y="1442"/>
                    <a:pt x="878" y="1355"/>
                  </a:cubicBezTo>
                  <a:cubicBezTo>
                    <a:pt x="878" y="1305"/>
                    <a:pt x="827" y="1254"/>
                    <a:pt x="802" y="1204"/>
                  </a:cubicBezTo>
                  <a:cubicBezTo>
                    <a:pt x="777" y="1179"/>
                    <a:pt x="752" y="1104"/>
                    <a:pt x="777" y="1079"/>
                  </a:cubicBezTo>
                  <a:cubicBezTo>
                    <a:pt x="802" y="1041"/>
                    <a:pt x="840" y="1029"/>
                    <a:pt x="878" y="1029"/>
                  </a:cubicBezTo>
                  <a:cubicBezTo>
                    <a:pt x="915" y="1029"/>
                    <a:pt x="953" y="1041"/>
                    <a:pt x="978" y="1054"/>
                  </a:cubicBezTo>
                  <a:cubicBezTo>
                    <a:pt x="1003" y="1079"/>
                    <a:pt x="1028" y="1104"/>
                    <a:pt x="1078" y="1104"/>
                  </a:cubicBezTo>
                  <a:cubicBezTo>
                    <a:pt x="1099" y="1118"/>
                    <a:pt x="1122" y="1124"/>
                    <a:pt x="1145" y="1124"/>
                  </a:cubicBezTo>
                  <a:cubicBezTo>
                    <a:pt x="1205" y="1124"/>
                    <a:pt x="1268" y="1083"/>
                    <a:pt x="1304" y="1029"/>
                  </a:cubicBezTo>
                  <a:cubicBezTo>
                    <a:pt x="1354" y="954"/>
                    <a:pt x="1379" y="853"/>
                    <a:pt x="1329" y="778"/>
                  </a:cubicBezTo>
                  <a:cubicBezTo>
                    <a:pt x="1304" y="703"/>
                    <a:pt x="1203" y="653"/>
                    <a:pt x="1128" y="653"/>
                  </a:cubicBezTo>
                  <a:cubicBezTo>
                    <a:pt x="1080" y="669"/>
                    <a:pt x="1002" y="726"/>
                    <a:pt x="938" y="726"/>
                  </a:cubicBezTo>
                  <a:cubicBezTo>
                    <a:pt x="902" y="726"/>
                    <a:pt x="871" y="707"/>
                    <a:pt x="853" y="653"/>
                  </a:cubicBezTo>
                  <a:cubicBezTo>
                    <a:pt x="827" y="553"/>
                    <a:pt x="953" y="452"/>
                    <a:pt x="1003" y="377"/>
                  </a:cubicBezTo>
                  <a:cubicBezTo>
                    <a:pt x="1053" y="302"/>
                    <a:pt x="1078" y="202"/>
                    <a:pt x="1053" y="102"/>
                  </a:cubicBezTo>
                  <a:cubicBezTo>
                    <a:pt x="1028" y="76"/>
                    <a:pt x="1003" y="51"/>
                    <a:pt x="953" y="26"/>
                  </a:cubicBezTo>
                  <a:cubicBezTo>
                    <a:pt x="917" y="9"/>
                    <a:pt x="875" y="0"/>
                    <a:pt x="8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2"/>
            <p:cNvSpPr/>
            <p:nvPr/>
          </p:nvSpPr>
          <p:spPr>
            <a:xfrm>
              <a:off x="814452" y="3189284"/>
              <a:ext cx="29688" cy="33106"/>
            </a:xfrm>
            <a:custGeom>
              <a:avLst/>
              <a:gdLst/>
              <a:ahLst/>
              <a:cxnLst/>
              <a:rect l="l" t="t" r="r" b="b"/>
              <a:pathLst>
                <a:path w="1355" h="1511" extrusionOk="0">
                  <a:moveTo>
                    <a:pt x="832" y="1"/>
                  </a:moveTo>
                  <a:cubicBezTo>
                    <a:pt x="753" y="1"/>
                    <a:pt x="667" y="29"/>
                    <a:pt x="602" y="77"/>
                  </a:cubicBezTo>
                  <a:cubicBezTo>
                    <a:pt x="527" y="152"/>
                    <a:pt x="502" y="303"/>
                    <a:pt x="527" y="403"/>
                  </a:cubicBezTo>
                  <a:cubicBezTo>
                    <a:pt x="552" y="453"/>
                    <a:pt x="577" y="478"/>
                    <a:pt x="602" y="528"/>
                  </a:cubicBezTo>
                  <a:cubicBezTo>
                    <a:pt x="602" y="553"/>
                    <a:pt x="602" y="603"/>
                    <a:pt x="577" y="654"/>
                  </a:cubicBezTo>
                  <a:cubicBezTo>
                    <a:pt x="560" y="671"/>
                    <a:pt x="529" y="689"/>
                    <a:pt x="495" y="689"/>
                  </a:cubicBezTo>
                  <a:cubicBezTo>
                    <a:pt x="481" y="689"/>
                    <a:pt x="467" y="686"/>
                    <a:pt x="452" y="679"/>
                  </a:cubicBezTo>
                  <a:cubicBezTo>
                    <a:pt x="402" y="679"/>
                    <a:pt x="352" y="654"/>
                    <a:pt x="302" y="628"/>
                  </a:cubicBezTo>
                  <a:cubicBezTo>
                    <a:pt x="176" y="628"/>
                    <a:pt x="51" y="679"/>
                    <a:pt x="26" y="804"/>
                  </a:cubicBezTo>
                  <a:cubicBezTo>
                    <a:pt x="1" y="904"/>
                    <a:pt x="101" y="1029"/>
                    <a:pt x="201" y="1029"/>
                  </a:cubicBezTo>
                  <a:cubicBezTo>
                    <a:pt x="313" y="1029"/>
                    <a:pt x="404" y="950"/>
                    <a:pt x="494" y="950"/>
                  </a:cubicBezTo>
                  <a:cubicBezTo>
                    <a:pt x="505" y="950"/>
                    <a:pt x="516" y="952"/>
                    <a:pt x="527" y="954"/>
                  </a:cubicBezTo>
                  <a:cubicBezTo>
                    <a:pt x="527" y="954"/>
                    <a:pt x="552" y="979"/>
                    <a:pt x="552" y="979"/>
                  </a:cubicBezTo>
                  <a:cubicBezTo>
                    <a:pt x="552" y="979"/>
                    <a:pt x="552" y="1004"/>
                    <a:pt x="552" y="1004"/>
                  </a:cubicBezTo>
                  <a:cubicBezTo>
                    <a:pt x="552" y="1055"/>
                    <a:pt x="552" y="1130"/>
                    <a:pt x="552" y="1180"/>
                  </a:cubicBezTo>
                  <a:cubicBezTo>
                    <a:pt x="552" y="1205"/>
                    <a:pt x="527" y="1255"/>
                    <a:pt x="527" y="1305"/>
                  </a:cubicBezTo>
                  <a:cubicBezTo>
                    <a:pt x="527" y="1380"/>
                    <a:pt x="602" y="1481"/>
                    <a:pt x="678" y="1506"/>
                  </a:cubicBezTo>
                  <a:cubicBezTo>
                    <a:pt x="691" y="1509"/>
                    <a:pt x="704" y="1511"/>
                    <a:pt x="717" y="1511"/>
                  </a:cubicBezTo>
                  <a:cubicBezTo>
                    <a:pt x="802" y="1511"/>
                    <a:pt x="878" y="1442"/>
                    <a:pt x="878" y="1355"/>
                  </a:cubicBezTo>
                  <a:cubicBezTo>
                    <a:pt x="878" y="1305"/>
                    <a:pt x="828" y="1255"/>
                    <a:pt x="803" y="1230"/>
                  </a:cubicBezTo>
                  <a:cubicBezTo>
                    <a:pt x="778" y="1180"/>
                    <a:pt x="753" y="1105"/>
                    <a:pt x="778" y="1080"/>
                  </a:cubicBezTo>
                  <a:cubicBezTo>
                    <a:pt x="803" y="1042"/>
                    <a:pt x="834" y="1029"/>
                    <a:pt x="869" y="1029"/>
                  </a:cubicBezTo>
                  <a:cubicBezTo>
                    <a:pt x="903" y="1029"/>
                    <a:pt x="941" y="1042"/>
                    <a:pt x="978" y="1055"/>
                  </a:cubicBezTo>
                  <a:cubicBezTo>
                    <a:pt x="1003" y="1080"/>
                    <a:pt x="1028" y="1105"/>
                    <a:pt x="1053" y="1105"/>
                  </a:cubicBezTo>
                  <a:cubicBezTo>
                    <a:pt x="1081" y="1119"/>
                    <a:pt x="1109" y="1125"/>
                    <a:pt x="1136" y="1125"/>
                  </a:cubicBezTo>
                  <a:cubicBezTo>
                    <a:pt x="1206" y="1125"/>
                    <a:pt x="1268" y="1084"/>
                    <a:pt x="1304" y="1029"/>
                  </a:cubicBezTo>
                  <a:cubicBezTo>
                    <a:pt x="1354" y="954"/>
                    <a:pt x="1354" y="854"/>
                    <a:pt x="1329" y="779"/>
                  </a:cubicBezTo>
                  <a:cubicBezTo>
                    <a:pt x="1279" y="704"/>
                    <a:pt x="1204" y="654"/>
                    <a:pt x="1129" y="654"/>
                  </a:cubicBezTo>
                  <a:cubicBezTo>
                    <a:pt x="1065" y="670"/>
                    <a:pt x="991" y="726"/>
                    <a:pt x="932" y="726"/>
                  </a:cubicBezTo>
                  <a:cubicBezTo>
                    <a:pt x="899" y="726"/>
                    <a:pt x="871" y="708"/>
                    <a:pt x="853" y="654"/>
                  </a:cubicBezTo>
                  <a:cubicBezTo>
                    <a:pt x="803" y="553"/>
                    <a:pt x="928" y="453"/>
                    <a:pt x="978" y="378"/>
                  </a:cubicBezTo>
                  <a:cubicBezTo>
                    <a:pt x="1028" y="303"/>
                    <a:pt x="1079" y="202"/>
                    <a:pt x="1028" y="102"/>
                  </a:cubicBezTo>
                  <a:cubicBezTo>
                    <a:pt x="1028" y="77"/>
                    <a:pt x="978" y="52"/>
                    <a:pt x="953" y="27"/>
                  </a:cubicBezTo>
                  <a:cubicBezTo>
                    <a:pt x="918" y="9"/>
                    <a:pt x="876" y="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2"/>
            <p:cNvSpPr/>
            <p:nvPr/>
          </p:nvSpPr>
          <p:spPr>
            <a:xfrm>
              <a:off x="1543705" y="3365134"/>
              <a:ext cx="29666" cy="33413"/>
            </a:xfrm>
            <a:custGeom>
              <a:avLst/>
              <a:gdLst/>
              <a:ahLst/>
              <a:cxnLst/>
              <a:rect l="l" t="t" r="r" b="b"/>
              <a:pathLst>
                <a:path w="1354" h="1525" extrusionOk="0">
                  <a:moveTo>
                    <a:pt x="784" y="1"/>
                  </a:moveTo>
                  <a:cubicBezTo>
                    <a:pt x="714" y="1"/>
                    <a:pt x="645" y="28"/>
                    <a:pt x="602" y="71"/>
                  </a:cubicBezTo>
                  <a:cubicBezTo>
                    <a:pt x="501" y="171"/>
                    <a:pt x="476" y="297"/>
                    <a:pt x="527" y="422"/>
                  </a:cubicBezTo>
                  <a:cubicBezTo>
                    <a:pt x="527" y="447"/>
                    <a:pt x="552" y="497"/>
                    <a:pt x="577" y="522"/>
                  </a:cubicBezTo>
                  <a:cubicBezTo>
                    <a:pt x="602" y="572"/>
                    <a:pt x="602" y="623"/>
                    <a:pt x="577" y="648"/>
                  </a:cubicBezTo>
                  <a:cubicBezTo>
                    <a:pt x="552" y="698"/>
                    <a:pt x="476" y="698"/>
                    <a:pt x="426" y="698"/>
                  </a:cubicBezTo>
                  <a:cubicBezTo>
                    <a:pt x="376" y="673"/>
                    <a:pt x="326" y="648"/>
                    <a:pt x="276" y="648"/>
                  </a:cubicBezTo>
                  <a:cubicBezTo>
                    <a:pt x="259" y="644"/>
                    <a:pt x="243" y="643"/>
                    <a:pt x="227" y="643"/>
                  </a:cubicBezTo>
                  <a:cubicBezTo>
                    <a:pt x="120" y="643"/>
                    <a:pt x="25" y="711"/>
                    <a:pt x="25" y="798"/>
                  </a:cubicBezTo>
                  <a:cubicBezTo>
                    <a:pt x="0" y="923"/>
                    <a:pt x="75" y="1049"/>
                    <a:pt x="201" y="1049"/>
                  </a:cubicBezTo>
                  <a:cubicBezTo>
                    <a:pt x="290" y="1049"/>
                    <a:pt x="379" y="969"/>
                    <a:pt x="468" y="969"/>
                  </a:cubicBezTo>
                  <a:cubicBezTo>
                    <a:pt x="479" y="969"/>
                    <a:pt x="490" y="971"/>
                    <a:pt x="501" y="973"/>
                  </a:cubicBezTo>
                  <a:cubicBezTo>
                    <a:pt x="527" y="973"/>
                    <a:pt x="527" y="973"/>
                    <a:pt x="527" y="999"/>
                  </a:cubicBezTo>
                  <a:cubicBezTo>
                    <a:pt x="527" y="999"/>
                    <a:pt x="552" y="999"/>
                    <a:pt x="552" y="1024"/>
                  </a:cubicBezTo>
                  <a:cubicBezTo>
                    <a:pt x="552" y="1074"/>
                    <a:pt x="527" y="1124"/>
                    <a:pt x="527" y="1174"/>
                  </a:cubicBezTo>
                  <a:cubicBezTo>
                    <a:pt x="527" y="1224"/>
                    <a:pt x="527" y="1249"/>
                    <a:pt x="527" y="1299"/>
                  </a:cubicBezTo>
                  <a:cubicBezTo>
                    <a:pt x="527" y="1400"/>
                    <a:pt x="577" y="1500"/>
                    <a:pt x="677" y="1525"/>
                  </a:cubicBezTo>
                  <a:cubicBezTo>
                    <a:pt x="752" y="1525"/>
                    <a:pt x="877" y="1450"/>
                    <a:pt x="852" y="1349"/>
                  </a:cubicBezTo>
                  <a:cubicBezTo>
                    <a:pt x="852" y="1299"/>
                    <a:pt x="802" y="1274"/>
                    <a:pt x="777" y="1224"/>
                  </a:cubicBezTo>
                  <a:cubicBezTo>
                    <a:pt x="752" y="1174"/>
                    <a:pt x="727" y="1124"/>
                    <a:pt x="777" y="1074"/>
                  </a:cubicBezTo>
                  <a:cubicBezTo>
                    <a:pt x="788" y="1053"/>
                    <a:pt x="812" y="1045"/>
                    <a:pt x="840" y="1045"/>
                  </a:cubicBezTo>
                  <a:cubicBezTo>
                    <a:pt x="878" y="1045"/>
                    <a:pt x="924" y="1059"/>
                    <a:pt x="953" y="1074"/>
                  </a:cubicBezTo>
                  <a:cubicBezTo>
                    <a:pt x="978" y="1099"/>
                    <a:pt x="1003" y="1099"/>
                    <a:pt x="1053" y="1124"/>
                  </a:cubicBezTo>
                  <a:cubicBezTo>
                    <a:pt x="1072" y="1130"/>
                    <a:pt x="1092" y="1133"/>
                    <a:pt x="1113" y="1133"/>
                  </a:cubicBezTo>
                  <a:cubicBezTo>
                    <a:pt x="1175" y="1133"/>
                    <a:pt x="1241" y="1105"/>
                    <a:pt x="1278" y="1049"/>
                  </a:cubicBezTo>
                  <a:cubicBezTo>
                    <a:pt x="1329" y="973"/>
                    <a:pt x="1354" y="873"/>
                    <a:pt x="1303" y="798"/>
                  </a:cubicBezTo>
                  <a:cubicBezTo>
                    <a:pt x="1282" y="733"/>
                    <a:pt x="1204" y="668"/>
                    <a:pt x="1134" y="668"/>
                  </a:cubicBezTo>
                  <a:cubicBezTo>
                    <a:pt x="1124" y="668"/>
                    <a:pt x="1113" y="669"/>
                    <a:pt x="1103" y="673"/>
                  </a:cubicBezTo>
                  <a:cubicBezTo>
                    <a:pt x="1055" y="689"/>
                    <a:pt x="978" y="734"/>
                    <a:pt x="915" y="734"/>
                  </a:cubicBezTo>
                  <a:cubicBezTo>
                    <a:pt x="878" y="734"/>
                    <a:pt x="846" y="719"/>
                    <a:pt x="827" y="673"/>
                  </a:cubicBezTo>
                  <a:cubicBezTo>
                    <a:pt x="802" y="572"/>
                    <a:pt x="928" y="447"/>
                    <a:pt x="978" y="372"/>
                  </a:cubicBezTo>
                  <a:cubicBezTo>
                    <a:pt x="1028" y="297"/>
                    <a:pt x="1053" y="197"/>
                    <a:pt x="1028" y="121"/>
                  </a:cubicBezTo>
                  <a:cubicBezTo>
                    <a:pt x="1003" y="71"/>
                    <a:pt x="978" y="46"/>
                    <a:pt x="928" y="46"/>
                  </a:cubicBezTo>
                  <a:cubicBezTo>
                    <a:pt x="886" y="15"/>
                    <a:pt x="835" y="1"/>
                    <a:pt x="784" y="1"/>
                  </a:cubicBezTo>
                  <a:close/>
                </a:path>
              </a:pathLst>
            </a:custGeom>
            <a:solidFill>
              <a:srgbClr val="537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2"/>
            <p:cNvSpPr/>
            <p:nvPr/>
          </p:nvSpPr>
          <p:spPr>
            <a:xfrm>
              <a:off x="1883070" y="3480447"/>
              <a:ext cx="29666" cy="32975"/>
            </a:xfrm>
            <a:custGeom>
              <a:avLst/>
              <a:gdLst/>
              <a:ahLst/>
              <a:cxnLst/>
              <a:rect l="l" t="t" r="r" b="b"/>
              <a:pathLst>
                <a:path w="1354" h="1505" extrusionOk="0">
                  <a:moveTo>
                    <a:pt x="797" y="1"/>
                  </a:moveTo>
                  <a:cubicBezTo>
                    <a:pt x="727" y="1"/>
                    <a:pt x="660" y="28"/>
                    <a:pt x="602" y="71"/>
                  </a:cubicBezTo>
                  <a:cubicBezTo>
                    <a:pt x="526" y="147"/>
                    <a:pt x="476" y="297"/>
                    <a:pt x="526" y="422"/>
                  </a:cubicBezTo>
                  <a:cubicBezTo>
                    <a:pt x="551" y="447"/>
                    <a:pt x="576" y="497"/>
                    <a:pt x="602" y="523"/>
                  </a:cubicBezTo>
                  <a:cubicBezTo>
                    <a:pt x="602" y="573"/>
                    <a:pt x="602" y="623"/>
                    <a:pt x="576" y="648"/>
                  </a:cubicBezTo>
                  <a:cubicBezTo>
                    <a:pt x="551" y="698"/>
                    <a:pt x="501" y="698"/>
                    <a:pt x="426" y="698"/>
                  </a:cubicBezTo>
                  <a:cubicBezTo>
                    <a:pt x="376" y="673"/>
                    <a:pt x="351" y="648"/>
                    <a:pt x="276" y="648"/>
                  </a:cubicBezTo>
                  <a:cubicBezTo>
                    <a:pt x="263" y="645"/>
                    <a:pt x="249" y="643"/>
                    <a:pt x="235" y="643"/>
                  </a:cubicBezTo>
                  <a:cubicBezTo>
                    <a:pt x="144" y="643"/>
                    <a:pt x="47" y="711"/>
                    <a:pt x="25" y="798"/>
                  </a:cubicBezTo>
                  <a:cubicBezTo>
                    <a:pt x="0" y="924"/>
                    <a:pt x="100" y="1049"/>
                    <a:pt x="201" y="1049"/>
                  </a:cubicBezTo>
                  <a:cubicBezTo>
                    <a:pt x="312" y="1049"/>
                    <a:pt x="384" y="970"/>
                    <a:pt x="486" y="970"/>
                  </a:cubicBezTo>
                  <a:cubicBezTo>
                    <a:pt x="499" y="970"/>
                    <a:pt x="512" y="971"/>
                    <a:pt x="526" y="974"/>
                  </a:cubicBezTo>
                  <a:lnTo>
                    <a:pt x="551" y="974"/>
                  </a:lnTo>
                  <a:cubicBezTo>
                    <a:pt x="551" y="999"/>
                    <a:pt x="551" y="999"/>
                    <a:pt x="551" y="1024"/>
                  </a:cubicBezTo>
                  <a:cubicBezTo>
                    <a:pt x="551" y="1074"/>
                    <a:pt x="551" y="1124"/>
                    <a:pt x="551" y="1174"/>
                  </a:cubicBezTo>
                  <a:cubicBezTo>
                    <a:pt x="526" y="1224"/>
                    <a:pt x="526" y="1249"/>
                    <a:pt x="526" y="1299"/>
                  </a:cubicBezTo>
                  <a:cubicBezTo>
                    <a:pt x="526" y="1400"/>
                    <a:pt x="602" y="1500"/>
                    <a:pt x="677" y="1500"/>
                  </a:cubicBezTo>
                  <a:cubicBezTo>
                    <a:pt x="690" y="1503"/>
                    <a:pt x="703" y="1505"/>
                    <a:pt x="716" y="1505"/>
                  </a:cubicBezTo>
                  <a:cubicBezTo>
                    <a:pt x="802" y="1505"/>
                    <a:pt x="877" y="1437"/>
                    <a:pt x="877" y="1350"/>
                  </a:cubicBezTo>
                  <a:cubicBezTo>
                    <a:pt x="852" y="1299"/>
                    <a:pt x="827" y="1274"/>
                    <a:pt x="802" y="1224"/>
                  </a:cubicBezTo>
                  <a:cubicBezTo>
                    <a:pt x="777" y="1174"/>
                    <a:pt x="752" y="1124"/>
                    <a:pt x="777" y="1074"/>
                  </a:cubicBezTo>
                  <a:cubicBezTo>
                    <a:pt x="802" y="1049"/>
                    <a:pt x="833" y="1036"/>
                    <a:pt x="868" y="1036"/>
                  </a:cubicBezTo>
                  <a:cubicBezTo>
                    <a:pt x="902" y="1036"/>
                    <a:pt x="940" y="1049"/>
                    <a:pt x="977" y="1074"/>
                  </a:cubicBezTo>
                  <a:cubicBezTo>
                    <a:pt x="1003" y="1099"/>
                    <a:pt x="1028" y="1099"/>
                    <a:pt x="1053" y="1124"/>
                  </a:cubicBezTo>
                  <a:cubicBezTo>
                    <a:pt x="1078" y="1130"/>
                    <a:pt x="1103" y="1133"/>
                    <a:pt x="1127" y="1133"/>
                  </a:cubicBezTo>
                  <a:cubicBezTo>
                    <a:pt x="1200" y="1133"/>
                    <a:pt x="1266" y="1105"/>
                    <a:pt x="1303" y="1049"/>
                  </a:cubicBezTo>
                  <a:cubicBezTo>
                    <a:pt x="1353" y="974"/>
                    <a:pt x="1353" y="873"/>
                    <a:pt x="1328" y="773"/>
                  </a:cubicBezTo>
                  <a:cubicBezTo>
                    <a:pt x="1287" y="711"/>
                    <a:pt x="1229" y="666"/>
                    <a:pt x="1154" y="666"/>
                  </a:cubicBezTo>
                  <a:cubicBezTo>
                    <a:pt x="1138" y="666"/>
                    <a:pt x="1121" y="668"/>
                    <a:pt x="1103" y="673"/>
                  </a:cubicBezTo>
                  <a:cubicBezTo>
                    <a:pt x="1055" y="689"/>
                    <a:pt x="988" y="735"/>
                    <a:pt x="932" y="735"/>
                  </a:cubicBezTo>
                  <a:cubicBezTo>
                    <a:pt x="899" y="735"/>
                    <a:pt x="871" y="719"/>
                    <a:pt x="852" y="673"/>
                  </a:cubicBezTo>
                  <a:cubicBezTo>
                    <a:pt x="802" y="573"/>
                    <a:pt x="927" y="447"/>
                    <a:pt x="977" y="372"/>
                  </a:cubicBezTo>
                  <a:cubicBezTo>
                    <a:pt x="1028" y="297"/>
                    <a:pt x="1078" y="197"/>
                    <a:pt x="1028" y="122"/>
                  </a:cubicBezTo>
                  <a:cubicBezTo>
                    <a:pt x="1003" y="71"/>
                    <a:pt x="977" y="46"/>
                    <a:pt x="952" y="46"/>
                  </a:cubicBezTo>
                  <a:cubicBezTo>
                    <a:pt x="900" y="15"/>
                    <a:pt x="847" y="1"/>
                    <a:pt x="7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2"/>
            <p:cNvSpPr/>
            <p:nvPr/>
          </p:nvSpPr>
          <p:spPr>
            <a:xfrm>
              <a:off x="1403130" y="3724700"/>
              <a:ext cx="29666" cy="33084"/>
            </a:xfrm>
            <a:custGeom>
              <a:avLst/>
              <a:gdLst/>
              <a:ahLst/>
              <a:cxnLst/>
              <a:rect l="l" t="t" r="r" b="b"/>
              <a:pathLst>
                <a:path w="1354" h="1510" extrusionOk="0">
                  <a:moveTo>
                    <a:pt x="820" y="0"/>
                  </a:moveTo>
                  <a:cubicBezTo>
                    <a:pt x="742" y="0"/>
                    <a:pt x="666" y="28"/>
                    <a:pt x="602" y="76"/>
                  </a:cubicBezTo>
                  <a:cubicBezTo>
                    <a:pt x="501" y="152"/>
                    <a:pt x="476" y="302"/>
                    <a:pt x="526" y="402"/>
                  </a:cubicBezTo>
                  <a:cubicBezTo>
                    <a:pt x="552" y="452"/>
                    <a:pt x="577" y="477"/>
                    <a:pt x="577" y="527"/>
                  </a:cubicBezTo>
                  <a:cubicBezTo>
                    <a:pt x="602" y="553"/>
                    <a:pt x="602" y="603"/>
                    <a:pt x="577" y="653"/>
                  </a:cubicBezTo>
                  <a:cubicBezTo>
                    <a:pt x="559" y="670"/>
                    <a:pt x="516" y="688"/>
                    <a:pt x="475" y="688"/>
                  </a:cubicBezTo>
                  <a:cubicBezTo>
                    <a:pt x="458" y="688"/>
                    <a:pt x="441" y="685"/>
                    <a:pt x="426" y="678"/>
                  </a:cubicBezTo>
                  <a:cubicBezTo>
                    <a:pt x="376" y="678"/>
                    <a:pt x="326" y="653"/>
                    <a:pt x="276" y="628"/>
                  </a:cubicBezTo>
                  <a:cubicBezTo>
                    <a:pt x="176" y="628"/>
                    <a:pt x="50" y="678"/>
                    <a:pt x="25" y="803"/>
                  </a:cubicBezTo>
                  <a:cubicBezTo>
                    <a:pt x="0" y="903"/>
                    <a:pt x="100" y="1029"/>
                    <a:pt x="201" y="1029"/>
                  </a:cubicBezTo>
                  <a:cubicBezTo>
                    <a:pt x="290" y="1029"/>
                    <a:pt x="379" y="950"/>
                    <a:pt x="468" y="950"/>
                  </a:cubicBezTo>
                  <a:cubicBezTo>
                    <a:pt x="479" y="950"/>
                    <a:pt x="490" y="951"/>
                    <a:pt x="501" y="954"/>
                  </a:cubicBezTo>
                  <a:cubicBezTo>
                    <a:pt x="526" y="954"/>
                    <a:pt x="526" y="979"/>
                    <a:pt x="552" y="979"/>
                  </a:cubicBezTo>
                  <a:cubicBezTo>
                    <a:pt x="552" y="979"/>
                    <a:pt x="552" y="1004"/>
                    <a:pt x="552" y="1004"/>
                  </a:cubicBezTo>
                  <a:cubicBezTo>
                    <a:pt x="552" y="1054"/>
                    <a:pt x="552" y="1129"/>
                    <a:pt x="526" y="1179"/>
                  </a:cubicBezTo>
                  <a:cubicBezTo>
                    <a:pt x="526" y="1204"/>
                    <a:pt x="526" y="1254"/>
                    <a:pt x="526" y="1304"/>
                  </a:cubicBezTo>
                  <a:cubicBezTo>
                    <a:pt x="526" y="1380"/>
                    <a:pt x="577" y="1480"/>
                    <a:pt x="677" y="1505"/>
                  </a:cubicBezTo>
                  <a:cubicBezTo>
                    <a:pt x="690" y="1508"/>
                    <a:pt x="703" y="1510"/>
                    <a:pt x="716" y="1510"/>
                  </a:cubicBezTo>
                  <a:cubicBezTo>
                    <a:pt x="801" y="1510"/>
                    <a:pt x="874" y="1442"/>
                    <a:pt x="852" y="1355"/>
                  </a:cubicBezTo>
                  <a:cubicBezTo>
                    <a:pt x="852" y="1304"/>
                    <a:pt x="827" y="1254"/>
                    <a:pt x="802" y="1229"/>
                  </a:cubicBezTo>
                  <a:cubicBezTo>
                    <a:pt x="752" y="1179"/>
                    <a:pt x="752" y="1104"/>
                    <a:pt x="777" y="1079"/>
                  </a:cubicBezTo>
                  <a:cubicBezTo>
                    <a:pt x="790" y="1041"/>
                    <a:pt x="821" y="1029"/>
                    <a:pt x="855" y="1029"/>
                  </a:cubicBezTo>
                  <a:cubicBezTo>
                    <a:pt x="890" y="1029"/>
                    <a:pt x="927" y="1041"/>
                    <a:pt x="953" y="1054"/>
                  </a:cubicBezTo>
                  <a:cubicBezTo>
                    <a:pt x="1003" y="1079"/>
                    <a:pt x="1028" y="1104"/>
                    <a:pt x="1053" y="1104"/>
                  </a:cubicBezTo>
                  <a:cubicBezTo>
                    <a:pt x="1074" y="1118"/>
                    <a:pt x="1097" y="1124"/>
                    <a:pt x="1121" y="1124"/>
                  </a:cubicBezTo>
                  <a:cubicBezTo>
                    <a:pt x="1182" y="1124"/>
                    <a:pt x="1249" y="1083"/>
                    <a:pt x="1303" y="1029"/>
                  </a:cubicBezTo>
                  <a:cubicBezTo>
                    <a:pt x="1354" y="954"/>
                    <a:pt x="1354" y="853"/>
                    <a:pt x="1303" y="778"/>
                  </a:cubicBezTo>
                  <a:cubicBezTo>
                    <a:pt x="1278" y="703"/>
                    <a:pt x="1203" y="653"/>
                    <a:pt x="1103" y="653"/>
                  </a:cubicBezTo>
                  <a:cubicBezTo>
                    <a:pt x="1055" y="669"/>
                    <a:pt x="976" y="726"/>
                    <a:pt x="913" y="726"/>
                  </a:cubicBezTo>
                  <a:cubicBezTo>
                    <a:pt x="877" y="726"/>
                    <a:pt x="845" y="707"/>
                    <a:pt x="827" y="653"/>
                  </a:cubicBezTo>
                  <a:cubicBezTo>
                    <a:pt x="802" y="553"/>
                    <a:pt x="927" y="452"/>
                    <a:pt x="978" y="377"/>
                  </a:cubicBezTo>
                  <a:cubicBezTo>
                    <a:pt x="1028" y="302"/>
                    <a:pt x="1078" y="202"/>
                    <a:pt x="1028" y="101"/>
                  </a:cubicBezTo>
                  <a:cubicBezTo>
                    <a:pt x="1003" y="76"/>
                    <a:pt x="978" y="51"/>
                    <a:pt x="953" y="26"/>
                  </a:cubicBezTo>
                  <a:cubicBezTo>
                    <a:pt x="908" y="8"/>
                    <a:pt x="864" y="0"/>
                    <a:pt x="8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2"/>
            <p:cNvSpPr/>
            <p:nvPr/>
          </p:nvSpPr>
          <p:spPr>
            <a:xfrm>
              <a:off x="1324057" y="3602354"/>
              <a:ext cx="30214" cy="33413"/>
            </a:xfrm>
            <a:custGeom>
              <a:avLst/>
              <a:gdLst/>
              <a:ahLst/>
              <a:cxnLst/>
              <a:rect l="l" t="t" r="r" b="b"/>
              <a:pathLst>
                <a:path w="1379" h="1525" extrusionOk="0">
                  <a:moveTo>
                    <a:pt x="809" y="1"/>
                  </a:moveTo>
                  <a:cubicBezTo>
                    <a:pt x="739" y="1"/>
                    <a:pt x="670" y="28"/>
                    <a:pt x="627" y="71"/>
                  </a:cubicBezTo>
                  <a:cubicBezTo>
                    <a:pt x="526" y="172"/>
                    <a:pt x="501" y="297"/>
                    <a:pt x="551" y="422"/>
                  </a:cubicBezTo>
                  <a:cubicBezTo>
                    <a:pt x="551" y="447"/>
                    <a:pt x="577" y="497"/>
                    <a:pt x="602" y="522"/>
                  </a:cubicBezTo>
                  <a:cubicBezTo>
                    <a:pt x="627" y="573"/>
                    <a:pt x="627" y="623"/>
                    <a:pt x="602" y="648"/>
                  </a:cubicBezTo>
                  <a:cubicBezTo>
                    <a:pt x="551" y="698"/>
                    <a:pt x="501" y="698"/>
                    <a:pt x="451" y="698"/>
                  </a:cubicBezTo>
                  <a:cubicBezTo>
                    <a:pt x="401" y="673"/>
                    <a:pt x="351" y="648"/>
                    <a:pt x="301" y="648"/>
                  </a:cubicBezTo>
                  <a:cubicBezTo>
                    <a:pt x="285" y="645"/>
                    <a:pt x="268" y="643"/>
                    <a:pt x="252" y="643"/>
                  </a:cubicBezTo>
                  <a:cubicBezTo>
                    <a:pt x="145" y="643"/>
                    <a:pt x="47" y="714"/>
                    <a:pt x="25" y="823"/>
                  </a:cubicBezTo>
                  <a:cubicBezTo>
                    <a:pt x="0" y="923"/>
                    <a:pt x="100" y="1049"/>
                    <a:pt x="226" y="1049"/>
                  </a:cubicBezTo>
                  <a:cubicBezTo>
                    <a:pt x="315" y="1049"/>
                    <a:pt x="404" y="970"/>
                    <a:pt x="493" y="970"/>
                  </a:cubicBezTo>
                  <a:cubicBezTo>
                    <a:pt x="504" y="970"/>
                    <a:pt x="515" y="971"/>
                    <a:pt x="526" y="974"/>
                  </a:cubicBezTo>
                  <a:cubicBezTo>
                    <a:pt x="526" y="974"/>
                    <a:pt x="551" y="974"/>
                    <a:pt x="551" y="999"/>
                  </a:cubicBezTo>
                  <a:cubicBezTo>
                    <a:pt x="551" y="999"/>
                    <a:pt x="551" y="999"/>
                    <a:pt x="551" y="1024"/>
                  </a:cubicBezTo>
                  <a:cubicBezTo>
                    <a:pt x="551" y="1074"/>
                    <a:pt x="551" y="1124"/>
                    <a:pt x="551" y="1174"/>
                  </a:cubicBezTo>
                  <a:cubicBezTo>
                    <a:pt x="551" y="1224"/>
                    <a:pt x="526" y="1274"/>
                    <a:pt x="526" y="1299"/>
                  </a:cubicBezTo>
                  <a:cubicBezTo>
                    <a:pt x="526" y="1400"/>
                    <a:pt x="602" y="1500"/>
                    <a:pt x="702" y="1525"/>
                  </a:cubicBezTo>
                  <a:cubicBezTo>
                    <a:pt x="777" y="1525"/>
                    <a:pt x="902" y="1450"/>
                    <a:pt x="877" y="1350"/>
                  </a:cubicBezTo>
                  <a:cubicBezTo>
                    <a:pt x="877" y="1299"/>
                    <a:pt x="827" y="1274"/>
                    <a:pt x="802" y="1224"/>
                  </a:cubicBezTo>
                  <a:cubicBezTo>
                    <a:pt x="777" y="1174"/>
                    <a:pt x="752" y="1124"/>
                    <a:pt x="777" y="1074"/>
                  </a:cubicBezTo>
                  <a:cubicBezTo>
                    <a:pt x="798" y="1053"/>
                    <a:pt x="828" y="1045"/>
                    <a:pt x="860" y="1045"/>
                  </a:cubicBezTo>
                  <a:cubicBezTo>
                    <a:pt x="903" y="1045"/>
                    <a:pt x="949" y="1059"/>
                    <a:pt x="978" y="1074"/>
                  </a:cubicBezTo>
                  <a:cubicBezTo>
                    <a:pt x="1003" y="1099"/>
                    <a:pt x="1028" y="1099"/>
                    <a:pt x="1078" y="1124"/>
                  </a:cubicBezTo>
                  <a:cubicBezTo>
                    <a:pt x="1097" y="1130"/>
                    <a:pt x="1117" y="1133"/>
                    <a:pt x="1138" y="1133"/>
                  </a:cubicBezTo>
                  <a:cubicBezTo>
                    <a:pt x="1200" y="1133"/>
                    <a:pt x="1266" y="1105"/>
                    <a:pt x="1303" y="1049"/>
                  </a:cubicBezTo>
                  <a:cubicBezTo>
                    <a:pt x="1353" y="974"/>
                    <a:pt x="1379" y="873"/>
                    <a:pt x="1328" y="798"/>
                  </a:cubicBezTo>
                  <a:cubicBezTo>
                    <a:pt x="1307" y="733"/>
                    <a:pt x="1229" y="668"/>
                    <a:pt x="1159" y="668"/>
                  </a:cubicBezTo>
                  <a:cubicBezTo>
                    <a:pt x="1149" y="668"/>
                    <a:pt x="1138" y="669"/>
                    <a:pt x="1128" y="673"/>
                  </a:cubicBezTo>
                  <a:cubicBezTo>
                    <a:pt x="1080" y="689"/>
                    <a:pt x="1003" y="735"/>
                    <a:pt x="940" y="735"/>
                  </a:cubicBezTo>
                  <a:cubicBezTo>
                    <a:pt x="903" y="735"/>
                    <a:pt x="871" y="719"/>
                    <a:pt x="852" y="673"/>
                  </a:cubicBezTo>
                  <a:cubicBezTo>
                    <a:pt x="827" y="573"/>
                    <a:pt x="952" y="447"/>
                    <a:pt x="978" y="372"/>
                  </a:cubicBezTo>
                  <a:cubicBezTo>
                    <a:pt x="1053" y="297"/>
                    <a:pt x="1078" y="197"/>
                    <a:pt x="1053" y="121"/>
                  </a:cubicBezTo>
                  <a:cubicBezTo>
                    <a:pt x="1028" y="71"/>
                    <a:pt x="978" y="46"/>
                    <a:pt x="952" y="46"/>
                  </a:cubicBezTo>
                  <a:cubicBezTo>
                    <a:pt x="910" y="15"/>
                    <a:pt x="860" y="1"/>
                    <a:pt x="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2"/>
            <p:cNvSpPr/>
            <p:nvPr/>
          </p:nvSpPr>
          <p:spPr>
            <a:xfrm>
              <a:off x="1428261" y="3690126"/>
              <a:ext cx="17156" cy="13190"/>
            </a:xfrm>
            <a:custGeom>
              <a:avLst/>
              <a:gdLst/>
              <a:ahLst/>
              <a:cxnLst/>
              <a:rect l="l" t="t" r="r" b="b"/>
              <a:pathLst>
                <a:path w="783" h="602" extrusionOk="0">
                  <a:moveTo>
                    <a:pt x="148" y="1"/>
                  </a:moveTo>
                  <a:cubicBezTo>
                    <a:pt x="60" y="1"/>
                    <a:pt x="1" y="35"/>
                    <a:pt x="31" y="125"/>
                  </a:cubicBezTo>
                  <a:cubicBezTo>
                    <a:pt x="56" y="226"/>
                    <a:pt x="106" y="301"/>
                    <a:pt x="181" y="376"/>
                  </a:cubicBezTo>
                  <a:cubicBezTo>
                    <a:pt x="232" y="451"/>
                    <a:pt x="608" y="602"/>
                    <a:pt x="708" y="602"/>
                  </a:cubicBezTo>
                  <a:cubicBezTo>
                    <a:pt x="783" y="602"/>
                    <a:pt x="557" y="176"/>
                    <a:pt x="532" y="151"/>
                  </a:cubicBezTo>
                  <a:cubicBezTo>
                    <a:pt x="472" y="76"/>
                    <a:pt x="278" y="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2"/>
            <p:cNvSpPr/>
            <p:nvPr/>
          </p:nvSpPr>
          <p:spPr>
            <a:xfrm>
              <a:off x="1337115" y="3567123"/>
              <a:ext cx="17156" cy="12642"/>
            </a:xfrm>
            <a:custGeom>
              <a:avLst/>
              <a:gdLst/>
              <a:ahLst/>
              <a:cxnLst/>
              <a:rect l="l" t="t" r="r" b="b"/>
              <a:pathLst>
                <a:path w="783" h="577" extrusionOk="0">
                  <a:moveTo>
                    <a:pt x="138" y="1"/>
                  </a:moveTo>
                  <a:cubicBezTo>
                    <a:pt x="55" y="1"/>
                    <a:pt x="0" y="35"/>
                    <a:pt x="31" y="125"/>
                  </a:cubicBezTo>
                  <a:cubicBezTo>
                    <a:pt x="56" y="226"/>
                    <a:pt x="106" y="301"/>
                    <a:pt x="156" y="376"/>
                  </a:cubicBezTo>
                  <a:cubicBezTo>
                    <a:pt x="231" y="451"/>
                    <a:pt x="582" y="577"/>
                    <a:pt x="682" y="577"/>
                  </a:cubicBezTo>
                  <a:cubicBezTo>
                    <a:pt x="783" y="577"/>
                    <a:pt x="532" y="176"/>
                    <a:pt x="507" y="150"/>
                  </a:cubicBezTo>
                  <a:cubicBezTo>
                    <a:pt x="447" y="76"/>
                    <a:pt x="262" y="1"/>
                    <a:pt x="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2"/>
            <p:cNvSpPr/>
            <p:nvPr/>
          </p:nvSpPr>
          <p:spPr>
            <a:xfrm>
              <a:off x="1360734" y="3035606"/>
              <a:ext cx="17156" cy="13146"/>
            </a:xfrm>
            <a:custGeom>
              <a:avLst/>
              <a:gdLst/>
              <a:ahLst/>
              <a:cxnLst/>
              <a:rect l="l" t="t" r="r" b="b"/>
              <a:pathLst>
                <a:path w="783" h="600" extrusionOk="0">
                  <a:moveTo>
                    <a:pt x="141" y="1"/>
                  </a:moveTo>
                  <a:cubicBezTo>
                    <a:pt x="56" y="1"/>
                    <a:pt x="1" y="35"/>
                    <a:pt x="30" y="124"/>
                  </a:cubicBezTo>
                  <a:cubicBezTo>
                    <a:pt x="80" y="224"/>
                    <a:pt x="106" y="324"/>
                    <a:pt x="181" y="374"/>
                  </a:cubicBezTo>
                  <a:cubicBezTo>
                    <a:pt x="231" y="449"/>
                    <a:pt x="607" y="600"/>
                    <a:pt x="707" y="600"/>
                  </a:cubicBezTo>
                  <a:cubicBezTo>
                    <a:pt x="782" y="600"/>
                    <a:pt x="557" y="174"/>
                    <a:pt x="532" y="174"/>
                  </a:cubicBezTo>
                  <a:cubicBezTo>
                    <a:pt x="471" y="83"/>
                    <a:pt x="272" y="1"/>
                    <a:pt x="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2"/>
            <p:cNvSpPr/>
            <p:nvPr/>
          </p:nvSpPr>
          <p:spPr>
            <a:xfrm>
              <a:off x="1587525" y="3142111"/>
              <a:ext cx="17156" cy="12620"/>
            </a:xfrm>
            <a:custGeom>
              <a:avLst/>
              <a:gdLst/>
              <a:ahLst/>
              <a:cxnLst/>
              <a:rect l="l" t="t" r="r" b="b"/>
              <a:pathLst>
                <a:path w="783" h="576" extrusionOk="0">
                  <a:moveTo>
                    <a:pt x="140" y="0"/>
                  </a:moveTo>
                  <a:cubicBezTo>
                    <a:pt x="55" y="0"/>
                    <a:pt x="0" y="34"/>
                    <a:pt x="30" y="125"/>
                  </a:cubicBezTo>
                  <a:cubicBezTo>
                    <a:pt x="55" y="225"/>
                    <a:pt x="105" y="300"/>
                    <a:pt x="156" y="375"/>
                  </a:cubicBezTo>
                  <a:cubicBezTo>
                    <a:pt x="231" y="451"/>
                    <a:pt x="582" y="576"/>
                    <a:pt x="682" y="576"/>
                  </a:cubicBezTo>
                  <a:cubicBezTo>
                    <a:pt x="782" y="576"/>
                    <a:pt x="532" y="175"/>
                    <a:pt x="532" y="150"/>
                  </a:cubicBezTo>
                  <a:cubicBezTo>
                    <a:pt x="457" y="75"/>
                    <a:pt x="265"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2"/>
            <p:cNvSpPr/>
            <p:nvPr/>
          </p:nvSpPr>
          <p:spPr>
            <a:xfrm>
              <a:off x="1262972" y="3690126"/>
              <a:ext cx="17177" cy="13190"/>
            </a:xfrm>
            <a:custGeom>
              <a:avLst/>
              <a:gdLst/>
              <a:ahLst/>
              <a:cxnLst/>
              <a:rect l="l" t="t" r="r" b="b"/>
              <a:pathLst>
                <a:path w="784" h="602" extrusionOk="0">
                  <a:moveTo>
                    <a:pt x="148" y="1"/>
                  </a:moveTo>
                  <a:cubicBezTo>
                    <a:pt x="60" y="1"/>
                    <a:pt x="1" y="35"/>
                    <a:pt x="31" y="125"/>
                  </a:cubicBezTo>
                  <a:cubicBezTo>
                    <a:pt x="56" y="226"/>
                    <a:pt x="106" y="301"/>
                    <a:pt x="182" y="376"/>
                  </a:cubicBezTo>
                  <a:cubicBezTo>
                    <a:pt x="232" y="451"/>
                    <a:pt x="608" y="602"/>
                    <a:pt x="683" y="602"/>
                  </a:cubicBezTo>
                  <a:cubicBezTo>
                    <a:pt x="783" y="602"/>
                    <a:pt x="558" y="176"/>
                    <a:pt x="532" y="151"/>
                  </a:cubicBezTo>
                  <a:cubicBezTo>
                    <a:pt x="473" y="76"/>
                    <a:pt x="278" y="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2"/>
            <p:cNvSpPr/>
            <p:nvPr/>
          </p:nvSpPr>
          <p:spPr>
            <a:xfrm>
              <a:off x="1040037" y="4099779"/>
              <a:ext cx="17156" cy="13190"/>
            </a:xfrm>
            <a:custGeom>
              <a:avLst/>
              <a:gdLst/>
              <a:ahLst/>
              <a:cxnLst/>
              <a:rect l="l" t="t" r="r" b="b"/>
              <a:pathLst>
                <a:path w="783" h="602" extrusionOk="0">
                  <a:moveTo>
                    <a:pt x="138" y="1"/>
                  </a:moveTo>
                  <a:cubicBezTo>
                    <a:pt x="55" y="1"/>
                    <a:pt x="0" y="35"/>
                    <a:pt x="31" y="125"/>
                  </a:cubicBezTo>
                  <a:cubicBezTo>
                    <a:pt x="56" y="226"/>
                    <a:pt x="106" y="326"/>
                    <a:pt x="156" y="376"/>
                  </a:cubicBezTo>
                  <a:cubicBezTo>
                    <a:pt x="231" y="451"/>
                    <a:pt x="582" y="602"/>
                    <a:pt x="682" y="602"/>
                  </a:cubicBezTo>
                  <a:cubicBezTo>
                    <a:pt x="783" y="602"/>
                    <a:pt x="532" y="175"/>
                    <a:pt x="507" y="150"/>
                  </a:cubicBezTo>
                  <a:cubicBezTo>
                    <a:pt x="447" y="76"/>
                    <a:pt x="262" y="1"/>
                    <a:pt x="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2"/>
            <p:cNvSpPr/>
            <p:nvPr/>
          </p:nvSpPr>
          <p:spPr>
            <a:xfrm>
              <a:off x="1224542" y="3987752"/>
              <a:ext cx="16608" cy="12642"/>
            </a:xfrm>
            <a:custGeom>
              <a:avLst/>
              <a:gdLst/>
              <a:ahLst/>
              <a:cxnLst/>
              <a:rect l="l" t="t" r="r" b="b"/>
              <a:pathLst>
                <a:path w="758" h="577" extrusionOk="0">
                  <a:moveTo>
                    <a:pt x="139" y="1"/>
                  </a:moveTo>
                  <a:cubicBezTo>
                    <a:pt x="55" y="1"/>
                    <a:pt x="1" y="35"/>
                    <a:pt x="31" y="126"/>
                  </a:cubicBezTo>
                  <a:cubicBezTo>
                    <a:pt x="56" y="201"/>
                    <a:pt x="81" y="301"/>
                    <a:pt x="156" y="376"/>
                  </a:cubicBezTo>
                  <a:cubicBezTo>
                    <a:pt x="231" y="451"/>
                    <a:pt x="582" y="577"/>
                    <a:pt x="682" y="577"/>
                  </a:cubicBezTo>
                  <a:cubicBezTo>
                    <a:pt x="758" y="577"/>
                    <a:pt x="532" y="176"/>
                    <a:pt x="507" y="151"/>
                  </a:cubicBezTo>
                  <a:cubicBezTo>
                    <a:pt x="447" y="76"/>
                    <a:pt x="262"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2"/>
            <p:cNvSpPr/>
            <p:nvPr/>
          </p:nvSpPr>
          <p:spPr>
            <a:xfrm>
              <a:off x="1266280" y="3575361"/>
              <a:ext cx="17156" cy="12642"/>
            </a:xfrm>
            <a:custGeom>
              <a:avLst/>
              <a:gdLst/>
              <a:ahLst/>
              <a:cxnLst/>
              <a:rect l="l" t="t" r="r" b="b"/>
              <a:pathLst>
                <a:path w="783" h="577" extrusionOk="0">
                  <a:moveTo>
                    <a:pt x="147" y="1"/>
                  </a:moveTo>
                  <a:cubicBezTo>
                    <a:pt x="59" y="1"/>
                    <a:pt x="0" y="35"/>
                    <a:pt x="31" y="125"/>
                  </a:cubicBezTo>
                  <a:cubicBezTo>
                    <a:pt x="81" y="226"/>
                    <a:pt x="106" y="301"/>
                    <a:pt x="181" y="376"/>
                  </a:cubicBezTo>
                  <a:cubicBezTo>
                    <a:pt x="231" y="451"/>
                    <a:pt x="607" y="577"/>
                    <a:pt x="707" y="577"/>
                  </a:cubicBezTo>
                  <a:cubicBezTo>
                    <a:pt x="782" y="577"/>
                    <a:pt x="557" y="175"/>
                    <a:pt x="532" y="150"/>
                  </a:cubicBezTo>
                  <a:cubicBezTo>
                    <a:pt x="472" y="76"/>
                    <a:pt x="278" y="1"/>
                    <a:pt x="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2"/>
            <p:cNvSpPr/>
            <p:nvPr/>
          </p:nvSpPr>
          <p:spPr>
            <a:xfrm>
              <a:off x="1501419" y="3283760"/>
              <a:ext cx="217479" cy="295522"/>
            </a:xfrm>
            <a:custGeom>
              <a:avLst/>
              <a:gdLst/>
              <a:ahLst/>
              <a:cxnLst/>
              <a:rect l="l" t="t" r="r" b="b"/>
              <a:pathLst>
                <a:path w="9926" h="13488" extrusionOk="0">
                  <a:moveTo>
                    <a:pt x="1454" y="1"/>
                  </a:moveTo>
                  <a:lnTo>
                    <a:pt x="1203" y="101"/>
                  </a:lnTo>
                  <a:cubicBezTo>
                    <a:pt x="2557" y="151"/>
                    <a:pt x="3885" y="1003"/>
                    <a:pt x="4687" y="2457"/>
                  </a:cubicBezTo>
                  <a:cubicBezTo>
                    <a:pt x="5038" y="3033"/>
                    <a:pt x="5289" y="3735"/>
                    <a:pt x="5439" y="4462"/>
                  </a:cubicBezTo>
                  <a:cubicBezTo>
                    <a:pt x="6291" y="8388"/>
                    <a:pt x="4052" y="12535"/>
                    <a:pt x="1074" y="12535"/>
                  </a:cubicBezTo>
                  <a:cubicBezTo>
                    <a:pt x="725" y="12535"/>
                    <a:pt x="366" y="12478"/>
                    <a:pt x="0" y="12357"/>
                  </a:cubicBezTo>
                  <a:lnTo>
                    <a:pt x="0" y="12357"/>
                  </a:lnTo>
                  <a:cubicBezTo>
                    <a:pt x="1477" y="13046"/>
                    <a:pt x="3077" y="13487"/>
                    <a:pt x="4667" y="13487"/>
                  </a:cubicBezTo>
                  <a:cubicBezTo>
                    <a:pt x="5101" y="13487"/>
                    <a:pt x="5535" y="13454"/>
                    <a:pt x="5965" y="13384"/>
                  </a:cubicBezTo>
                  <a:cubicBezTo>
                    <a:pt x="7870" y="13083"/>
                    <a:pt x="9449" y="11605"/>
                    <a:pt x="9700" y="9224"/>
                  </a:cubicBezTo>
                  <a:cubicBezTo>
                    <a:pt x="9925" y="6843"/>
                    <a:pt x="8898" y="4111"/>
                    <a:pt x="7319" y="2657"/>
                  </a:cubicBezTo>
                  <a:cubicBezTo>
                    <a:pt x="5489" y="953"/>
                    <a:pt x="3735" y="276"/>
                    <a:pt x="1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2"/>
            <p:cNvSpPr/>
            <p:nvPr/>
          </p:nvSpPr>
          <p:spPr>
            <a:xfrm>
              <a:off x="1527777" y="3283760"/>
              <a:ext cx="75809" cy="52737"/>
            </a:xfrm>
            <a:custGeom>
              <a:avLst/>
              <a:gdLst/>
              <a:ahLst/>
              <a:cxnLst/>
              <a:rect l="l" t="t" r="r" b="b"/>
              <a:pathLst>
                <a:path w="3460" h="2407" extrusionOk="0">
                  <a:moveTo>
                    <a:pt x="251" y="1"/>
                  </a:moveTo>
                  <a:lnTo>
                    <a:pt x="0" y="101"/>
                  </a:lnTo>
                  <a:cubicBezTo>
                    <a:pt x="1354" y="151"/>
                    <a:pt x="2657" y="978"/>
                    <a:pt x="3459" y="2407"/>
                  </a:cubicBezTo>
                  <a:cubicBezTo>
                    <a:pt x="3409" y="2281"/>
                    <a:pt x="3334" y="2156"/>
                    <a:pt x="3284" y="2031"/>
                  </a:cubicBezTo>
                  <a:cubicBezTo>
                    <a:pt x="2832" y="1229"/>
                    <a:pt x="2206" y="602"/>
                    <a:pt x="1529" y="201"/>
                  </a:cubicBezTo>
                  <a:cubicBezTo>
                    <a:pt x="1128" y="126"/>
                    <a:pt x="702" y="51"/>
                    <a:pt x="251" y="1"/>
                  </a:cubicBezTo>
                  <a:close/>
                </a:path>
              </a:pathLst>
            </a:custGeom>
            <a:solidFill>
              <a:srgbClr val="B59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2"/>
            <p:cNvSpPr/>
            <p:nvPr/>
          </p:nvSpPr>
          <p:spPr>
            <a:xfrm>
              <a:off x="1501419" y="3378762"/>
              <a:ext cx="215835" cy="200520"/>
            </a:xfrm>
            <a:custGeom>
              <a:avLst/>
              <a:gdLst/>
              <a:ahLst/>
              <a:cxnLst/>
              <a:rect l="l" t="t" r="r" b="b"/>
              <a:pathLst>
                <a:path w="9851" h="9152" extrusionOk="0">
                  <a:moveTo>
                    <a:pt x="8622" y="1"/>
                  </a:moveTo>
                  <a:lnTo>
                    <a:pt x="8622" y="1"/>
                  </a:lnTo>
                  <a:cubicBezTo>
                    <a:pt x="9274" y="1354"/>
                    <a:pt x="9624" y="2983"/>
                    <a:pt x="9474" y="4462"/>
                  </a:cubicBezTo>
                  <a:cubicBezTo>
                    <a:pt x="9249" y="6843"/>
                    <a:pt x="7645" y="8321"/>
                    <a:pt x="5740" y="8622"/>
                  </a:cubicBezTo>
                  <a:cubicBezTo>
                    <a:pt x="5304" y="8696"/>
                    <a:pt x="4864" y="8731"/>
                    <a:pt x="4423" y="8731"/>
                  </a:cubicBezTo>
                  <a:cubicBezTo>
                    <a:pt x="3367" y="8731"/>
                    <a:pt x="2304" y="8532"/>
                    <a:pt x="1279" y="8196"/>
                  </a:cubicBezTo>
                  <a:cubicBezTo>
                    <a:pt x="1213" y="8200"/>
                    <a:pt x="1147" y="8202"/>
                    <a:pt x="1080" y="8202"/>
                  </a:cubicBezTo>
                  <a:cubicBezTo>
                    <a:pt x="732" y="8202"/>
                    <a:pt x="357" y="8147"/>
                    <a:pt x="0" y="8021"/>
                  </a:cubicBezTo>
                  <a:lnTo>
                    <a:pt x="0" y="8021"/>
                  </a:lnTo>
                  <a:cubicBezTo>
                    <a:pt x="1477" y="8710"/>
                    <a:pt x="3077" y="9151"/>
                    <a:pt x="4667" y="9151"/>
                  </a:cubicBezTo>
                  <a:cubicBezTo>
                    <a:pt x="5101" y="9151"/>
                    <a:pt x="5535" y="9118"/>
                    <a:pt x="5965" y="9048"/>
                  </a:cubicBezTo>
                  <a:cubicBezTo>
                    <a:pt x="7870" y="8747"/>
                    <a:pt x="9449" y="7269"/>
                    <a:pt x="9700" y="4888"/>
                  </a:cubicBezTo>
                  <a:cubicBezTo>
                    <a:pt x="9850" y="3234"/>
                    <a:pt x="9424" y="1429"/>
                    <a:pt x="8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2"/>
            <p:cNvSpPr/>
            <p:nvPr/>
          </p:nvSpPr>
          <p:spPr>
            <a:xfrm>
              <a:off x="1427275" y="3285951"/>
              <a:ext cx="212001" cy="272451"/>
            </a:xfrm>
            <a:custGeom>
              <a:avLst/>
              <a:gdLst/>
              <a:ahLst/>
              <a:cxnLst/>
              <a:rect l="l" t="t" r="r" b="b"/>
              <a:pathLst>
                <a:path w="9676" h="12435" extrusionOk="0">
                  <a:moveTo>
                    <a:pt x="4518" y="0"/>
                  </a:moveTo>
                  <a:cubicBezTo>
                    <a:pt x="3336" y="0"/>
                    <a:pt x="2114" y="630"/>
                    <a:pt x="1254" y="2056"/>
                  </a:cubicBezTo>
                  <a:cubicBezTo>
                    <a:pt x="226" y="3735"/>
                    <a:pt x="1" y="6041"/>
                    <a:pt x="302" y="8021"/>
                  </a:cubicBezTo>
                  <a:cubicBezTo>
                    <a:pt x="627" y="9951"/>
                    <a:pt x="1655" y="11530"/>
                    <a:pt x="3084" y="12131"/>
                  </a:cubicBezTo>
                  <a:cubicBezTo>
                    <a:pt x="3184" y="12181"/>
                    <a:pt x="3284" y="12232"/>
                    <a:pt x="3384" y="12257"/>
                  </a:cubicBezTo>
                  <a:cubicBezTo>
                    <a:pt x="3750" y="12378"/>
                    <a:pt x="4109" y="12435"/>
                    <a:pt x="4458" y="12435"/>
                  </a:cubicBezTo>
                  <a:cubicBezTo>
                    <a:pt x="7436" y="12435"/>
                    <a:pt x="9675" y="8288"/>
                    <a:pt x="8823" y="4362"/>
                  </a:cubicBezTo>
                  <a:cubicBezTo>
                    <a:pt x="8673" y="3635"/>
                    <a:pt x="8422" y="2933"/>
                    <a:pt x="8071" y="2357"/>
                  </a:cubicBezTo>
                  <a:cubicBezTo>
                    <a:pt x="7269" y="903"/>
                    <a:pt x="5941" y="51"/>
                    <a:pt x="4587" y="1"/>
                  </a:cubicBezTo>
                  <a:cubicBezTo>
                    <a:pt x="4564" y="0"/>
                    <a:pt x="4541" y="0"/>
                    <a:pt x="4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2"/>
            <p:cNvSpPr/>
            <p:nvPr/>
          </p:nvSpPr>
          <p:spPr>
            <a:xfrm>
              <a:off x="1427275" y="3285951"/>
              <a:ext cx="199096" cy="272495"/>
            </a:xfrm>
            <a:custGeom>
              <a:avLst/>
              <a:gdLst/>
              <a:ahLst/>
              <a:cxnLst/>
              <a:rect l="l" t="t" r="r" b="b"/>
              <a:pathLst>
                <a:path w="9087" h="12437" extrusionOk="0">
                  <a:moveTo>
                    <a:pt x="4518" y="0"/>
                  </a:moveTo>
                  <a:cubicBezTo>
                    <a:pt x="3336" y="0"/>
                    <a:pt x="2114" y="630"/>
                    <a:pt x="1254" y="2056"/>
                  </a:cubicBezTo>
                  <a:cubicBezTo>
                    <a:pt x="226" y="3735"/>
                    <a:pt x="1" y="6041"/>
                    <a:pt x="302" y="8021"/>
                  </a:cubicBezTo>
                  <a:cubicBezTo>
                    <a:pt x="627" y="9951"/>
                    <a:pt x="1655" y="11530"/>
                    <a:pt x="3084" y="12131"/>
                  </a:cubicBezTo>
                  <a:cubicBezTo>
                    <a:pt x="3184" y="12181"/>
                    <a:pt x="3284" y="12232"/>
                    <a:pt x="3384" y="12257"/>
                  </a:cubicBezTo>
                  <a:cubicBezTo>
                    <a:pt x="3752" y="12379"/>
                    <a:pt x="4113" y="12437"/>
                    <a:pt x="4464" y="12437"/>
                  </a:cubicBezTo>
                  <a:cubicBezTo>
                    <a:pt x="7056" y="12437"/>
                    <a:pt x="9087" y="9290"/>
                    <a:pt x="8998" y="5891"/>
                  </a:cubicBezTo>
                  <a:lnTo>
                    <a:pt x="8998" y="5891"/>
                  </a:lnTo>
                  <a:cubicBezTo>
                    <a:pt x="8933" y="8943"/>
                    <a:pt x="7097" y="11649"/>
                    <a:pt x="4755" y="11649"/>
                  </a:cubicBezTo>
                  <a:cubicBezTo>
                    <a:pt x="4424" y="11649"/>
                    <a:pt x="4083" y="11595"/>
                    <a:pt x="3735" y="11480"/>
                  </a:cubicBezTo>
                  <a:cubicBezTo>
                    <a:pt x="3635" y="11455"/>
                    <a:pt x="3560" y="11405"/>
                    <a:pt x="3460" y="11379"/>
                  </a:cubicBezTo>
                  <a:cubicBezTo>
                    <a:pt x="2131" y="10803"/>
                    <a:pt x="1154" y="9299"/>
                    <a:pt x="853" y="7495"/>
                  </a:cubicBezTo>
                  <a:cubicBezTo>
                    <a:pt x="577" y="5665"/>
                    <a:pt x="778" y="3485"/>
                    <a:pt x="1755" y="1906"/>
                  </a:cubicBezTo>
                  <a:cubicBezTo>
                    <a:pt x="2532" y="653"/>
                    <a:pt x="3585" y="51"/>
                    <a:pt x="4638" y="1"/>
                  </a:cubicBezTo>
                  <a:lnTo>
                    <a:pt x="4587" y="1"/>
                  </a:lnTo>
                  <a:cubicBezTo>
                    <a:pt x="4564" y="0"/>
                    <a:pt x="4541" y="0"/>
                    <a:pt x="4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2"/>
            <p:cNvSpPr/>
            <p:nvPr/>
          </p:nvSpPr>
          <p:spPr>
            <a:xfrm>
              <a:off x="1494824" y="3285951"/>
              <a:ext cx="135119" cy="273415"/>
            </a:xfrm>
            <a:custGeom>
              <a:avLst/>
              <a:gdLst/>
              <a:ahLst/>
              <a:cxnLst/>
              <a:rect l="l" t="t" r="r" b="b"/>
              <a:pathLst>
                <a:path w="6167" h="12479" extrusionOk="0">
                  <a:moveTo>
                    <a:pt x="1504" y="1"/>
                  </a:moveTo>
                  <a:cubicBezTo>
                    <a:pt x="1905" y="26"/>
                    <a:pt x="2256" y="126"/>
                    <a:pt x="2607" y="277"/>
                  </a:cubicBezTo>
                  <a:cubicBezTo>
                    <a:pt x="2958" y="402"/>
                    <a:pt x="3284" y="602"/>
                    <a:pt x="3585" y="828"/>
                  </a:cubicBezTo>
                  <a:cubicBezTo>
                    <a:pt x="4186" y="1279"/>
                    <a:pt x="4662" y="1906"/>
                    <a:pt x="4988" y="2557"/>
                  </a:cubicBezTo>
                  <a:cubicBezTo>
                    <a:pt x="5314" y="3234"/>
                    <a:pt x="5539" y="3961"/>
                    <a:pt x="5665" y="4688"/>
                  </a:cubicBezTo>
                  <a:cubicBezTo>
                    <a:pt x="5690" y="4788"/>
                    <a:pt x="5690" y="4888"/>
                    <a:pt x="5715" y="4988"/>
                  </a:cubicBezTo>
                  <a:cubicBezTo>
                    <a:pt x="5715" y="5064"/>
                    <a:pt x="5740" y="5164"/>
                    <a:pt x="5740" y="5264"/>
                  </a:cubicBezTo>
                  <a:cubicBezTo>
                    <a:pt x="5765" y="5440"/>
                    <a:pt x="5765" y="5640"/>
                    <a:pt x="5765" y="5816"/>
                  </a:cubicBezTo>
                  <a:cubicBezTo>
                    <a:pt x="5790" y="6016"/>
                    <a:pt x="5790" y="6191"/>
                    <a:pt x="5765" y="6367"/>
                  </a:cubicBezTo>
                  <a:cubicBezTo>
                    <a:pt x="5765" y="6467"/>
                    <a:pt x="5765" y="6567"/>
                    <a:pt x="5765" y="6668"/>
                  </a:cubicBezTo>
                  <a:cubicBezTo>
                    <a:pt x="5765" y="6743"/>
                    <a:pt x="5740" y="6843"/>
                    <a:pt x="5740" y="6943"/>
                  </a:cubicBezTo>
                  <a:cubicBezTo>
                    <a:pt x="5665" y="7695"/>
                    <a:pt x="5489" y="8422"/>
                    <a:pt x="5214" y="9124"/>
                  </a:cubicBezTo>
                  <a:cubicBezTo>
                    <a:pt x="5063" y="9475"/>
                    <a:pt x="4888" y="9801"/>
                    <a:pt x="4712" y="10126"/>
                  </a:cubicBezTo>
                  <a:cubicBezTo>
                    <a:pt x="4512" y="10452"/>
                    <a:pt x="4311" y="10753"/>
                    <a:pt x="4061" y="11029"/>
                  </a:cubicBezTo>
                  <a:cubicBezTo>
                    <a:pt x="3560" y="11580"/>
                    <a:pt x="2933" y="12031"/>
                    <a:pt x="2206" y="12257"/>
                  </a:cubicBezTo>
                  <a:cubicBezTo>
                    <a:pt x="1915" y="12340"/>
                    <a:pt x="1608" y="12388"/>
                    <a:pt x="1297" y="12388"/>
                  </a:cubicBezTo>
                  <a:cubicBezTo>
                    <a:pt x="1232" y="12388"/>
                    <a:pt x="1168" y="12386"/>
                    <a:pt x="1103" y="12382"/>
                  </a:cubicBezTo>
                  <a:lnTo>
                    <a:pt x="953" y="12382"/>
                  </a:lnTo>
                  <a:cubicBezTo>
                    <a:pt x="928" y="12357"/>
                    <a:pt x="878" y="12357"/>
                    <a:pt x="828" y="12357"/>
                  </a:cubicBezTo>
                  <a:cubicBezTo>
                    <a:pt x="727" y="12332"/>
                    <a:pt x="627" y="12332"/>
                    <a:pt x="552" y="12307"/>
                  </a:cubicBezTo>
                  <a:cubicBezTo>
                    <a:pt x="452" y="12282"/>
                    <a:pt x="351" y="12257"/>
                    <a:pt x="276" y="12232"/>
                  </a:cubicBezTo>
                  <a:lnTo>
                    <a:pt x="1" y="12131"/>
                  </a:lnTo>
                  <a:lnTo>
                    <a:pt x="1" y="12131"/>
                  </a:lnTo>
                  <a:cubicBezTo>
                    <a:pt x="455" y="12350"/>
                    <a:pt x="977" y="12479"/>
                    <a:pt x="1499" y="12479"/>
                  </a:cubicBezTo>
                  <a:cubicBezTo>
                    <a:pt x="1754" y="12479"/>
                    <a:pt x="2009" y="12448"/>
                    <a:pt x="2256" y="12382"/>
                  </a:cubicBezTo>
                  <a:cubicBezTo>
                    <a:pt x="2632" y="12282"/>
                    <a:pt x="2983" y="12131"/>
                    <a:pt x="3334" y="11931"/>
                  </a:cubicBezTo>
                  <a:cubicBezTo>
                    <a:pt x="3660" y="11705"/>
                    <a:pt x="3961" y="11455"/>
                    <a:pt x="4211" y="11179"/>
                  </a:cubicBezTo>
                  <a:cubicBezTo>
                    <a:pt x="4362" y="11029"/>
                    <a:pt x="4487" y="10878"/>
                    <a:pt x="4587" y="10728"/>
                  </a:cubicBezTo>
                  <a:lnTo>
                    <a:pt x="4763" y="10502"/>
                  </a:lnTo>
                  <a:cubicBezTo>
                    <a:pt x="4813" y="10427"/>
                    <a:pt x="4863" y="10327"/>
                    <a:pt x="4938" y="10252"/>
                  </a:cubicBezTo>
                  <a:cubicBezTo>
                    <a:pt x="5138" y="9926"/>
                    <a:pt x="5314" y="9575"/>
                    <a:pt x="5464" y="9224"/>
                  </a:cubicBezTo>
                  <a:cubicBezTo>
                    <a:pt x="5765" y="8497"/>
                    <a:pt x="5940" y="7745"/>
                    <a:pt x="6016" y="6968"/>
                  </a:cubicBezTo>
                  <a:cubicBezTo>
                    <a:pt x="6166" y="5440"/>
                    <a:pt x="5915" y="3836"/>
                    <a:pt x="5189" y="2457"/>
                  </a:cubicBezTo>
                  <a:cubicBezTo>
                    <a:pt x="4813" y="1780"/>
                    <a:pt x="4311" y="1154"/>
                    <a:pt x="3685" y="728"/>
                  </a:cubicBezTo>
                  <a:cubicBezTo>
                    <a:pt x="3033" y="277"/>
                    <a:pt x="2281" y="1"/>
                    <a:pt x="1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2"/>
            <p:cNvSpPr/>
            <p:nvPr/>
          </p:nvSpPr>
          <p:spPr>
            <a:xfrm>
              <a:off x="830380" y="3413906"/>
              <a:ext cx="270742" cy="287372"/>
            </a:xfrm>
            <a:custGeom>
              <a:avLst/>
              <a:gdLst/>
              <a:ahLst/>
              <a:cxnLst/>
              <a:rect l="l" t="t" r="r" b="b"/>
              <a:pathLst>
                <a:path w="12357" h="13116" extrusionOk="0">
                  <a:moveTo>
                    <a:pt x="1981" y="1"/>
                  </a:moveTo>
                  <a:lnTo>
                    <a:pt x="1730" y="126"/>
                  </a:lnTo>
                  <a:cubicBezTo>
                    <a:pt x="552" y="2081"/>
                    <a:pt x="1" y="3885"/>
                    <a:pt x="201" y="6392"/>
                  </a:cubicBezTo>
                  <a:cubicBezTo>
                    <a:pt x="377" y="8522"/>
                    <a:pt x="1880" y="11003"/>
                    <a:pt x="3885" y="12306"/>
                  </a:cubicBezTo>
                  <a:cubicBezTo>
                    <a:pt x="4769" y="12863"/>
                    <a:pt x="5672" y="13115"/>
                    <a:pt x="6528" y="13115"/>
                  </a:cubicBezTo>
                  <a:cubicBezTo>
                    <a:pt x="7638" y="13115"/>
                    <a:pt x="8668" y="12691"/>
                    <a:pt x="9474" y="11956"/>
                  </a:cubicBezTo>
                  <a:cubicBezTo>
                    <a:pt x="10953" y="10577"/>
                    <a:pt x="11855" y="8647"/>
                    <a:pt x="12357" y="6617"/>
                  </a:cubicBezTo>
                  <a:lnTo>
                    <a:pt x="12357" y="6617"/>
                  </a:lnTo>
                  <a:cubicBezTo>
                    <a:pt x="11784" y="8197"/>
                    <a:pt x="10333" y="8930"/>
                    <a:pt x="8653" y="8930"/>
                  </a:cubicBezTo>
                  <a:cubicBezTo>
                    <a:pt x="6655" y="8930"/>
                    <a:pt x="4334" y="7894"/>
                    <a:pt x="2783" y="6016"/>
                  </a:cubicBezTo>
                  <a:cubicBezTo>
                    <a:pt x="2306" y="5439"/>
                    <a:pt x="1930" y="4813"/>
                    <a:pt x="1655" y="4186"/>
                  </a:cubicBezTo>
                  <a:cubicBezTo>
                    <a:pt x="1028" y="2657"/>
                    <a:pt x="1179" y="1078"/>
                    <a:pt x="1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2"/>
            <p:cNvSpPr/>
            <p:nvPr/>
          </p:nvSpPr>
          <p:spPr>
            <a:xfrm>
              <a:off x="852356" y="3413906"/>
              <a:ext cx="21428" cy="90620"/>
            </a:xfrm>
            <a:custGeom>
              <a:avLst/>
              <a:gdLst/>
              <a:ahLst/>
              <a:cxnLst/>
              <a:rect l="l" t="t" r="r" b="b"/>
              <a:pathLst>
                <a:path w="978" h="4136" extrusionOk="0">
                  <a:moveTo>
                    <a:pt x="978" y="1"/>
                  </a:moveTo>
                  <a:lnTo>
                    <a:pt x="727" y="126"/>
                  </a:lnTo>
                  <a:cubicBezTo>
                    <a:pt x="501" y="502"/>
                    <a:pt x="301" y="878"/>
                    <a:pt x="100" y="1254"/>
                  </a:cubicBezTo>
                  <a:cubicBezTo>
                    <a:pt x="0" y="2031"/>
                    <a:pt x="100" y="2908"/>
                    <a:pt x="451" y="3760"/>
                  </a:cubicBezTo>
                  <a:cubicBezTo>
                    <a:pt x="526" y="3885"/>
                    <a:pt x="577" y="4011"/>
                    <a:pt x="627" y="4136"/>
                  </a:cubicBezTo>
                  <a:cubicBezTo>
                    <a:pt x="25" y="2607"/>
                    <a:pt x="176" y="1078"/>
                    <a:pt x="978" y="1"/>
                  </a:cubicBezTo>
                  <a:close/>
                </a:path>
              </a:pathLst>
            </a:custGeom>
            <a:solidFill>
              <a:srgbClr val="B59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2"/>
            <p:cNvSpPr/>
            <p:nvPr/>
          </p:nvSpPr>
          <p:spPr>
            <a:xfrm>
              <a:off x="846309" y="3558885"/>
              <a:ext cx="254813" cy="142393"/>
            </a:xfrm>
            <a:custGeom>
              <a:avLst/>
              <a:gdLst/>
              <a:ahLst/>
              <a:cxnLst/>
              <a:rect l="l" t="t" r="r" b="b"/>
              <a:pathLst>
                <a:path w="11630" h="6499" extrusionOk="0">
                  <a:moveTo>
                    <a:pt x="11630" y="0"/>
                  </a:moveTo>
                  <a:lnTo>
                    <a:pt x="11630" y="0"/>
                  </a:lnTo>
                  <a:cubicBezTo>
                    <a:pt x="11454" y="426"/>
                    <a:pt x="11229" y="802"/>
                    <a:pt x="10953" y="1128"/>
                  </a:cubicBezTo>
                  <a:cubicBezTo>
                    <a:pt x="10427" y="2557"/>
                    <a:pt x="9650" y="3885"/>
                    <a:pt x="8547" y="4912"/>
                  </a:cubicBezTo>
                  <a:cubicBezTo>
                    <a:pt x="7755" y="5648"/>
                    <a:pt x="6723" y="6072"/>
                    <a:pt x="5613" y="6072"/>
                  </a:cubicBezTo>
                  <a:cubicBezTo>
                    <a:pt x="4758" y="6072"/>
                    <a:pt x="3856" y="5820"/>
                    <a:pt x="2983" y="5263"/>
                  </a:cubicBezTo>
                  <a:cubicBezTo>
                    <a:pt x="1705" y="4436"/>
                    <a:pt x="652" y="3183"/>
                    <a:pt x="0" y="1805"/>
                  </a:cubicBezTo>
                  <a:lnTo>
                    <a:pt x="0" y="1805"/>
                  </a:lnTo>
                  <a:cubicBezTo>
                    <a:pt x="627" y="3334"/>
                    <a:pt x="1780" y="4787"/>
                    <a:pt x="3158" y="5689"/>
                  </a:cubicBezTo>
                  <a:cubicBezTo>
                    <a:pt x="4042" y="6246"/>
                    <a:pt x="4945" y="6498"/>
                    <a:pt x="5801" y="6498"/>
                  </a:cubicBezTo>
                  <a:cubicBezTo>
                    <a:pt x="6911" y="6498"/>
                    <a:pt x="7941" y="6074"/>
                    <a:pt x="8747" y="5339"/>
                  </a:cubicBezTo>
                  <a:cubicBezTo>
                    <a:pt x="10226" y="3960"/>
                    <a:pt x="11128" y="2030"/>
                    <a:pt x="1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2"/>
            <p:cNvSpPr/>
            <p:nvPr/>
          </p:nvSpPr>
          <p:spPr>
            <a:xfrm>
              <a:off x="852904" y="3383385"/>
              <a:ext cx="259195" cy="226177"/>
            </a:xfrm>
            <a:custGeom>
              <a:avLst/>
              <a:gdLst/>
              <a:ahLst/>
              <a:cxnLst/>
              <a:rect l="l" t="t" r="r" b="b"/>
              <a:pathLst>
                <a:path w="11830" h="10323" extrusionOk="0">
                  <a:moveTo>
                    <a:pt x="3963" y="1"/>
                  </a:moveTo>
                  <a:cubicBezTo>
                    <a:pt x="2608" y="1"/>
                    <a:pt x="1583" y="546"/>
                    <a:pt x="953" y="1394"/>
                  </a:cubicBezTo>
                  <a:cubicBezTo>
                    <a:pt x="151" y="2471"/>
                    <a:pt x="0" y="4050"/>
                    <a:pt x="627" y="5579"/>
                  </a:cubicBezTo>
                  <a:cubicBezTo>
                    <a:pt x="902" y="6206"/>
                    <a:pt x="1278" y="6832"/>
                    <a:pt x="1755" y="7409"/>
                  </a:cubicBezTo>
                  <a:cubicBezTo>
                    <a:pt x="3306" y="9287"/>
                    <a:pt x="5627" y="10323"/>
                    <a:pt x="7625" y="10323"/>
                  </a:cubicBezTo>
                  <a:cubicBezTo>
                    <a:pt x="9305" y="10323"/>
                    <a:pt x="10756" y="9590"/>
                    <a:pt x="11329" y="8010"/>
                  </a:cubicBezTo>
                  <a:cubicBezTo>
                    <a:pt x="11354" y="7910"/>
                    <a:pt x="11379" y="7810"/>
                    <a:pt x="11429" y="7709"/>
                  </a:cubicBezTo>
                  <a:cubicBezTo>
                    <a:pt x="11830" y="6206"/>
                    <a:pt x="11203" y="4401"/>
                    <a:pt x="9875" y="2973"/>
                  </a:cubicBezTo>
                  <a:cubicBezTo>
                    <a:pt x="8522" y="1519"/>
                    <a:pt x="6567" y="266"/>
                    <a:pt x="4612" y="40"/>
                  </a:cubicBezTo>
                  <a:cubicBezTo>
                    <a:pt x="4388" y="13"/>
                    <a:pt x="4172" y="1"/>
                    <a:pt x="3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2"/>
            <p:cNvSpPr/>
            <p:nvPr/>
          </p:nvSpPr>
          <p:spPr>
            <a:xfrm>
              <a:off x="873214" y="3383385"/>
              <a:ext cx="238885" cy="226374"/>
            </a:xfrm>
            <a:custGeom>
              <a:avLst/>
              <a:gdLst/>
              <a:ahLst/>
              <a:cxnLst/>
              <a:rect l="l" t="t" r="r" b="b"/>
              <a:pathLst>
                <a:path w="10903" h="10332" extrusionOk="0">
                  <a:moveTo>
                    <a:pt x="40" y="1375"/>
                  </a:moveTo>
                  <a:cubicBezTo>
                    <a:pt x="34" y="1381"/>
                    <a:pt x="28" y="1387"/>
                    <a:pt x="23" y="1394"/>
                  </a:cubicBezTo>
                  <a:lnTo>
                    <a:pt x="23" y="1394"/>
                  </a:lnTo>
                  <a:cubicBezTo>
                    <a:pt x="24" y="1394"/>
                    <a:pt x="25" y="1394"/>
                    <a:pt x="26" y="1394"/>
                  </a:cubicBezTo>
                  <a:cubicBezTo>
                    <a:pt x="30" y="1387"/>
                    <a:pt x="35" y="1381"/>
                    <a:pt x="40" y="1375"/>
                  </a:cubicBezTo>
                  <a:close/>
                  <a:moveTo>
                    <a:pt x="23" y="1394"/>
                  </a:moveTo>
                  <a:cubicBezTo>
                    <a:pt x="1" y="1396"/>
                    <a:pt x="1" y="1419"/>
                    <a:pt x="1" y="1419"/>
                  </a:cubicBezTo>
                  <a:cubicBezTo>
                    <a:pt x="8" y="1410"/>
                    <a:pt x="15" y="1402"/>
                    <a:pt x="23" y="1394"/>
                  </a:cubicBezTo>
                  <a:close/>
                  <a:moveTo>
                    <a:pt x="3036" y="1"/>
                  </a:moveTo>
                  <a:cubicBezTo>
                    <a:pt x="1691" y="1"/>
                    <a:pt x="671" y="538"/>
                    <a:pt x="40" y="1375"/>
                  </a:cubicBezTo>
                  <a:lnTo>
                    <a:pt x="40" y="1375"/>
                  </a:lnTo>
                  <a:cubicBezTo>
                    <a:pt x="640" y="714"/>
                    <a:pt x="1520" y="303"/>
                    <a:pt x="2666" y="303"/>
                  </a:cubicBezTo>
                  <a:cubicBezTo>
                    <a:pt x="2864" y="303"/>
                    <a:pt x="3070" y="316"/>
                    <a:pt x="3284" y="341"/>
                  </a:cubicBezTo>
                  <a:cubicBezTo>
                    <a:pt x="5113" y="567"/>
                    <a:pt x="6943" y="1719"/>
                    <a:pt x="8221" y="3098"/>
                  </a:cubicBezTo>
                  <a:cubicBezTo>
                    <a:pt x="9449" y="4426"/>
                    <a:pt x="10026" y="6130"/>
                    <a:pt x="9650" y="7534"/>
                  </a:cubicBezTo>
                  <a:cubicBezTo>
                    <a:pt x="9625" y="7634"/>
                    <a:pt x="9600" y="7709"/>
                    <a:pt x="9575" y="7810"/>
                  </a:cubicBezTo>
                  <a:cubicBezTo>
                    <a:pt x="9038" y="9299"/>
                    <a:pt x="7676" y="9983"/>
                    <a:pt x="6103" y="9983"/>
                  </a:cubicBezTo>
                  <a:cubicBezTo>
                    <a:pt x="4737" y="9983"/>
                    <a:pt x="3212" y="9467"/>
                    <a:pt x="1930" y="8511"/>
                  </a:cubicBezTo>
                  <a:lnTo>
                    <a:pt x="1930" y="8511"/>
                  </a:lnTo>
                  <a:cubicBezTo>
                    <a:pt x="3355" y="9695"/>
                    <a:pt x="5117" y="10331"/>
                    <a:pt x="6684" y="10331"/>
                  </a:cubicBezTo>
                  <a:cubicBezTo>
                    <a:pt x="8370" y="10331"/>
                    <a:pt x="9830" y="9595"/>
                    <a:pt x="10402" y="8010"/>
                  </a:cubicBezTo>
                  <a:cubicBezTo>
                    <a:pt x="10427" y="7910"/>
                    <a:pt x="10452" y="7810"/>
                    <a:pt x="10502" y="7709"/>
                  </a:cubicBezTo>
                  <a:cubicBezTo>
                    <a:pt x="10903" y="6206"/>
                    <a:pt x="10276" y="4401"/>
                    <a:pt x="8948" y="2973"/>
                  </a:cubicBezTo>
                  <a:cubicBezTo>
                    <a:pt x="7595" y="1519"/>
                    <a:pt x="5640" y="266"/>
                    <a:pt x="3685" y="40"/>
                  </a:cubicBezTo>
                  <a:cubicBezTo>
                    <a:pt x="3461" y="13"/>
                    <a:pt x="3245" y="1"/>
                    <a:pt x="3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2"/>
            <p:cNvSpPr/>
            <p:nvPr/>
          </p:nvSpPr>
          <p:spPr>
            <a:xfrm>
              <a:off x="855642" y="3413906"/>
              <a:ext cx="247671" cy="198264"/>
            </a:xfrm>
            <a:custGeom>
              <a:avLst/>
              <a:gdLst/>
              <a:ahLst/>
              <a:cxnLst/>
              <a:rect l="l" t="t" r="r" b="b"/>
              <a:pathLst>
                <a:path w="11304" h="9049" extrusionOk="0">
                  <a:moveTo>
                    <a:pt x="828" y="1"/>
                  </a:moveTo>
                  <a:lnTo>
                    <a:pt x="828" y="1"/>
                  </a:lnTo>
                  <a:cubicBezTo>
                    <a:pt x="351" y="602"/>
                    <a:pt x="101" y="1379"/>
                    <a:pt x="51" y="2131"/>
                  </a:cubicBezTo>
                  <a:cubicBezTo>
                    <a:pt x="1" y="2908"/>
                    <a:pt x="176" y="3685"/>
                    <a:pt x="477" y="4412"/>
                  </a:cubicBezTo>
                  <a:cubicBezTo>
                    <a:pt x="1103" y="5815"/>
                    <a:pt x="2206" y="7018"/>
                    <a:pt x="3509" y="7845"/>
                  </a:cubicBezTo>
                  <a:cubicBezTo>
                    <a:pt x="4161" y="8271"/>
                    <a:pt x="4863" y="8572"/>
                    <a:pt x="5615" y="8798"/>
                  </a:cubicBezTo>
                  <a:cubicBezTo>
                    <a:pt x="5991" y="8898"/>
                    <a:pt x="6366" y="8973"/>
                    <a:pt x="6767" y="9023"/>
                  </a:cubicBezTo>
                  <a:cubicBezTo>
                    <a:pt x="6868" y="9023"/>
                    <a:pt x="6943" y="9048"/>
                    <a:pt x="7043" y="9048"/>
                  </a:cubicBezTo>
                  <a:lnTo>
                    <a:pt x="7344" y="9048"/>
                  </a:lnTo>
                  <a:cubicBezTo>
                    <a:pt x="7544" y="9048"/>
                    <a:pt x="7720" y="9048"/>
                    <a:pt x="7920" y="9023"/>
                  </a:cubicBezTo>
                  <a:cubicBezTo>
                    <a:pt x="8321" y="8998"/>
                    <a:pt x="8697" y="8923"/>
                    <a:pt x="9073" y="8798"/>
                  </a:cubicBezTo>
                  <a:cubicBezTo>
                    <a:pt x="9424" y="8672"/>
                    <a:pt x="9775" y="8472"/>
                    <a:pt x="10101" y="8246"/>
                  </a:cubicBezTo>
                  <a:cubicBezTo>
                    <a:pt x="10702" y="7745"/>
                    <a:pt x="11128" y="7068"/>
                    <a:pt x="11304" y="6316"/>
                  </a:cubicBezTo>
                  <a:lnTo>
                    <a:pt x="11304" y="6316"/>
                  </a:lnTo>
                  <a:lnTo>
                    <a:pt x="11204" y="6592"/>
                  </a:lnTo>
                  <a:cubicBezTo>
                    <a:pt x="11153" y="6667"/>
                    <a:pt x="11128" y="6768"/>
                    <a:pt x="11078" y="6843"/>
                  </a:cubicBezTo>
                  <a:cubicBezTo>
                    <a:pt x="11053" y="6918"/>
                    <a:pt x="11003" y="7018"/>
                    <a:pt x="10953" y="7093"/>
                  </a:cubicBezTo>
                  <a:cubicBezTo>
                    <a:pt x="10928" y="7143"/>
                    <a:pt x="10903" y="7169"/>
                    <a:pt x="10878" y="7219"/>
                  </a:cubicBezTo>
                  <a:lnTo>
                    <a:pt x="10803" y="7319"/>
                  </a:lnTo>
                  <a:cubicBezTo>
                    <a:pt x="10577" y="7645"/>
                    <a:pt x="10301" y="7920"/>
                    <a:pt x="10001" y="8121"/>
                  </a:cubicBezTo>
                  <a:cubicBezTo>
                    <a:pt x="9399" y="8547"/>
                    <a:pt x="8647" y="8748"/>
                    <a:pt x="7895" y="8798"/>
                  </a:cubicBezTo>
                  <a:cubicBezTo>
                    <a:pt x="7750" y="8808"/>
                    <a:pt x="7600" y="8814"/>
                    <a:pt x="7448" y="8814"/>
                  </a:cubicBezTo>
                  <a:cubicBezTo>
                    <a:pt x="7233" y="8814"/>
                    <a:pt x="7013" y="8802"/>
                    <a:pt x="6793" y="8773"/>
                  </a:cubicBezTo>
                  <a:cubicBezTo>
                    <a:pt x="6417" y="8722"/>
                    <a:pt x="6041" y="8647"/>
                    <a:pt x="5690" y="8522"/>
                  </a:cubicBezTo>
                  <a:cubicBezTo>
                    <a:pt x="4988" y="8321"/>
                    <a:pt x="4286" y="7996"/>
                    <a:pt x="3660" y="7595"/>
                  </a:cubicBezTo>
                  <a:cubicBezTo>
                    <a:pt x="3585" y="7544"/>
                    <a:pt x="3509" y="7494"/>
                    <a:pt x="3409" y="7444"/>
                  </a:cubicBezTo>
                  <a:cubicBezTo>
                    <a:pt x="3334" y="7394"/>
                    <a:pt x="3259" y="7344"/>
                    <a:pt x="3184" y="7294"/>
                  </a:cubicBezTo>
                  <a:cubicBezTo>
                    <a:pt x="3033" y="7169"/>
                    <a:pt x="2883" y="7068"/>
                    <a:pt x="2757" y="6943"/>
                  </a:cubicBezTo>
                  <a:cubicBezTo>
                    <a:pt x="2607" y="6818"/>
                    <a:pt x="2457" y="6692"/>
                    <a:pt x="2331" y="6567"/>
                  </a:cubicBezTo>
                  <a:cubicBezTo>
                    <a:pt x="2256" y="6517"/>
                    <a:pt x="2206" y="6442"/>
                    <a:pt x="2131" y="6367"/>
                  </a:cubicBezTo>
                  <a:cubicBezTo>
                    <a:pt x="2056" y="6291"/>
                    <a:pt x="2006" y="6241"/>
                    <a:pt x="1930" y="6166"/>
                  </a:cubicBezTo>
                  <a:cubicBezTo>
                    <a:pt x="1429" y="5615"/>
                    <a:pt x="1003" y="4988"/>
                    <a:pt x="677" y="4311"/>
                  </a:cubicBezTo>
                  <a:cubicBezTo>
                    <a:pt x="376" y="3635"/>
                    <a:pt x="176" y="2883"/>
                    <a:pt x="176" y="2131"/>
                  </a:cubicBezTo>
                  <a:cubicBezTo>
                    <a:pt x="176" y="1755"/>
                    <a:pt x="226" y="1379"/>
                    <a:pt x="351" y="1028"/>
                  </a:cubicBezTo>
                  <a:cubicBezTo>
                    <a:pt x="452" y="677"/>
                    <a:pt x="602" y="326"/>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2"/>
            <p:cNvSpPr/>
            <p:nvPr/>
          </p:nvSpPr>
          <p:spPr>
            <a:xfrm>
              <a:off x="1226842" y="3908197"/>
              <a:ext cx="310837" cy="231129"/>
            </a:xfrm>
            <a:custGeom>
              <a:avLst/>
              <a:gdLst/>
              <a:ahLst/>
              <a:cxnLst/>
              <a:rect l="l" t="t" r="r" b="b"/>
              <a:pathLst>
                <a:path w="14187" h="10549" extrusionOk="0">
                  <a:moveTo>
                    <a:pt x="5879" y="0"/>
                  </a:moveTo>
                  <a:cubicBezTo>
                    <a:pt x="5016" y="0"/>
                    <a:pt x="4153" y="128"/>
                    <a:pt x="3359" y="398"/>
                  </a:cubicBezTo>
                  <a:cubicBezTo>
                    <a:pt x="1079" y="1150"/>
                    <a:pt x="1" y="3030"/>
                    <a:pt x="126" y="4934"/>
                  </a:cubicBezTo>
                  <a:cubicBezTo>
                    <a:pt x="252" y="6965"/>
                    <a:pt x="1179" y="8894"/>
                    <a:pt x="2457" y="10549"/>
                  </a:cubicBezTo>
                  <a:cubicBezTo>
                    <a:pt x="552" y="7391"/>
                    <a:pt x="4437" y="3531"/>
                    <a:pt x="8948" y="3481"/>
                  </a:cubicBezTo>
                  <a:cubicBezTo>
                    <a:pt x="9675" y="3481"/>
                    <a:pt x="10402" y="3556"/>
                    <a:pt x="11079" y="3757"/>
                  </a:cubicBezTo>
                  <a:cubicBezTo>
                    <a:pt x="12658" y="4233"/>
                    <a:pt x="13786" y="5335"/>
                    <a:pt x="14111" y="6639"/>
                  </a:cubicBezTo>
                  <a:lnTo>
                    <a:pt x="14187" y="6363"/>
                  </a:lnTo>
                  <a:cubicBezTo>
                    <a:pt x="13410" y="4233"/>
                    <a:pt x="12357" y="2654"/>
                    <a:pt x="10277" y="1250"/>
                  </a:cubicBezTo>
                  <a:cubicBezTo>
                    <a:pt x="9116" y="449"/>
                    <a:pt x="7497" y="0"/>
                    <a:pt x="5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2"/>
            <p:cNvSpPr/>
            <p:nvPr/>
          </p:nvSpPr>
          <p:spPr>
            <a:xfrm>
              <a:off x="1470657" y="3991039"/>
              <a:ext cx="67023" cy="62619"/>
            </a:xfrm>
            <a:custGeom>
              <a:avLst/>
              <a:gdLst/>
              <a:ahLst/>
              <a:cxnLst/>
              <a:rect l="l" t="t" r="r" b="b"/>
              <a:pathLst>
                <a:path w="3059" h="2858" extrusionOk="0">
                  <a:moveTo>
                    <a:pt x="1" y="1"/>
                  </a:moveTo>
                  <a:lnTo>
                    <a:pt x="1" y="1"/>
                  </a:lnTo>
                  <a:cubicBezTo>
                    <a:pt x="1555" y="477"/>
                    <a:pt x="2658" y="1554"/>
                    <a:pt x="2983" y="2858"/>
                  </a:cubicBezTo>
                  <a:lnTo>
                    <a:pt x="3059" y="2582"/>
                  </a:lnTo>
                  <a:cubicBezTo>
                    <a:pt x="2908" y="2181"/>
                    <a:pt x="2733" y="1780"/>
                    <a:pt x="2557" y="1404"/>
                  </a:cubicBezTo>
                  <a:cubicBezTo>
                    <a:pt x="2031" y="828"/>
                    <a:pt x="1279" y="351"/>
                    <a:pt x="402" y="101"/>
                  </a:cubicBezTo>
                  <a:cubicBezTo>
                    <a:pt x="251" y="51"/>
                    <a:pt x="126" y="26"/>
                    <a:pt x="1" y="1"/>
                  </a:cubicBezTo>
                  <a:close/>
                </a:path>
              </a:pathLst>
            </a:custGeom>
            <a:solidFill>
              <a:srgbClr val="B59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2"/>
            <p:cNvSpPr/>
            <p:nvPr/>
          </p:nvSpPr>
          <p:spPr>
            <a:xfrm>
              <a:off x="1226842" y="3908328"/>
              <a:ext cx="183431" cy="230997"/>
            </a:xfrm>
            <a:custGeom>
              <a:avLst/>
              <a:gdLst/>
              <a:ahLst/>
              <a:cxnLst/>
              <a:rect l="l" t="t" r="r" b="b"/>
              <a:pathLst>
                <a:path w="8372" h="10543" extrusionOk="0">
                  <a:moveTo>
                    <a:pt x="5880" y="0"/>
                  </a:moveTo>
                  <a:cubicBezTo>
                    <a:pt x="5010" y="0"/>
                    <a:pt x="4146" y="126"/>
                    <a:pt x="3359" y="392"/>
                  </a:cubicBezTo>
                  <a:cubicBezTo>
                    <a:pt x="1079" y="1144"/>
                    <a:pt x="1" y="3024"/>
                    <a:pt x="126" y="4928"/>
                  </a:cubicBezTo>
                  <a:cubicBezTo>
                    <a:pt x="252" y="6959"/>
                    <a:pt x="1179" y="8888"/>
                    <a:pt x="2457" y="10543"/>
                  </a:cubicBezTo>
                  <a:cubicBezTo>
                    <a:pt x="2207" y="10142"/>
                    <a:pt x="2056" y="9715"/>
                    <a:pt x="2006" y="9314"/>
                  </a:cubicBezTo>
                  <a:cubicBezTo>
                    <a:pt x="1204" y="8011"/>
                    <a:pt x="678" y="6558"/>
                    <a:pt x="577" y="5054"/>
                  </a:cubicBezTo>
                  <a:cubicBezTo>
                    <a:pt x="452" y="3149"/>
                    <a:pt x="1530" y="1269"/>
                    <a:pt x="3811" y="517"/>
                  </a:cubicBezTo>
                  <a:cubicBezTo>
                    <a:pt x="4615" y="249"/>
                    <a:pt x="5491" y="124"/>
                    <a:pt x="6366" y="124"/>
                  </a:cubicBezTo>
                  <a:cubicBezTo>
                    <a:pt x="7046" y="124"/>
                    <a:pt x="7726" y="200"/>
                    <a:pt x="8372" y="342"/>
                  </a:cubicBezTo>
                  <a:cubicBezTo>
                    <a:pt x="7580" y="119"/>
                    <a:pt x="6727" y="0"/>
                    <a:pt x="5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2"/>
            <p:cNvSpPr/>
            <p:nvPr/>
          </p:nvSpPr>
          <p:spPr>
            <a:xfrm>
              <a:off x="1238937" y="3984444"/>
              <a:ext cx="304242" cy="199819"/>
            </a:xfrm>
            <a:custGeom>
              <a:avLst/>
              <a:gdLst/>
              <a:ahLst/>
              <a:cxnLst/>
              <a:rect l="l" t="t" r="r" b="b"/>
              <a:pathLst>
                <a:path w="13886" h="9120" extrusionOk="0">
                  <a:moveTo>
                    <a:pt x="8396" y="1"/>
                  </a:moveTo>
                  <a:cubicBezTo>
                    <a:pt x="3885" y="51"/>
                    <a:pt x="0" y="3911"/>
                    <a:pt x="1905" y="7069"/>
                  </a:cubicBezTo>
                  <a:cubicBezTo>
                    <a:pt x="1955" y="7144"/>
                    <a:pt x="2005" y="7244"/>
                    <a:pt x="2081" y="7319"/>
                  </a:cubicBezTo>
                  <a:cubicBezTo>
                    <a:pt x="2900" y="8457"/>
                    <a:pt x="4442" y="9119"/>
                    <a:pt x="6182" y="9119"/>
                  </a:cubicBezTo>
                  <a:cubicBezTo>
                    <a:pt x="6358" y="9119"/>
                    <a:pt x="6537" y="9112"/>
                    <a:pt x="6717" y="9099"/>
                  </a:cubicBezTo>
                  <a:cubicBezTo>
                    <a:pt x="8697" y="8973"/>
                    <a:pt x="10903" y="8246"/>
                    <a:pt x="12331" y="6868"/>
                  </a:cubicBezTo>
                  <a:cubicBezTo>
                    <a:pt x="13534" y="5665"/>
                    <a:pt x="13885" y="4337"/>
                    <a:pt x="13559" y="3159"/>
                  </a:cubicBezTo>
                  <a:cubicBezTo>
                    <a:pt x="13234" y="1855"/>
                    <a:pt x="12106" y="753"/>
                    <a:pt x="10527" y="277"/>
                  </a:cubicBezTo>
                  <a:cubicBezTo>
                    <a:pt x="9850" y="76"/>
                    <a:pt x="9123" y="1"/>
                    <a:pt x="8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2"/>
            <p:cNvSpPr/>
            <p:nvPr/>
          </p:nvSpPr>
          <p:spPr>
            <a:xfrm>
              <a:off x="1243319" y="3987752"/>
              <a:ext cx="299575" cy="196511"/>
            </a:xfrm>
            <a:custGeom>
              <a:avLst/>
              <a:gdLst/>
              <a:ahLst/>
              <a:cxnLst/>
              <a:rect l="l" t="t" r="r" b="b"/>
              <a:pathLst>
                <a:path w="13673" h="8969" extrusionOk="0">
                  <a:moveTo>
                    <a:pt x="13359" y="2958"/>
                  </a:moveTo>
                  <a:cubicBezTo>
                    <a:pt x="13359" y="2983"/>
                    <a:pt x="13359" y="2983"/>
                    <a:pt x="13359" y="3008"/>
                  </a:cubicBezTo>
                  <a:cubicBezTo>
                    <a:pt x="13365" y="3029"/>
                    <a:pt x="13371" y="3050"/>
                    <a:pt x="13376" y="3072"/>
                  </a:cubicBezTo>
                  <a:lnTo>
                    <a:pt x="13376" y="3072"/>
                  </a:lnTo>
                  <a:cubicBezTo>
                    <a:pt x="13371" y="3034"/>
                    <a:pt x="13366" y="2996"/>
                    <a:pt x="13359" y="2958"/>
                  </a:cubicBezTo>
                  <a:close/>
                  <a:moveTo>
                    <a:pt x="6642" y="0"/>
                  </a:moveTo>
                  <a:lnTo>
                    <a:pt x="6642" y="0"/>
                  </a:lnTo>
                  <a:cubicBezTo>
                    <a:pt x="2858" y="777"/>
                    <a:pt x="1" y="4111"/>
                    <a:pt x="1705" y="6918"/>
                  </a:cubicBezTo>
                  <a:cubicBezTo>
                    <a:pt x="1755" y="6993"/>
                    <a:pt x="1805" y="7093"/>
                    <a:pt x="1881" y="7168"/>
                  </a:cubicBezTo>
                  <a:cubicBezTo>
                    <a:pt x="2700" y="8306"/>
                    <a:pt x="4242" y="8968"/>
                    <a:pt x="5982" y="8968"/>
                  </a:cubicBezTo>
                  <a:cubicBezTo>
                    <a:pt x="6158" y="8968"/>
                    <a:pt x="6337" y="8961"/>
                    <a:pt x="6517" y="8948"/>
                  </a:cubicBezTo>
                  <a:cubicBezTo>
                    <a:pt x="8497" y="8822"/>
                    <a:pt x="10703" y="8095"/>
                    <a:pt x="12131" y="6717"/>
                  </a:cubicBezTo>
                  <a:cubicBezTo>
                    <a:pt x="13313" y="5536"/>
                    <a:pt x="13672" y="4234"/>
                    <a:pt x="13376" y="3072"/>
                  </a:cubicBezTo>
                  <a:lnTo>
                    <a:pt x="13376" y="3072"/>
                  </a:lnTo>
                  <a:cubicBezTo>
                    <a:pt x="13510" y="4093"/>
                    <a:pt x="13170" y="5201"/>
                    <a:pt x="12131" y="6216"/>
                  </a:cubicBezTo>
                  <a:cubicBezTo>
                    <a:pt x="10803" y="7494"/>
                    <a:pt x="8748" y="8171"/>
                    <a:pt x="6893" y="8296"/>
                  </a:cubicBezTo>
                  <a:cubicBezTo>
                    <a:pt x="6734" y="8307"/>
                    <a:pt x="6576" y="8312"/>
                    <a:pt x="6420" y="8312"/>
                  </a:cubicBezTo>
                  <a:cubicBezTo>
                    <a:pt x="4778" y="8312"/>
                    <a:pt x="3310" y="7717"/>
                    <a:pt x="2532" y="6642"/>
                  </a:cubicBezTo>
                  <a:cubicBezTo>
                    <a:pt x="2482" y="6567"/>
                    <a:pt x="2432" y="6466"/>
                    <a:pt x="2382" y="6391"/>
                  </a:cubicBezTo>
                  <a:cubicBezTo>
                    <a:pt x="853" y="3860"/>
                    <a:pt x="3284" y="852"/>
                    <a:pt x="6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2"/>
            <p:cNvSpPr/>
            <p:nvPr/>
          </p:nvSpPr>
          <p:spPr>
            <a:xfrm>
              <a:off x="1268033" y="3981574"/>
              <a:ext cx="268003" cy="163251"/>
            </a:xfrm>
            <a:custGeom>
              <a:avLst/>
              <a:gdLst/>
              <a:ahLst/>
              <a:cxnLst/>
              <a:rect l="l" t="t" r="r" b="b"/>
              <a:pathLst>
                <a:path w="12232" h="7451" extrusionOk="0">
                  <a:moveTo>
                    <a:pt x="7054" y="0"/>
                  </a:moveTo>
                  <a:cubicBezTo>
                    <a:pt x="6173" y="0"/>
                    <a:pt x="5289" y="147"/>
                    <a:pt x="4462" y="433"/>
                  </a:cubicBezTo>
                  <a:cubicBezTo>
                    <a:pt x="3710" y="683"/>
                    <a:pt x="3033" y="1034"/>
                    <a:pt x="2382" y="1485"/>
                  </a:cubicBezTo>
                  <a:cubicBezTo>
                    <a:pt x="2081" y="1711"/>
                    <a:pt x="1780" y="1961"/>
                    <a:pt x="1504" y="2237"/>
                  </a:cubicBezTo>
                  <a:cubicBezTo>
                    <a:pt x="1429" y="2312"/>
                    <a:pt x="1354" y="2362"/>
                    <a:pt x="1304" y="2438"/>
                  </a:cubicBezTo>
                  <a:lnTo>
                    <a:pt x="1103" y="2663"/>
                  </a:lnTo>
                  <a:cubicBezTo>
                    <a:pt x="978" y="2814"/>
                    <a:pt x="853" y="2964"/>
                    <a:pt x="753" y="3139"/>
                  </a:cubicBezTo>
                  <a:cubicBezTo>
                    <a:pt x="527" y="3440"/>
                    <a:pt x="352" y="3791"/>
                    <a:pt x="226" y="4167"/>
                  </a:cubicBezTo>
                  <a:cubicBezTo>
                    <a:pt x="101" y="4543"/>
                    <a:pt x="26" y="4919"/>
                    <a:pt x="1" y="5320"/>
                  </a:cubicBezTo>
                  <a:cubicBezTo>
                    <a:pt x="1" y="6097"/>
                    <a:pt x="276" y="6849"/>
                    <a:pt x="753" y="7450"/>
                  </a:cubicBezTo>
                  <a:lnTo>
                    <a:pt x="602" y="7200"/>
                  </a:lnTo>
                  <a:cubicBezTo>
                    <a:pt x="552" y="7124"/>
                    <a:pt x="502" y="7049"/>
                    <a:pt x="477" y="6949"/>
                  </a:cubicBezTo>
                  <a:cubicBezTo>
                    <a:pt x="427" y="6874"/>
                    <a:pt x="402" y="6773"/>
                    <a:pt x="352" y="6698"/>
                  </a:cubicBezTo>
                  <a:cubicBezTo>
                    <a:pt x="352" y="6648"/>
                    <a:pt x="327" y="6598"/>
                    <a:pt x="301" y="6573"/>
                  </a:cubicBezTo>
                  <a:lnTo>
                    <a:pt x="276" y="6423"/>
                  </a:lnTo>
                  <a:cubicBezTo>
                    <a:pt x="176" y="6072"/>
                    <a:pt x="126" y="5696"/>
                    <a:pt x="151" y="5320"/>
                  </a:cubicBezTo>
                  <a:cubicBezTo>
                    <a:pt x="201" y="4568"/>
                    <a:pt x="502" y="3866"/>
                    <a:pt x="928" y="3265"/>
                  </a:cubicBezTo>
                  <a:cubicBezTo>
                    <a:pt x="1154" y="2964"/>
                    <a:pt x="1404" y="2663"/>
                    <a:pt x="1680" y="2413"/>
                  </a:cubicBezTo>
                  <a:cubicBezTo>
                    <a:pt x="1956" y="2162"/>
                    <a:pt x="2231" y="1911"/>
                    <a:pt x="2557" y="1711"/>
                  </a:cubicBezTo>
                  <a:cubicBezTo>
                    <a:pt x="3159" y="1285"/>
                    <a:pt x="3835" y="934"/>
                    <a:pt x="4537" y="708"/>
                  </a:cubicBezTo>
                  <a:cubicBezTo>
                    <a:pt x="4637" y="683"/>
                    <a:pt x="4712" y="658"/>
                    <a:pt x="4813" y="633"/>
                  </a:cubicBezTo>
                  <a:cubicBezTo>
                    <a:pt x="4913" y="583"/>
                    <a:pt x="4988" y="558"/>
                    <a:pt x="5088" y="533"/>
                  </a:cubicBezTo>
                  <a:cubicBezTo>
                    <a:pt x="5264" y="508"/>
                    <a:pt x="5439" y="458"/>
                    <a:pt x="5640" y="408"/>
                  </a:cubicBezTo>
                  <a:cubicBezTo>
                    <a:pt x="5815" y="382"/>
                    <a:pt x="5991" y="357"/>
                    <a:pt x="6191" y="332"/>
                  </a:cubicBezTo>
                  <a:cubicBezTo>
                    <a:pt x="6291" y="307"/>
                    <a:pt x="6367" y="307"/>
                    <a:pt x="6467" y="307"/>
                  </a:cubicBezTo>
                  <a:cubicBezTo>
                    <a:pt x="6567" y="282"/>
                    <a:pt x="6642" y="282"/>
                    <a:pt x="6743" y="282"/>
                  </a:cubicBezTo>
                  <a:cubicBezTo>
                    <a:pt x="6925" y="270"/>
                    <a:pt x="7107" y="264"/>
                    <a:pt x="7290" y="264"/>
                  </a:cubicBezTo>
                  <a:cubicBezTo>
                    <a:pt x="7858" y="264"/>
                    <a:pt x="8423" y="325"/>
                    <a:pt x="8973" y="458"/>
                  </a:cubicBezTo>
                  <a:cubicBezTo>
                    <a:pt x="9700" y="658"/>
                    <a:pt x="10402" y="959"/>
                    <a:pt x="10978" y="1435"/>
                  </a:cubicBezTo>
                  <a:cubicBezTo>
                    <a:pt x="11279" y="1686"/>
                    <a:pt x="11530" y="1961"/>
                    <a:pt x="11755" y="2262"/>
                  </a:cubicBezTo>
                  <a:cubicBezTo>
                    <a:pt x="11956" y="2588"/>
                    <a:pt x="12131" y="2914"/>
                    <a:pt x="12231" y="3290"/>
                  </a:cubicBezTo>
                  <a:cubicBezTo>
                    <a:pt x="12081" y="2538"/>
                    <a:pt x="11630" y="1861"/>
                    <a:pt x="11078" y="1335"/>
                  </a:cubicBezTo>
                  <a:cubicBezTo>
                    <a:pt x="10502" y="809"/>
                    <a:pt x="9775" y="458"/>
                    <a:pt x="9023" y="257"/>
                  </a:cubicBezTo>
                  <a:cubicBezTo>
                    <a:pt x="8386" y="84"/>
                    <a:pt x="7721" y="0"/>
                    <a:pt x="7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2"/>
            <p:cNvSpPr/>
            <p:nvPr/>
          </p:nvSpPr>
          <p:spPr>
            <a:xfrm>
              <a:off x="1449251" y="3740388"/>
              <a:ext cx="309172" cy="330271"/>
            </a:xfrm>
            <a:custGeom>
              <a:avLst/>
              <a:gdLst/>
              <a:ahLst/>
              <a:cxnLst/>
              <a:rect l="l" t="t" r="r" b="b"/>
              <a:pathLst>
                <a:path w="14111" h="15074" extrusionOk="0">
                  <a:moveTo>
                    <a:pt x="9752" y="1"/>
                  </a:moveTo>
                  <a:cubicBezTo>
                    <a:pt x="9636" y="1"/>
                    <a:pt x="9518" y="5"/>
                    <a:pt x="9399" y="12"/>
                  </a:cubicBezTo>
                  <a:cubicBezTo>
                    <a:pt x="7494" y="112"/>
                    <a:pt x="5665" y="1090"/>
                    <a:pt x="4111" y="2794"/>
                  </a:cubicBezTo>
                  <a:cubicBezTo>
                    <a:pt x="2632" y="4398"/>
                    <a:pt x="1504" y="6578"/>
                    <a:pt x="878" y="8984"/>
                  </a:cubicBezTo>
                  <a:cubicBezTo>
                    <a:pt x="351" y="11040"/>
                    <a:pt x="0" y="13671"/>
                    <a:pt x="1379" y="14573"/>
                  </a:cubicBezTo>
                  <a:cubicBezTo>
                    <a:pt x="1454" y="14599"/>
                    <a:pt x="1504" y="14649"/>
                    <a:pt x="1579" y="14699"/>
                  </a:cubicBezTo>
                  <a:lnTo>
                    <a:pt x="1629" y="14724"/>
                  </a:lnTo>
                  <a:cubicBezTo>
                    <a:pt x="1794" y="14855"/>
                    <a:pt x="2185" y="15073"/>
                    <a:pt x="2759" y="15073"/>
                  </a:cubicBezTo>
                  <a:cubicBezTo>
                    <a:pt x="3061" y="15073"/>
                    <a:pt x="3413" y="15013"/>
                    <a:pt x="3810" y="14849"/>
                  </a:cubicBezTo>
                  <a:cubicBezTo>
                    <a:pt x="4336" y="14649"/>
                    <a:pt x="4762" y="14348"/>
                    <a:pt x="5264" y="13997"/>
                  </a:cubicBezTo>
                  <a:cubicBezTo>
                    <a:pt x="5614" y="13746"/>
                    <a:pt x="6015" y="13446"/>
                    <a:pt x="6542" y="13170"/>
                  </a:cubicBezTo>
                  <a:cubicBezTo>
                    <a:pt x="6843" y="12994"/>
                    <a:pt x="9650" y="11365"/>
                    <a:pt x="11680" y="9110"/>
                  </a:cubicBezTo>
                  <a:cubicBezTo>
                    <a:pt x="12406" y="8333"/>
                    <a:pt x="12933" y="7581"/>
                    <a:pt x="13284" y="6854"/>
                  </a:cubicBezTo>
                  <a:cubicBezTo>
                    <a:pt x="14111" y="5075"/>
                    <a:pt x="14061" y="3045"/>
                    <a:pt x="13133" y="1666"/>
                  </a:cubicBezTo>
                  <a:cubicBezTo>
                    <a:pt x="12391" y="576"/>
                    <a:pt x="11198" y="1"/>
                    <a:pt x="9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2"/>
            <p:cNvSpPr/>
            <p:nvPr/>
          </p:nvSpPr>
          <p:spPr>
            <a:xfrm>
              <a:off x="1453085" y="3748100"/>
              <a:ext cx="309391" cy="314693"/>
            </a:xfrm>
            <a:custGeom>
              <a:avLst/>
              <a:gdLst/>
              <a:ahLst/>
              <a:cxnLst/>
              <a:rect l="l" t="t" r="r" b="b"/>
              <a:pathLst>
                <a:path w="14121" h="14363" extrusionOk="0">
                  <a:moveTo>
                    <a:pt x="9573" y="1"/>
                  </a:moveTo>
                  <a:cubicBezTo>
                    <a:pt x="9468" y="1"/>
                    <a:pt x="9359" y="4"/>
                    <a:pt x="9249" y="11"/>
                  </a:cubicBezTo>
                  <a:cubicBezTo>
                    <a:pt x="5490" y="236"/>
                    <a:pt x="2282" y="3996"/>
                    <a:pt x="1053" y="8733"/>
                  </a:cubicBezTo>
                  <a:cubicBezTo>
                    <a:pt x="1" y="12743"/>
                    <a:pt x="1003" y="13645"/>
                    <a:pt x="1404" y="13896"/>
                  </a:cubicBezTo>
                  <a:cubicBezTo>
                    <a:pt x="1480" y="13971"/>
                    <a:pt x="1580" y="14021"/>
                    <a:pt x="1655" y="14071"/>
                  </a:cubicBezTo>
                  <a:cubicBezTo>
                    <a:pt x="1802" y="14185"/>
                    <a:pt x="2118" y="14363"/>
                    <a:pt x="2597" y="14363"/>
                  </a:cubicBezTo>
                  <a:cubicBezTo>
                    <a:pt x="2855" y="14363"/>
                    <a:pt x="3159" y="14312"/>
                    <a:pt x="3510" y="14171"/>
                  </a:cubicBezTo>
                  <a:cubicBezTo>
                    <a:pt x="4387" y="13820"/>
                    <a:pt x="4988" y="13194"/>
                    <a:pt x="6191" y="12492"/>
                  </a:cubicBezTo>
                  <a:cubicBezTo>
                    <a:pt x="7369" y="11815"/>
                    <a:pt x="11429" y="9209"/>
                    <a:pt x="12783" y="6352"/>
                  </a:cubicBezTo>
                  <a:cubicBezTo>
                    <a:pt x="14121" y="3554"/>
                    <a:pt x="13074" y="1"/>
                    <a:pt x="9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2"/>
            <p:cNvSpPr/>
            <p:nvPr/>
          </p:nvSpPr>
          <p:spPr>
            <a:xfrm>
              <a:off x="1486586" y="3766439"/>
              <a:ext cx="304790" cy="309983"/>
            </a:xfrm>
            <a:custGeom>
              <a:avLst/>
              <a:gdLst/>
              <a:ahLst/>
              <a:cxnLst/>
              <a:rect l="l" t="t" r="r" b="b"/>
              <a:pathLst>
                <a:path w="13911" h="14148" extrusionOk="0">
                  <a:moveTo>
                    <a:pt x="11028" y="1"/>
                  </a:moveTo>
                  <a:lnTo>
                    <a:pt x="11028" y="1"/>
                  </a:lnTo>
                  <a:cubicBezTo>
                    <a:pt x="11179" y="151"/>
                    <a:pt x="11304" y="302"/>
                    <a:pt x="11429" y="477"/>
                  </a:cubicBezTo>
                  <a:cubicBezTo>
                    <a:pt x="12357" y="1856"/>
                    <a:pt x="12407" y="3886"/>
                    <a:pt x="11580" y="5665"/>
                  </a:cubicBezTo>
                  <a:cubicBezTo>
                    <a:pt x="11229" y="6392"/>
                    <a:pt x="10702" y="7144"/>
                    <a:pt x="9976" y="7921"/>
                  </a:cubicBezTo>
                  <a:cubicBezTo>
                    <a:pt x="7946" y="10176"/>
                    <a:pt x="5139" y="11805"/>
                    <a:pt x="4838" y="11981"/>
                  </a:cubicBezTo>
                  <a:cubicBezTo>
                    <a:pt x="4311" y="12257"/>
                    <a:pt x="3910" y="12557"/>
                    <a:pt x="3560" y="12808"/>
                  </a:cubicBezTo>
                  <a:cubicBezTo>
                    <a:pt x="3058" y="13159"/>
                    <a:pt x="2632" y="13460"/>
                    <a:pt x="2106" y="13660"/>
                  </a:cubicBezTo>
                  <a:cubicBezTo>
                    <a:pt x="1715" y="13819"/>
                    <a:pt x="1368" y="13876"/>
                    <a:pt x="1071" y="13876"/>
                  </a:cubicBezTo>
                  <a:cubicBezTo>
                    <a:pt x="568" y="13876"/>
                    <a:pt x="205" y="13711"/>
                    <a:pt x="1" y="13585"/>
                  </a:cubicBezTo>
                  <a:lnTo>
                    <a:pt x="1" y="13585"/>
                  </a:lnTo>
                  <a:cubicBezTo>
                    <a:pt x="51" y="13660"/>
                    <a:pt x="176" y="13685"/>
                    <a:pt x="251" y="13735"/>
                  </a:cubicBezTo>
                  <a:cubicBezTo>
                    <a:pt x="828" y="14028"/>
                    <a:pt x="1439" y="14147"/>
                    <a:pt x="2056" y="14147"/>
                  </a:cubicBezTo>
                  <a:cubicBezTo>
                    <a:pt x="3127" y="14147"/>
                    <a:pt x="4219" y="13789"/>
                    <a:pt x="5189" y="13359"/>
                  </a:cubicBezTo>
                  <a:cubicBezTo>
                    <a:pt x="8221" y="12006"/>
                    <a:pt x="11680" y="9951"/>
                    <a:pt x="12682" y="6567"/>
                  </a:cubicBezTo>
                  <a:cubicBezTo>
                    <a:pt x="13910" y="2483"/>
                    <a:pt x="11029" y="1"/>
                    <a:pt x="11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2"/>
            <p:cNvSpPr/>
            <p:nvPr/>
          </p:nvSpPr>
          <p:spPr>
            <a:xfrm>
              <a:off x="1529968" y="3778577"/>
              <a:ext cx="154334" cy="155933"/>
            </a:xfrm>
            <a:custGeom>
              <a:avLst/>
              <a:gdLst/>
              <a:ahLst/>
              <a:cxnLst/>
              <a:rect l="l" t="t" r="r" b="b"/>
              <a:pathLst>
                <a:path w="7044" h="7117" extrusionOk="0">
                  <a:moveTo>
                    <a:pt x="4689" y="1"/>
                  </a:moveTo>
                  <a:cubicBezTo>
                    <a:pt x="3669" y="1"/>
                    <a:pt x="2636" y="552"/>
                    <a:pt x="1855" y="1251"/>
                  </a:cubicBezTo>
                  <a:cubicBezTo>
                    <a:pt x="1028" y="2028"/>
                    <a:pt x="427" y="3031"/>
                    <a:pt x="151" y="4109"/>
                  </a:cubicBezTo>
                  <a:cubicBezTo>
                    <a:pt x="1" y="4710"/>
                    <a:pt x="76" y="5312"/>
                    <a:pt x="377" y="5838"/>
                  </a:cubicBezTo>
                  <a:cubicBezTo>
                    <a:pt x="776" y="6615"/>
                    <a:pt x="1569" y="7117"/>
                    <a:pt x="2424" y="7117"/>
                  </a:cubicBezTo>
                  <a:cubicBezTo>
                    <a:pt x="2535" y="7117"/>
                    <a:pt x="2646" y="7108"/>
                    <a:pt x="2758" y="7091"/>
                  </a:cubicBezTo>
                  <a:cubicBezTo>
                    <a:pt x="3585" y="6966"/>
                    <a:pt x="4336" y="6439"/>
                    <a:pt x="4938" y="5888"/>
                  </a:cubicBezTo>
                  <a:cubicBezTo>
                    <a:pt x="6016" y="4860"/>
                    <a:pt x="7043" y="3457"/>
                    <a:pt x="7018" y="1903"/>
                  </a:cubicBezTo>
                  <a:cubicBezTo>
                    <a:pt x="7018" y="1352"/>
                    <a:pt x="6717" y="875"/>
                    <a:pt x="6291" y="550"/>
                  </a:cubicBezTo>
                  <a:cubicBezTo>
                    <a:pt x="5790" y="162"/>
                    <a:pt x="5242" y="1"/>
                    <a:pt x="4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2"/>
            <p:cNvSpPr/>
            <p:nvPr/>
          </p:nvSpPr>
          <p:spPr>
            <a:xfrm>
              <a:off x="1537110" y="3793344"/>
              <a:ext cx="147191" cy="141166"/>
            </a:xfrm>
            <a:custGeom>
              <a:avLst/>
              <a:gdLst/>
              <a:ahLst/>
              <a:cxnLst/>
              <a:rect l="l" t="t" r="r" b="b"/>
              <a:pathLst>
                <a:path w="6718" h="6443" extrusionOk="0">
                  <a:moveTo>
                    <a:pt x="6116" y="1"/>
                  </a:moveTo>
                  <a:cubicBezTo>
                    <a:pt x="6191" y="176"/>
                    <a:pt x="6241" y="377"/>
                    <a:pt x="6241" y="577"/>
                  </a:cubicBezTo>
                  <a:cubicBezTo>
                    <a:pt x="6266" y="2131"/>
                    <a:pt x="5214" y="3535"/>
                    <a:pt x="4136" y="4537"/>
                  </a:cubicBezTo>
                  <a:cubicBezTo>
                    <a:pt x="3534" y="5114"/>
                    <a:pt x="2807" y="5640"/>
                    <a:pt x="1955" y="5765"/>
                  </a:cubicBezTo>
                  <a:cubicBezTo>
                    <a:pt x="1856" y="5779"/>
                    <a:pt x="1757" y="5786"/>
                    <a:pt x="1658" y="5786"/>
                  </a:cubicBezTo>
                  <a:cubicBezTo>
                    <a:pt x="1034" y="5786"/>
                    <a:pt x="433" y="5518"/>
                    <a:pt x="0" y="5064"/>
                  </a:cubicBezTo>
                  <a:lnTo>
                    <a:pt x="0" y="5064"/>
                  </a:lnTo>
                  <a:cubicBezTo>
                    <a:pt x="0" y="5114"/>
                    <a:pt x="26" y="5139"/>
                    <a:pt x="51" y="5164"/>
                  </a:cubicBezTo>
                  <a:cubicBezTo>
                    <a:pt x="450" y="5941"/>
                    <a:pt x="1243" y="6443"/>
                    <a:pt x="2098" y="6443"/>
                  </a:cubicBezTo>
                  <a:cubicBezTo>
                    <a:pt x="2209" y="6443"/>
                    <a:pt x="2320" y="6434"/>
                    <a:pt x="2432" y="6417"/>
                  </a:cubicBezTo>
                  <a:cubicBezTo>
                    <a:pt x="3259" y="6292"/>
                    <a:pt x="4010" y="5765"/>
                    <a:pt x="4612" y="5214"/>
                  </a:cubicBezTo>
                  <a:cubicBezTo>
                    <a:pt x="5690" y="4186"/>
                    <a:pt x="6717" y="2783"/>
                    <a:pt x="6692" y="1229"/>
                  </a:cubicBezTo>
                  <a:cubicBezTo>
                    <a:pt x="6692" y="728"/>
                    <a:pt x="6467" y="327"/>
                    <a:pt x="6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2"/>
            <p:cNvSpPr/>
            <p:nvPr/>
          </p:nvSpPr>
          <p:spPr>
            <a:xfrm>
              <a:off x="1509109" y="3964659"/>
              <a:ext cx="29666" cy="33106"/>
            </a:xfrm>
            <a:custGeom>
              <a:avLst/>
              <a:gdLst/>
              <a:ahLst/>
              <a:cxnLst/>
              <a:rect l="l" t="t" r="r" b="b"/>
              <a:pathLst>
                <a:path w="1354" h="1511" extrusionOk="0">
                  <a:moveTo>
                    <a:pt x="821" y="1"/>
                  </a:moveTo>
                  <a:cubicBezTo>
                    <a:pt x="742" y="1"/>
                    <a:pt x="666" y="28"/>
                    <a:pt x="602" y="77"/>
                  </a:cubicBezTo>
                  <a:cubicBezTo>
                    <a:pt x="502" y="152"/>
                    <a:pt x="476" y="302"/>
                    <a:pt x="527" y="403"/>
                  </a:cubicBezTo>
                  <a:cubicBezTo>
                    <a:pt x="552" y="453"/>
                    <a:pt x="577" y="478"/>
                    <a:pt x="577" y="528"/>
                  </a:cubicBezTo>
                  <a:cubicBezTo>
                    <a:pt x="602" y="578"/>
                    <a:pt x="602" y="628"/>
                    <a:pt x="577" y="653"/>
                  </a:cubicBezTo>
                  <a:cubicBezTo>
                    <a:pt x="562" y="683"/>
                    <a:pt x="530" y="695"/>
                    <a:pt x="496" y="695"/>
                  </a:cubicBezTo>
                  <a:cubicBezTo>
                    <a:pt x="472" y="695"/>
                    <a:pt x="447" y="689"/>
                    <a:pt x="426" y="678"/>
                  </a:cubicBezTo>
                  <a:cubicBezTo>
                    <a:pt x="376" y="678"/>
                    <a:pt x="326" y="653"/>
                    <a:pt x="276" y="653"/>
                  </a:cubicBezTo>
                  <a:cubicBezTo>
                    <a:pt x="263" y="650"/>
                    <a:pt x="249" y="648"/>
                    <a:pt x="235" y="648"/>
                  </a:cubicBezTo>
                  <a:cubicBezTo>
                    <a:pt x="144" y="648"/>
                    <a:pt x="47" y="717"/>
                    <a:pt x="25" y="804"/>
                  </a:cubicBezTo>
                  <a:cubicBezTo>
                    <a:pt x="0" y="929"/>
                    <a:pt x="101" y="1054"/>
                    <a:pt x="201" y="1054"/>
                  </a:cubicBezTo>
                  <a:cubicBezTo>
                    <a:pt x="281" y="1034"/>
                    <a:pt x="362" y="965"/>
                    <a:pt x="456" y="965"/>
                  </a:cubicBezTo>
                  <a:cubicBezTo>
                    <a:pt x="479" y="965"/>
                    <a:pt x="502" y="969"/>
                    <a:pt x="527" y="979"/>
                  </a:cubicBezTo>
                  <a:lnTo>
                    <a:pt x="552" y="979"/>
                  </a:lnTo>
                  <a:cubicBezTo>
                    <a:pt x="552" y="1004"/>
                    <a:pt x="552" y="1004"/>
                    <a:pt x="552" y="1004"/>
                  </a:cubicBezTo>
                  <a:cubicBezTo>
                    <a:pt x="552" y="1079"/>
                    <a:pt x="552" y="1129"/>
                    <a:pt x="527" y="1180"/>
                  </a:cubicBezTo>
                  <a:cubicBezTo>
                    <a:pt x="527" y="1230"/>
                    <a:pt x="527" y="1255"/>
                    <a:pt x="527" y="1305"/>
                  </a:cubicBezTo>
                  <a:cubicBezTo>
                    <a:pt x="527" y="1380"/>
                    <a:pt x="577" y="1480"/>
                    <a:pt x="677" y="1505"/>
                  </a:cubicBezTo>
                  <a:cubicBezTo>
                    <a:pt x="690" y="1509"/>
                    <a:pt x="703" y="1510"/>
                    <a:pt x="716" y="1510"/>
                  </a:cubicBezTo>
                  <a:cubicBezTo>
                    <a:pt x="801" y="1510"/>
                    <a:pt x="874" y="1442"/>
                    <a:pt x="852" y="1355"/>
                  </a:cubicBezTo>
                  <a:cubicBezTo>
                    <a:pt x="852" y="1305"/>
                    <a:pt x="827" y="1255"/>
                    <a:pt x="802" y="1230"/>
                  </a:cubicBezTo>
                  <a:cubicBezTo>
                    <a:pt x="752" y="1180"/>
                    <a:pt x="752" y="1129"/>
                    <a:pt x="777" y="1079"/>
                  </a:cubicBezTo>
                  <a:cubicBezTo>
                    <a:pt x="790" y="1054"/>
                    <a:pt x="821" y="1042"/>
                    <a:pt x="856" y="1042"/>
                  </a:cubicBezTo>
                  <a:cubicBezTo>
                    <a:pt x="890" y="1042"/>
                    <a:pt x="928" y="1054"/>
                    <a:pt x="953" y="1079"/>
                  </a:cubicBezTo>
                  <a:cubicBezTo>
                    <a:pt x="1003" y="1079"/>
                    <a:pt x="1028" y="1104"/>
                    <a:pt x="1053" y="1129"/>
                  </a:cubicBezTo>
                  <a:cubicBezTo>
                    <a:pt x="1066" y="1134"/>
                    <a:pt x="1080" y="1136"/>
                    <a:pt x="1095" y="1136"/>
                  </a:cubicBezTo>
                  <a:cubicBezTo>
                    <a:pt x="1163" y="1136"/>
                    <a:pt x="1242" y="1091"/>
                    <a:pt x="1304" y="1029"/>
                  </a:cubicBezTo>
                  <a:cubicBezTo>
                    <a:pt x="1354" y="979"/>
                    <a:pt x="1354" y="879"/>
                    <a:pt x="1304" y="779"/>
                  </a:cubicBezTo>
                  <a:cubicBezTo>
                    <a:pt x="1283" y="717"/>
                    <a:pt x="1228" y="672"/>
                    <a:pt x="1154" y="672"/>
                  </a:cubicBezTo>
                  <a:cubicBezTo>
                    <a:pt x="1138" y="672"/>
                    <a:pt x="1121" y="674"/>
                    <a:pt x="1103" y="678"/>
                  </a:cubicBezTo>
                  <a:cubicBezTo>
                    <a:pt x="1056" y="678"/>
                    <a:pt x="980" y="727"/>
                    <a:pt x="917" y="727"/>
                  </a:cubicBezTo>
                  <a:cubicBezTo>
                    <a:pt x="879" y="727"/>
                    <a:pt x="846" y="710"/>
                    <a:pt x="827" y="653"/>
                  </a:cubicBezTo>
                  <a:cubicBezTo>
                    <a:pt x="802" y="578"/>
                    <a:pt x="928" y="453"/>
                    <a:pt x="978" y="378"/>
                  </a:cubicBezTo>
                  <a:cubicBezTo>
                    <a:pt x="1028" y="302"/>
                    <a:pt x="1078" y="202"/>
                    <a:pt x="1028" y="102"/>
                  </a:cubicBezTo>
                  <a:cubicBezTo>
                    <a:pt x="1003" y="77"/>
                    <a:pt x="978" y="52"/>
                    <a:pt x="953" y="27"/>
                  </a:cubicBezTo>
                  <a:cubicBezTo>
                    <a:pt x="908" y="9"/>
                    <a:pt x="864"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2"/>
            <p:cNvSpPr/>
            <p:nvPr/>
          </p:nvSpPr>
          <p:spPr>
            <a:xfrm>
              <a:off x="1488777" y="3910147"/>
              <a:ext cx="30236" cy="33237"/>
            </a:xfrm>
            <a:custGeom>
              <a:avLst/>
              <a:gdLst/>
              <a:ahLst/>
              <a:cxnLst/>
              <a:rect l="l" t="t" r="r" b="b"/>
              <a:pathLst>
                <a:path w="1380" h="1517" extrusionOk="0">
                  <a:moveTo>
                    <a:pt x="812" y="0"/>
                  </a:moveTo>
                  <a:cubicBezTo>
                    <a:pt x="741" y="0"/>
                    <a:pt x="672" y="25"/>
                    <a:pt x="627" y="84"/>
                  </a:cubicBezTo>
                  <a:cubicBezTo>
                    <a:pt x="527" y="159"/>
                    <a:pt x="502" y="284"/>
                    <a:pt x="552" y="409"/>
                  </a:cubicBezTo>
                  <a:cubicBezTo>
                    <a:pt x="552" y="434"/>
                    <a:pt x="577" y="485"/>
                    <a:pt x="602" y="510"/>
                  </a:cubicBezTo>
                  <a:cubicBezTo>
                    <a:pt x="627" y="560"/>
                    <a:pt x="627" y="610"/>
                    <a:pt x="602" y="635"/>
                  </a:cubicBezTo>
                  <a:cubicBezTo>
                    <a:pt x="552" y="685"/>
                    <a:pt x="502" y="685"/>
                    <a:pt x="452" y="685"/>
                  </a:cubicBezTo>
                  <a:cubicBezTo>
                    <a:pt x="402" y="660"/>
                    <a:pt x="352" y="635"/>
                    <a:pt x="302" y="635"/>
                  </a:cubicBezTo>
                  <a:cubicBezTo>
                    <a:pt x="285" y="632"/>
                    <a:pt x="269" y="630"/>
                    <a:pt x="253" y="630"/>
                  </a:cubicBezTo>
                  <a:cubicBezTo>
                    <a:pt x="146" y="630"/>
                    <a:pt x="48" y="701"/>
                    <a:pt x="26" y="810"/>
                  </a:cubicBezTo>
                  <a:cubicBezTo>
                    <a:pt x="1" y="911"/>
                    <a:pt x="101" y="1036"/>
                    <a:pt x="226" y="1036"/>
                  </a:cubicBezTo>
                  <a:cubicBezTo>
                    <a:pt x="316" y="1036"/>
                    <a:pt x="405" y="957"/>
                    <a:pt x="494" y="957"/>
                  </a:cubicBezTo>
                  <a:cubicBezTo>
                    <a:pt x="505" y="957"/>
                    <a:pt x="516" y="958"/>
                    <a:pt x="527" y="961"/>
                  </a:cubicBezTo>
                  <a:cubicBezTo>
                    <a:pt x="527" y="961"/>
                    <a:pt x="552" y="961"/>
                    <a:pt x="552" y="986"/>
                  </a:cubicBezTo>
                  <a:cubicBezTo>
                    <a:pt x="552" y="986"/>
                    <a:pt x="552" y="986"/>
                    <a:pt x="552" y="1011"/>
                  </a:cubicBezTo>
                  <a:cubicBezTo>
                    <a:pt x="577" y="1061"/>
                    <a:pt x="552" y="1111"/>
                    <a:pt x="552" y="1186"/>
                  </a:cubicBezTo>
                  <a:cubicBezTo>
                    <a:pt x="552" y="1211"/>
                    <a:pt x="527" y="1262"/>
                    <a:pt x="552" y="1287"/>
                  </a:cubicBezTo>
                  <a:cubicBezTo>
                    <a:pt x="552" y="1387"/>
                    <a:pt x="602" y="1487"/>
                    <a:pt x="703" y="1512"/>
                  </a:cubicBezTo>
                  <a:cubicBezTo>
                    <a:pt x="711" y="1515"/>
                    <a:pt x="719" y="1516"/>
                    <a:pt x="728" y="1516"/>
                  </a:cubicBezTo>
                  <a:cubicBezTo>
                    <a:pt x="803" y="1516"/>
                    <a:pt x="901" y="1429"/>
                    <a:pt x="878" y="1362"/>
                  </a:cubicBezTo>
                  <a:cubicBezTo>
                    <a:pt x="878" y="1312"/>
                    <a:pt x="828" y="1262"/>
                    <a:pt x="803" y="1211"/>
                  </a:cubicBezTo>
                  <a:cubicBezTo>
                    <a:pt x="778" y="1161"/>
                    <a:pt x="753" y="1111"/>
                    <a:pt x="778" y="1061"/>
                  </a:cubicBezTo>
                  <a:cubicBezTo>
                    <a:pt x="799" y="1040"/>
                    <a:pt x="829" y="1032"/>
                    <a:pt x="861" y="1032"/>
                  </a:cubicBezTo>
                  <a:cubicBezTo>
                    <a:pt x="904" y="1032"/>
                    <a:pt x="949" y="1047"/>
                    <a:pt x="978" y="1061"/>
                  </a:cubicBezTo>
                  <a:cubicBezTo>
                    <a:pt x="1003" y="1086"/>
                    <a:pt x="1029" y="1111"/>
                    <a:pt x="1079" y="1111"/>
                  </a:cubicBezTo>
                  <a:cubicBezTo>
                    <a:pt x="1097" y="1117"/>
                    <a:pt x="1118" y="1121"/>
                    <a:pt x="1139" y="1121"/>
                  </a:cubicBezTo>
                  <a:cubicBezTo>
                    <a:pt x="1201" y="1121"/>
                    <a:pt x="1267" y="1092"/>
                    <a:pt x="1304" y="1036"/>
                  </a:cubicBezTo>
                  <a:cubicBezTo>
                    <a:pt x="1354" y="961"/>
                    <a:pt x="1379" y="860"/>
                    <a:pt x="1329" y="785"/>
                  </a:cubicBezTo>
                  <a:cubicBezTo>
                    <a:pt x="1308" y="720"/>
                    <a:pt x="1229" y="655"/>
                    <a:pt x="1160" y="655"/>
                  </a:cubicBezTo>
                  <a:cubicBezTo>
                    <a:pt x="1149" y="655"/>
                    <a:pt x="1139" y="657"/>
                    <a:pt x="1129" y="660"/>
                  </a:cubicBezTo>
                  <a:cubicBezTo>
                    <a:pt x="1081" y="676"/>
                    <a:pt x="1004" y="722"/>
                    <a:pt x="940" y="722"/>
                  </a:cubicBezTo>
                  <a:cubicBezTo>
                    <a:pt x="904" y="722"/>
                    <a:pt x="872" y="706"/>
                    <a:pt x="853" y="660"/>
                  </a:cubicBezTo>
                  <a:cubicBezTo>
                    <a:pt x="828" y="560"/>
                    <a:pt x="953" y="434"/>
                    <a:pt x="978" y="384"/>
                  </a:cubicBezTo>
                  <a:cubicBezTo>
                    <a:pt x="1054" y="284"/>
                    <a:pt x="1079" y="184"/>
                    <a:pt x="1054" y="109"/>
                  </a:cubicBezTo>
                  <a:cubicBezTo>
                    <a:pt x="1029" y="84"/>
                    <a:pt x="1003" y="58"/>
                    <a:pt x="953" y="33"/>
                  </a:cubicBezTo>
                  <a:cubicBezTo>
                    <a:pt x="912" y="13"/>
                    <a:pt x="862"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2"/>
            <p:cNvSpPr/>
            <p:nvPr/>
          </p:nvSpPr>
          <p:spPr>
            <a:xfrm>
              <a:off x="1523285" y="3938652"/>
              <a:ext cx="18799" cy="13979"/>
            </a:xfrm>
            <a:custGeom>
              <a:avLst/>
              <a:gdLst/>
              <a:ahLst/>
              <a:cxnLst/>
              <a:rect l="l" t="t" r="r" b="b"/>
              <a:pathLst>
                <a:path w="858" h="638" extrusionOk="0">
                  <a:moveTo>
                    <a:pt x="152" y="0"/>
                  </a:moveTo>
                  <a:cubicBezTo>
                    <a:pt x="61" y="0"/>
                    <a:pt x="0" y="37"/>
                    <a:pt x="30" y="136"/>
                  </a:cubicBezTo>
                  <a:cubicBezTo>
                    <a:pt x="80" y="236"/>
                    <a:pt x="130" y="336"/>
                    <a:pt x="180" y="412"/>
                  </a:cubicBezTo>
                  <a:cubicBezTo>
                    <a:pt x="256" y="487"/>
                    <a:pt x="657" y="637"/>
                    <a:pt x="757" y="637"/>
                  </a:cubicBezTo>
                  <a:cubicBezTo>
                    <a:pt x="857" y="637"/>
                    <a:pt x="606" y="186"/>
                    <a:pt x="581" y="161"/>
                  </a:cubicBezTo>
                  <a:cubicBezTo>
                    <a:pt x="506" y="85"/>
                    <a:pt x="293"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9" name="Google Shape;3419;p22"/>
          <p:cNvGrpSpPr/>
          <p:nvPr/>
        </p:nvGrpSpPr>
        <p:grpSpPr>
          <a:xfrm rot="2186639" flipH="1">
            <a:off x="7736070" y="285032"/>
            <a:ext cx="1389647" cy="691342"/>
            <a:chOff x="1309650" y="511300"/>
            <a:chExt cx="2245650" cy="1117200"/>
          </a:xfrm>
        </p:grpSpPr>
        <p:sp>
          <p:nvSpPr>
            <p:cNvPr id="3420" name="Google Shape;3420;p22"/>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2"/>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2"/>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2"/>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2"/>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2"/>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2"/>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2"/>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2"/>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2"/>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2"/>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2"/>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2"/>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2"/>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4" name="Google Shape;3434;p22"/>
          <p:cNvSpPr/>
          <p:nvPr/>
        </p:nvSpPr>
        <p:spPr>
          <a:xfrm rot="-734346" flipH="1">
            <a:off x="8747376" y="2084860"/>
            <a:ext cx="254678" cy="269376"/>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36" name="Google Shape;3436;p22"/>
          <p:cNvSpPr/>
          <p:nvPr/>
        </p:nvSpPr>
        <p:spPr>
          <a:xfrm rot="3552372" flipH="1">
            <a:off x="209805" y="2708661"/>
            <a:ext cx="254675" cy="26937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2"/>
          <p:cNvSpPr/>
          <p:nvPr/>
        </p:nvSpPr>
        <p:spPr>
          <a:xfrm rot="8100000" flipH="1">
            <a:off x="4819831" y="4647762"/>
            <a:ext cx="254674" cy="269372"/>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Work Sans ExtraBold"/>
              <a:buNone/>
              <a:defRPr sz="3500">
                <a:solidFill>
                  <a:schemeClr val="dk1"/>
                </a:solidFill>
                <a:latin typeface="Work Sans ExtraBold"/>
                <a:ea typeface="Work Sans ExtraBold"/>
                <a:cs typeface="Work Sans ExtraBold"/>
                <a:sym typeface="Work Sans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2"/>
              </a:buClr>
              <a:buSzPts val="1400"/>
              <a:buFont typeface="Baloo 2"/>
              <a:buChar char="●"/>
              <a:defRPr>
                <a:solidFill>
                  <a:schemeClr val="dk2"/>
                </a:solidFill>
                <a:latin typeface="Baloo 2"/>
                <a:ea typeface="Baloo 2"/>
                <a:cs typeface="Baloo 2"/>
                <a:sym typeface="Baloo 2"/>
              </a:defRPr>
            </a:lvl1pPr>
            <a:lvl2pPr marL="914400" lvl="1" indent="-3175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2pPr>
            <a:lvl3pPr marL="1371600" lvl="2" indent="-3175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3pPr>
            <a:lvl4pPr marL="1828800" lvl="3" indent="-3175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4pPr>
            <a:lvl5pPr marL="2286000" lvl="4" indent="-3175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5pPr>
            <a:lvl6pPr marL="2743200" lvl="5" indent="-3175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6pPr>
            <a:lvl7pPr marL="3200400" lvl="6" indent="-3175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7pPr>
            <a:lvl8pPr marL="3657600" lvl="7" indent="-3175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8pPr>
            <a:lvl9pPr marL="4114800" lvl="8" indent="-317500">
              <a:lnSpc>
                <a:spcPct val="115000"/>
              </a:lnSpc>
              <a:spcBef>
                <a:spcPts val="1600"/>
              </a:spcBef>
              <a:spcAft>
                <a:spcPts val="1600"/>
              </a:spcAft>
              <a:buClr>
                <a:schemeClr val="dk2"/>
              </a:buClr>
              <a:buSzPts val="1400"/>
              <a:buFont typeface="Baloo 2"/>
              <a:buChar char="■"/>
              <a:defRPr>
                <a:solidFill>
                  <a:schemeClr val="dk2"/>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2" r:id="rId7"/>
    <p:sldLayoutId id="2147483667" r:id="rId8"/>
    <p:sldLayoutId id="2147483668" r:id="rId9"/>
    <p:sldLayoutId id="2147483669"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9"/>
        <p:cNvGrpSpPr/>
        <p:nvPr/>
      </p:nvGrpSpPr>
      <p:grpSpPr>
        <a:xfrm>
          <a:off x="0" y="0"/>
          <a:ext cx="0" cy="0"/>
          <a:chOff x="0" y="0"/>
          <a:chExt cx="0" cy="0"/>
        </a:xfrm>
      </p:grpSpPr>
      <p:sp>
        <p:nvSpPr>
          <p:cNvPr id="4060" name="Google Shape;4060;p30"/>
          <p:cNvSpPr txBox="1">
            <a:spLocks noGrp="1"/>
          </p:cNvSpPr>
          <p:nvPr>
            <p:ph type="ctrTitle"/>
          </p:nvPr>
        </p:nvSpPr>
        <p:spPr>
          <a:xfrm>
            <a:off x="1907550" y="1178437"/>
            <a:ext cx="5328900" cy="255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bg2">
                    <a:lumMod val="50000"/>
                  </a:schemeClr>
                </a:solidFill>
                <a:latin typeface="Times New Roman" panose="02020603050405020304" pitchFamily="18" charset="0"/>
                <a:cs typeface="Times New Roman" panose="02020603050405020304" pitchFamily="18" charset="0"/>
              </a:rPr>
              <a:t>Nutritional Optimization of Food Ingredients and Indian Wood Herbal Packages for Adolescents for the Prevention of Covid-19 and Its New Variants in Efforts to Increase Immunity and Achievement Using Genetic Algorithms</a:t>
            </a:r>
            <a:endParaRPr sz="1800" dirty="0">
              <a:solidFill>
                <a:schemeClr val="bg2">
                  <a:lumMod val="50000"/>
                </a:schemeClr>
              </a:solidFill>
            </a:endParaRPr>
          </a:p>
        </p:txBody>
      </p:sp>
      <p:sp>
        <p:nvSpPr>
          <p:cNvPr id="4062" name="Google Shape;4062;p30"/>
          <p:cNvSpPr/>
          <p:nvPr/>
        </p:nvSpPr>
        <p:spPr>
          <a:xfrm>
            <a:off x="1029688" y="2768150"/>
            <a:ext cx="254676" cy="26937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4630;p47">
            <a:extLst>
              <a:ext uri="{FF2B5EF4-FFF2-40B4-BE49-F238E27FC236}">
                <a16:creationId xmlns:a16="http://schemas.microsoft.com/office/drawing/2014/main" id="{D85A304A-1DF5-586A-06DC-289AD77477D5}"/>
              </a:ext>
            </a:extLst>
          </p:cNvPr>
          <p:cNvGrpSpPr/>
          <p:nvPr/>
        </p:nvGrpSpPr>
        <p:grpSpPr>
          <a:xfrm rot="-942694">
            <a:off x="8115973" y="4208221"/>
            <a:ext cx="842435" cy="759110"/>
            <a:chOff x="1309650" y="511300"/>
            <a:chExt cx="2245650" cy="1117200"/>
          </a:xfrm>
        </p:grpSpPr>
        <p:sp>
          <p:nvSpPr>
            <p:cNvPr id="24" name="Google Shape;4631;p47">
              <a:extLst>
                <a:ext uri="{FF2B5EF4-FFF2-40B4-BE49-F238E27FC236}">
                  <a16:creationId xmlns:a16="http://schemas.microsoft.com/office/drawing/2014/main" id="{FC73DA78-71EE-11F0-0745-FA4DB31B323A}"/>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32;p47">
              <a:extLst>
                <a:ext uri="{FF2B5EF4-FFF2-40B4-BE49-F238E27FC236}">
                  <a16:creationId xmlns:a16="http://schemas.microsoft.com/office/drawing/2014/main" id="{817E9F8D-04F8-20B4-CE08-2E2370FE9E96}"/>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33;p47">
              <a:extLst>
                <a:ext uri="{FF2B5EF4-FFF2-40B4-BE49-F238E27FC236}">
                  <a16:creationId xmlns:a16="http://schemas.microsoft.com/office/drawing/2014/main" id="{1E73A922-ED16-A2AC-DC68-366F8D9BDAD3}"/>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34;p47">
              <a:extLst>
                <a:ext uri="{FF2B5EF4-FFF2-40B4-BE49-F238E27FC236}">
                  <a16:creationId xmlns:a16="http://schemas.microsoft.com/office/drawing/2014/main" id="{1D07C87A-B719-A775-C136-5C1608FD797A}"/>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35;p47">
              <a:extLst>
                <a:ext uri="{FF2B5EF4-FFF2-40B4-BE49-F238E27FC236}">
                  <a16:creationId xmlns:a16="http://schemas.microsoft.com/office/drawing/2014/main" id="{13775860-0251-51FB-104B-CBB70ED751B7}"/>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6;p47">
              <a:extLst>
                <a:ext uri="{FF2B5EF4-FFF2-40B4-BE49-F238E27FC236}">
                  <a16:creationId xmlns:a16="http://schemas.microsoft.com/office/drawing/2014/main" id="{F41B2845-24DB-BEA7-14CF-84717EF44149}"/>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37;p47">
              <a:extLst>
                <a:ext uri="{FF2B5EF4-FFF2-40B4-BE49-F238E27FC236}">
                  <a16:creationId xmlns:a16="http://schemas.microsoft.com/office/drawing/2014/main" id="{C5EB433C-113A-0D59-BD32-C75499FC07DC}"/>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38;p47">
              <a:extLst>
                <a:ext uri="{FF2B5EF4-FFF2-40B4-BE49-F238E27FC236}">
                  <a16:creationId xmlns:a16="http://schemas.microsoft.com/office/drawing/2014/main" id="{6BA7C13D-4953-D978-D2F0-FBE5DDF0070D}"/>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39;p47">
              <a:extLst>
                <a:ext uri="{FF2B5EF4-FFF2-40B4-BE49-F238E27FC236}">
                  <a16:creationId xmlns:a16="http://schemas.microsoft.com/office/drawing/2014/main" id="{DE6E8B1D-ED7E-BBDA-D2AC-C88B8D5C3F86}"/>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40;p47">
              <a:extLst>
                <a:ext uri="{FF2B5EF4-FFF2-40B4-BE49-F238E27FC236}">
                  <a16:creationId xmlns:a16="http://schemas.microsoft.com/office/drawing/2014/main" id="{9EECCB1D-4EE7-7312-90CE-9497F925AD69}"/>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41;p47">
              <a:extLst>
                <a:ext uri="{FF2B5EF4-FFF2-40B4-BE49-F238E27FC236}">
                  <a16:creationId xmlns:a16="http://schemas.microsoft.com/office/drawing/2014/main" id="{F5AEDD58-2308-6F57-4E82-2380A8409D52}"/>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42;p47">
              <a:extLst>
                <a:ext uri="{FF2B5EF4-FFF2-40B4-BE49-F238E27FC236}">
                  <a16:creationId xmlns:a16="http://schemas.microsoft.com/office/drawing/2014/main" id="{FCEF6294-5C80-CD3C-99BC-C9A7F233B55B}"/>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43;p47">
              <a:extLst>
                <a:ext uri="{FF2B5EF4-FFF2-40B4-BE49-F238E27FC236}">
                  <a16:creationId xmlns:a16="http://schemas.microsoft.com/office/drawing/2014/main" id="{A3562422-469F-52DD-7028-F6307E7BFDDB}"/>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44;p47">
              <a:extLst>
                <a:ext uri="{FF2B5EF4-FFF2-40B4-BE49-F238E27FC236}">
                  <a16:creationId xmlns:a16="http://schemas.microsoft.com/office/drawing/2014/main" id="{93DA3BFB-47CB-5C7B-C586-B2ADDFE8E9D3}"/>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4077;p32">
            <a:extLst>
              <a:ext uri="{FF2B5EF4-FFF2-40B4-BE49-F238E27FC236}">
                <a16:creationId xmlns:a16="http://schemas.microsoft.com/office/drawing/2014/main" id="{545227F8-B464-798C-F304-4E8EE7CFD20F}"/>
              </a:ext>
            </a:extLst>
          </p:cNvPr>
          <p:cNvSpPr txBox="1">
            <a:spLocks/>
          </p:cNvSpPr>
          <p:nvPr/>
        </p:nvSpPr>
        <p:spPr>
          <a:xfrm>
            <a:off x="8318900" y="4327951"/>
            <a:ext cx="527134"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1/16</a:t>
            </a:r>
            <a:endParaRPr lang="id-ID" sz="1100" dirty="0">
              <a:solidFill>
                <a:schemeClr val="accent6">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7"/>
        <p:cNvGrpSpPr/>
        <p:nvPr/>
      </p:nvGrpSpPr>
      <p:grpSpPr>
        <a:xfrm>
          <a:off x="0" y="0"/>
          <a:ext cx="0" cy="0"/>
          <a:chOff x="0" y="0"/>
          <a:chExt cx="0" cy="0"/>
        </a:xfrm>
      </p:grpSpPr>
      <p:sp>
        <p:nvSpPr>
          <p:cNvPr id="4898" name="Google Shape;4898;p5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Testing and Discussion</a:t>
            </a:r>
            <a:endParaRPr dirty="0"/>
          </a:p>
        </p:txBody>
      </p:sp>
      <p:sp>
        <p:nvSpPr>
          <p:cNvPr id="107" name="Google Shape;5007;p54">
            <a:extLst>
              <a:ext uri="{FF2B5EF4-FFF2-40B4-BE49-F238E27FC236}">
                <a16:creationId xmlns:a16="http://schemas.microsoft.com/office/drawing/2014/main" id="{AD6D6E2F-F3FC-CB1D-6F5E-CC24AD62FFA0}"/>
              </a:ext>
            </a:extLst>
          </p:cNvPr>
          <p:cNvSpPr txBox="1">
            <a:spLocks/>
          </p:cNvSpPr>
          <p:nvPr/>
        </p:nvSpPr>
        <p:spPr>
          <a:xfrm>
            <a:off x="228682" y="1179096"/>
            <a:ext cx="3947534" cy="3065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1pPr>
            <a:lvl2pPr marL="914400" marR="0" lvl="1"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2pPr>
            <a:lvl3pPr marL="1371600" marR="0" lvl="2"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3pPr>
            <a:lvl4pPr marL="1828800" marR="0" lvl="3"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4pPr>
            <a:lvl5pPr marL="2286000" marR="0" lvl="4"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5pPr>
            <a:lvl6pPr marL="2743200" marR="0" lvl="5"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6pPr>
            <a:lvl7pPr marL="3200400" marR="0" lvl="6"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7pPr>
            <a:lvl8pPr marL="3657600" marR="0" lvl="7"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8pPr>
            <a:lvl9pPr marL="4114800" marR="0" lvl="8" indent="-317500" algn="l" rtl="0">
              <a:lnSpc>
                <a:spcPct val="115000"/>
              </a:lnSpc>
              <a:spcBef>
                <a:spcPts val="1600"/>
              </a:spcBef>
              <a:spcAft>
                <a:spcPts val="160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9pPr>
          </a:lstStyle>
          <a:p>
            <a:pPr marL="139700" indent="0" algn="just">
              <a:buNone/>
            </a:pPr>
            <a:r>
              <a:rPr lang="en-US" dirty="0"/>
              <a:t>Convergence Testing</a:t>
            </a:r>
          </a:p>
          <a:p>
            <a:pPr marL="139700" indent="0" algn="just">
              <a:buNone/>
            </a:pPr>
            <a:endParaRPr lang="en-US" dirty="0"/>
          </a:p>
          <a:p>
            <a:pPr marL="139700" indent="0" algn="just">
              <a:buNone/>
            </a:pPr>
            <a:r>
              <a:rPr lang="en-US" dirty="0"/>
              <a:t>The highest generation value is obtained in the 600th generation, which has an average fitness value of 5985.2 and experiences the same value in subsequent generations up to the 1000th generation.</a:t>
            </a:r>
          </a:p>
          <a:p>
            <a:pPr marL="139700" indent="0" algn="just">
              <a:buNone/>
            </a:pPr>
            <a:r>
              <a:rPr lang="en-US" dirty="0"/>
              <a:t>In the convergence test it is known that the 600th generation is the starting point for convergence which is marked by the similarity of values ​​in the next generation, the next test value can use the 600th generation up to the 1000th generation.</a:t>
            </a:r>
            <a:endParaRPr lang="id-ID"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109" name="Google Shape;4630;p47">
            <a:extLst>
              <a:ext uri="{FF2B5EF4-FFF2-40B4-BE49-F238E27FC236}">
                <a16:creationId xmlns:a16="http://schemas.microsoft.com/office/drawing/2014/main" id="{1BE7B2DD-0A8C-4E6E-83CF-833226556FB8}"/>
              </a:ext>
            </a:extLst>
          </p:cNvPr>
          <p:cNvGrpSpPr/>
          <p:nvPr/>
        </p:nvGrpSpPr>
        <p:grpSpPr>
          <a:xfrm rot="-942694">
            <a:off x="7611147" y="4302795"/>
            <a:ext cx="842435" cy="759110"/>
            <a:chOff x="1309650" y="511300"/>
            <a:chExt cx="2245650" cy="1117200"/>
          </a:xfrm>
        </p:grpSpPr>
        <p:sp>
          <p:nvSpPr>
            <p:cNvPr id="110" name="Google Shape;4631;p47">
              <a:extLst>
                <a:ext uri="{FF2B5EF4-FFF2-40B4-BE49-F238E27FC236}">
                  <a16:creationId xmlns:a16="http://schemas.microsoft.com/office/drawing/2014/main" id="{AF880F2E-B1E5-8D87-1AC0-AFD7A54D041F}"/>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32;p47">
              <a:extLst>
                <a:ext uri="{FF2B5EF4-FFF2-40B4-BE49-F238E27FC236}">
                  <a16:creationId xmlns:a16="http://schemas.microsoft.com/office/drawing/2014/main" id="{8F0E018D-051D-80FB-BBB1-618B4B98FDEC}"/>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33;p47">
              <a:extLst>
                <a:ext uri="{FF2B5EF4-FFF2-40B4-BE49-F238E27FC236}">
                  <a16:creationId xmlns:a16="http://schemas.microsoft.com/office/drawing/2014/main" id="{E20A39A9-27A3-40E6-899C-AD9CB4DD7B53}"/>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34;p47">
              <a:extLst>
                <a:ext uri="{FF2B5EF4-FFF2-40B4-BE49-F238E27FC236}">
                  <a16:creationId xmlns:a16="http://schemas.microsoft.com/office/drawing/2014/main" id="{545E5BDD-0A82-1E94-D560-E0ADDB202A3B}"/>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35;p47">
              <a:extLst>
                <a:ext uri="{FF2B5EF4-FFF2-40B4-BE49-F238E27FC236}">
                  <a16:creationId xmlns:a16="http://schemas.microsoft.com/office/drawing/2014/main" id="{68F52322-1A48-325C-2CF1-15A12A76BC0A}"/>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36;p47">
              <a:extLst>
                <a:ext uri="{FF2B5EF4-FFF2-40B4-BE49-F238E27FC236}">
                  <a16:creationId xmlns:a16="http://schemas.microsoft.com/office/drawing/2014/main" id="{BC9BA179-C352-C19B-CE41-6D5678FEA77F}"/>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37;p47">
              <a:extLst>
                <a:ext uri="{FF2B5EF4-FFF2-40B4-BE49-F238E27FC236}">
                  <a16:creationId xmlns:a16="http://schemas.microsoft.com/office/drawing/2014/main" id="{B725E44E-257B-3E68-FA92-1944AD6A5325}"/>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38;p47">
              <a:extLst>
                <a:ext uri="{FF2B5EF4-FFF2-40B4-BE49-F238E27FC236}">
                  <a16:creationId xmlns:a16="http://schemas.microsoft.com/office/drawing/2014/main" id="{789FF998-2FD5-47EB-4A53-60D309E3FF3D}"/>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39;p47">
              <a:extLst>
                <a:ext uri="{FF2B5EF4-FFF2-40B4-BE49-F238E27FC236}">
                  <a16:creationId xmlns:a16="http://schemas.microsoft.com/office/drawing/2014/main" id="{0D676868-A2C8-9391-450E-C38AF4EC468F}"/>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40;p47">
              <a:extLst>
                <a:ext uri="{FF2B5EF4-FFF2-40B4-BE49-F238E27FC236}">
                  <a16:creationId xmlns:a16="http://schemas.microsoft.com/office/drawing/2014/main" id="{E5FD26CA-3520-E3FC-46AB-56627B4591E8}"/>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41;p47">
              <a:extLst>
                <a:ext uri="{FF2B5EF4-FFF2-40B4-BE49-F238E27FC236}">
                  <a16:creationId xmlns:a16="http://schemas.microsoft.com/office/drawing/2014/main" id="{AE22BE87-C15B-8147-C3D3-BCA7590996A9}"/>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42;p47">
              <a:extLst>
                <a:ext uri="{FF2B5EF4-FFF2-40B4-BE49-F238E27FC236}">
                  <a16:creationId xmlns:a16="http://schemas.microsoft.com/office/drawing/2014/main" id="{3D82FA57-946D-F782-EE27-597CD4B88A35}"/>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43;p47">
              <a:extLst>
                <a:ext uri="{FF2B5EF4-FFF2-40B4-BE49-F238E27FC236}">
                  <a16:creationId xmlns:a16="http://schemas.microsoft.com/office/drawing/2014/main" id="{E1A194F3-D177-F9F2-9B74-B03EDB8ECFFB}"/>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44;p47">
              <a:extLst>
                <a:ext uri="{FF2B5EF4-FFF2-40B4-BE49-F238E27FC236}">
                  <a16:creationId xmlns:a16="http://schemas.microsoft.com/office/drawing/2014/main" id="{575F883C-AB51-69CC-5A0A-8A06A48DFFB4}"/>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4077;p32">
            <a:extLst>
              <a:ext uri="{FF2B5EF4-FFF2-40B4-BE49-F238E27FC236}">
                <a16:creationId xmlns:a16="http://schemas.microsoft.com/office/drawing/2014/main" id="{67A739DF-1EF5-B3A5-E220-AC1F77474087}"/>
              </a:ext>
            </a:extLst>
          </p:cNvPr>
          <p:cNvSpPr txBox="1">
            <a:spLocks/>
          </p:cNvSpPr>
          <p:nvPr/>
        </p:nvSpPr>
        <p:spPr>
          <a:xfrm>
            <a:off x="7747670" y="4405822"/>
            <a:ext cx="583817"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12/16</a:t>
            </a:r>
            <a:endParaRPr lang="id-ID" sz="1100" dirty="0">
              <a:solidFill>
                <a:schemeClr val="accent6">
                  <a:lumMod val="95000"/>
                </a:schemeClr>
              </a:solidFill>
            </a:endParaRPr>
          </a:p>
        </p:txBody>
      </p:sp>
      <p:pic>
        <p:nvPicPr>
          <p:cNvPr id="3" name="Picture 2">
            <a:extLst>
              <a:ext uri="{FF2B5EF4-FFF2-40B4-BE49-F238E27FC236}">
                <a16:creationId xmlns:a16="http://schemas.microsoft.com/office/drawing/2014/main" id="{5F76E801-F2F3-EDAF-9D0E-06ADE92E74EF}"/>
              </a:ext>
            </a:extLst>
          </p:cNvPr>
          <p:cNvPicPr>
            <a:picLocks noChangeAspect="1"/>
          </p:cNvPicPr>
          <p:nvPr/>
        </p:nvPicPr>
        <p:blipFill rotWithShape="1">
          <a:blip r:embed="rId3"/>
          <a:srcRect l="1983" t="4125" r="2337" b="4000"/>
          <a:stretch/>
        </p:blipFill>
        <p:spPr>
          <a:xfrm>
            <a:off x="4572000" y="1439216"/>
            <a:ext cx="4061079" cy="2313921"/>
          </a:xfrm>
          <a:prstGeom prst="rect">
            <a:avLst/>
          </a:prstGeom>
        </p:spPr>
      </p:pic>
    </p:spTree>
    <p:extLst>
      <p:ext uri="{BB962C8B-B14F-4D97-AF65-F5344CB8AC3E}">
        <p14:creationId xmlns:p14="http://schemas.microsoft.com/office/powerpoint/2010/main" val="133498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06"/>
        <p:cNvGrpSpPr/>
        <p:nvPr/>
      </p:nvGrpSpPr>
      <p:grpSpPr>
        <a:xfrm>
          <a:off x="0" y="0"/>
          <a:ext cx="0" cy="0"/>
          <a:chOff x="0" y="0"/>
          <a:chExt cx="0" cy="0"/>
        </a:xfrm>
      </p:grpSpPr>
      <p:sp>
        <p:nvSpPr>
          <p:cNvPr id="5007" name="Google Shape;5007;p54"/>
          <p:cNvSpPr txBox="1">
            <a:spLocks noGrp="1"/>
          </p:cNvSpPr>
          <p:nvPr>
            <p:ph type="body" idx="4294967295"/>
          </p:nvPr>
        </p:nvSpPr>
        <p:spPr>
          <a:xfrm>
            <a:off x="-14039" y="907972"/>
            <a:ext cx="4251154" cy="4215452"/>
          </a:xfrm>
          <a:prstGeom prst="rect">
            <a:avLst/>
          </a:prstGeom>
        </p:spPr>
        <p:txBody>
          <a:bodyPr spcFirstLastPara="1" wrap="square" lIns="91425" tIns="91425" rIns="91425" bIns="91425" anchor="ctr" anchorCtr="0">
            <a:noAutofit/>
          </a:bodyPr>
          <a:lstStyle/>
          <a:p>
            <a:pPr marL="139700" indent="0" algn="just">
              <a:buNone/>
            </a:pPr>
            <a:r>
              <a:rPr lang="en-US" dirty="0">
                <a:solidFill>
                  <a:schemeClr val="tx1">
                    <a:lumMod val="50000"/>
                  </a:schemeClr>
                </a:solidFill>
              </a:rPr>
              <a:t>Testing </a:t>
            </a:r>
            <a:r>
              <a:rPr lang="en-US" dirty="0" err="1">
                <a:solidFill>
                  <a:schemeClr val="tx1">
                    <a:lumMod val="50000"/>
                  </a:schemeClr>
                </a:solidFill>
              </a:rPr>
              <a:t>cr</a:t>
            </a:r>
            <a:r>
              <a:rPr lang="en-US" dirty="0">
                <a:solidFill>
                  <a:schemeClr val="tx1">
                    <a:lumMod val="50000"/>
                  </a:schemeClr>
                </a:solidFill>
              </a:rPr>
              <a:t> : </a:t>
            </a:r>
            <a:r>
              <a:rPr lang="en-US" dirty="0" err="1">
                <a:solidFill>
                  <a:schemeClr val="tx1">
                    <a:lumMod val="50000"/>
                  </a:schemeClr>
                </a:solidFill>
              </a:rPr>
              <a:t>mr</a:t>
            </a:r>
            <a:endParaRPr lang="en-US" dirty="0">
              <a:solidFill>
                <a:schemeClr val="tx1">
                  <a:lumMod val="50000"/>
                </a:schemeClr>
              </a:solidFill>
            </a:endParaRPr>
          </a:p>
          <a:p>
            <a:pPr marL="139700" indent="0" algn="just">
              <a:buNone/>
            </a:pPr>
            <a:endParaRPr lang="en-US" dirty="0">
              <a:solidFill>
                <a:schemeClr val="tx1">
                  <a:lumMod val="50000"/>
                </a:schemeClr>
              </a:solidFill>
            </a:endParaRPr>
          </a:p>
          <a:p>
            <a:pPr marL="139700" indent="0" algn="just">
              <a:buNone/>
            </a:pPr>
            <a:r>
              <a:rPr lang="en-US" dirty="0">
                <a:solidFill>
                  <a:schemeClr val="tx1">
                    <a:lumMod val="50000"/>
                  </a:schemeClr>
                </a:solidFill>
              </a:rPr>
              <a:t>It was found on </a:t>
            </a:r>
            <a:r>
              <a:rPr lang="en-US" dirty="0" err="1">
                <a:solidFill>
                  <a:schemeClr val="tx1">
                    <a:lumMod val="50000"/>
                  </a:schemeClr>
                </a:solidFill>
              </a:rPr>
              <a:t>cr</a:t>
            </a:r>
            <a:r>
              <a:rPr lang="en-US" dirty="0">
                <a:solidFill>
                  <a:schemeClr val="tx1">
                    <a:lumMod val="50000"/>
                  </a:schemeClr>
                </a:solidFill>
              </a:rPr>
              <a:t> and </a:t>
            </a:r>
            <a:r>
              <a:rPr lang="en-US" dirty="0" err="1">
                <a:solidFill>
                  <a:schemeClr val="tx1">
                    <a:lumMod val="50000"/>
                  </a:schemeClr>
                </a:solidFill>
              </a:rPr>
              <a:t>mr</a:t>
            </a:r>
            <a:r>
              <a:rPr lang="en-US" dirty="0">
                <a:solidFill>
                  <a:schemeClr val="tx1">
                    <a:lumMod val="50000"/>
                  </a:schemeClr>
                </a:solidFill>
              </a:rPr>
              <a:t> that a large </a:t>
            </a:r>
            <a:r>
              <a:rPr lang="en-US" dirty="0" err="1">
                <a:solidFill>
                  <a:schemeClr val="tx1">
                    <a:lumMod val="50000"/>
                  </a:schemeClr>
                </a:solidFill>
              </a:rPr>
              <a:t>cr</a:t>
            </a:r>
            <a:r>
              <a:rPr lang="en-US" dirty="0">
                <a:solidFill>
                  <a:schemeClr val="tx1">
                    <a:lumMod val="50000"/>
                  </a:schemeClr>
                </a:solidFill>
              </a:rPr>
              <a:t>: </a:t>
            </a:r>
            <a:r>
              <a:rPr lang="en-US" dirty="0" err="1">
                <a:solidFill>
                  <a:schemeClr val="tx1">
                    <a:lumMod val="50000"/>
                  </a:schemeClr>
                </a:solidFill>
              </a:rPr>
              <a:t>mr</a:t>
            </a:r>
            <a:r>
              <a:rPr lang="en-US" dirty="0">
                <a:solidFill>
                  <a:schemeClr val="tx1">
                    <a:lumMod val="50000"/>
                  </a:schemeClr>
                </a:solidFill>
              </a:rPr>
              <a:t> value would be directly proportional to the fitness value obtained. The highest </a:t>
            </a:r>
            <a:r>
              <a:rPr lang="en-US" dirty="0" err="1">
                <a:solidFill>
                  <a:schemeClr val="tx1">
                    <a:lumMod val="50000"/>
                  </a:schemeClr>
                </a:solidFill>
              </a:rPr>
              <a:t>cr</a:t>
            </a:r>
            <a:r>
              <a:rPr lang="en-US" dirty="0">
                <a:solidFill>
                  <a:schemeClr val="tx1">
                    <a:lumMod val="50000"/>
                  </a:schemeClr>
                </a:solidFill>
              </a:rPr>
              <a:t> and </a:t>
            </a:r>
            <a:r>
              <a:rPr lang="en-US" dirty="0" err="1">
                <a:solidFill>
                  <a:schemeClr val="tx1">
                    <a:lumMod val="50000"/>
                  </a:schemeClr>
                </a:solidFill>
              </a:rPr>
              <a:t>mr</a:t>
            </a:r>
            <a:r>
              <a:rPr lang="en-US" dirty="0">
                <a:solidFill>
                  <a:schemeClr val="tx1">
                    <a:lumMod val="50000"/>
                  </a:schemeClr>
                </a:solidFill>
              </a:rPr>
              <a:t> values ​​are obtained at a comparison of 0.5:0.9, which has an average fitness value of 5.829 and there is a decrease if the comparison value is low.</a:t>
            </a:r>
          </a:p>
          <a:p>
            <a:pPr marL="139700" indent="0" algn="just">
              <a:buNone/>
            </a:pPr>
            <a:r>
              <a:rPr lang="en-US" dirty="0">
                <a:solidFill>
                  <a:schemeClr val="tx1">
                    <a:lumMod val="50000"/>
                  </a:schemeClr>
                </a:solidFill>
              </a:rPr>
              <a:t>The </a:t>
            </a:r>
            <a:r>
              <a:rPr lang="en-US" dirty="0" err="1">
                <a:solidFill>
                  <a:schemeClr val="tx1">
                    <a:lumMod val="50000"/>
                  </a:schemeClr>
                </a:solidFill>
              </a:rPr>
              <a:t>cr</a:t>
            </a:r>
            <a:r>
              <a:rPr lang="en-US" dirty="0">
                <a:solidFill>
                  <a:schemeClr val="tx1">
                    <a:lumMod val="50000"/>
                  </a:schemeClr>
                </a:solidFill>
              </a:rPr>
              <a:t>: </a:t>
            </a:r>
            <a:r>
              <a:rPr lang="en-US" dirty="0" err="1">
                <a:solidFill>
                  <a:schemeClr val="tx1">
                    <a:lumMod val="50000"/>
                  </a:schemeClr>
                </a:solidFill>
              </a:rPr>
              <a:t>mr</a:t>
            </a:r>
            <a:r>
              <a:rPr lang="en-US" dirty="0">
                <a:solidFill>
                  <a:schemeClr val="tx1">
                    <a:lumMod val="50000"/>
                  </a:schemeClr>
                </a:solidFill>
              </a:rPr>
              <a:t> value will affect the fitness value issued, because the </a:t>
            </a:r>
            <a:r>
              <a:rPr lang="en-US" dirty="0" err="1">
                <a:solidFill>
                  <a:schemeClr val="tx1">
                    <a:lumMod val="50000"/>
                  </a:schemeClr>
                </a:solidFill>
              </a:rPr>
              <a:t>cr</a:t>
            </a:r>
            <a:r>
              <a:rPr lang="en-US" dirty="0">
                <a:solidFill>
                  <a:schemeClr val="tx1">
                    <a:lumMod val="50000"/>
                  </a:schemeClr>
                </a:solidFill>
              </a:rPr>
              <a:t> and </a:t>
            </a:r>
            <a:r>
              <a:rPr lang="en-US" dirty="0" err="1">
                <a:solidFill>
                  <a:schemeClr val="tx1">
                    <a:lumMod val="50000"/>
                  </a:schemeClr>
                </a:solidFill>
              </a:rPr>
              <a:t>mr</a:t>
            </a:r>
            <a:r>
              <a:rPr lang="en-US" dirty="0">
                <a:solidFill>
                  <a:schemeClr val="tx1">
                    <a:lumMod val="50000"/>
                  </a:schemeClr>
                </a:solidFill>
              </a:rPr>
              <a:t> values ​​function to determine the number of offspring that will be issued as children.</a:t>
            </a:r>
            <a:endParaRPr lang="en-ID" sz="1400" dirty="0">
              <a:solidFill>
                <a:schemeClr val="tx1">
                  <a:lumMod val="50000"/>
                </a:schemeClr>
              </a:solidFill>
            </a:endParaRPr>
          </a:p>
        </p:txBody>
      </p:sp>
      <p:sp>
        <p:nvSpPr>
          <p:cNvPr id="5008" name="Google Shape;5008;p54"/>
          <p:cNvSpPr txBox="1">
            <a:spLocks noGrp="1"/>
          </p:cNvSpPr>
          <p:nvPr>
            <p:ph type="title"/>
          </p:nvPr>
        </p:nvSpPr>
        <p:spPr>
          <a:xfrm>
            <a:off x="720000" y="62162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Testing and Discussion (Cont.)</a:t>
            </a:r>
            <a:endParaRPr dirty="0"/>
          </a:p>
        </p:txBody>
      </p:sp>
      <p:pic>
        <p:nvPicPr>
          <p:cNvPr id="248" name="Picture 247">
            <a:extLst>
              <a:ext uri="{FF2B5EF4-FFF2-40B4-BE49-F238E27FC236}">
                <a16:creationId xmlns:a16="http://schemas.microsoft.com/office/drawing/2014/main" id="{6A663C73-8464-DEAE-5686-1223AE2EAF61}"/>
              </a:ext>
            </a:extLst>
          </p:cNvPr>
          <p:cNvPicPr>
            <a:picLocks noChangeAspect="1"/>
          </p:cNvPicPr>
          <p:nvPr/>
        </p:nvPicPr>
        <p:blipFill>
          <a:blip r:embed="rId3"/>
          <a:stretch>
            <a:fillRect/>
          </a:stretch>
        </p:blipFill>
        <p:spPr>
          <a:xfrm>
            <a:off x="4326341" y="1578805"/>
            <a:ext cx="4714875" cy="2600325"/>
          </a:xfrm>
          <a:prstGeom prst="rect">
            <a:avLst/>
          </a:prstGeom>
        </p:spPr>
      </p:pic>
      <p:grpSp>
        <p:nvGrpSpPr>
          <p:cNvPr id="249" name="Google Shape;4630;p47">
            <a:extLst>
              <a:ext uri="{FF2B5EF4-FFF2-40B4-BE49-F238E27FC236}">
                <a16:creationId xmlns:a16="http://schemas.microsoft.com/office/drawing/2014/main" id="{AC4CE31F-1A95-EC8C-B3A2-AD5688489580}"/>
              </a:ext>
            </a:extLst>
          </p:cNvPr>
          <p:cNvGrpSpPr/>
          <p:nvPr/>
        </p:nvGrpSpPr>
        <p:grpSpPr>
          <a:xfrm rot="-942694">
            <a:off x="7995568" y="4287128"/>
            <a:ext cx="842435" cy="759110"/>
            <a:chOff x="1309650" y="511300"/>
            <a:chExt cx="2245650" cy="1117200"/>
          </a:xfrm>
        </p:grpSpPr>
        <p:sp>
          <p:nvSpPr>
            <p:cNvPr id="250" name="Google Shape;4631;p47">
              <a:extLst>
                <a:ext uri="{FF2B5EF4-FFF2-40B4-BE49-F238E27FC236}">
                  <a16:creationId xmlns:a16="http://schemas.microsoft.com/office/drawing/2014/main" id="{4EAF7D6C-09C5-707F-AD1C-6657A82AD278}"/>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632;p47">
              <a:extLst>
                <a:ext uri="{FF2B5EF4-FFF2-40B4-BE49-F238E27FC236}">
                  <a16:creationId xmlns:a16="http://schemas.microsoft.com/office/drawing/2014/main" id="{4A808922-B6BF-6142-278D-E494A1BCA063}"/>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633;p47">
              <a:extLst>
                <a:ext uri="{FF2B5EF4-FFF2-40B4-BE49-F238E27FC236}">
                  <a16:creationId xmlns:a16="http://schemas.microsoft.com/office/drawing/2014/main" id="{C60E4989-1AE2-5673-6691-599EB6773BBD}"/>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634;p47">
              <a:extLst>
                <a:ext uri="{FF2B5EF4-FFF2-40B4-BE49-F238E27FC236}">
                  <a16:creationId xmlns:a16="http://schemas.microsoft.com/office/drawing/2014/main" id="{B395B80F-4D0D-1A58-9CF7-197EBE2D9DAF}"/>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635;p47">
              <a:extLst>
                <a:ext uri="{FF2B5EF4-FFF2-40B4-BE49-F238E27FC236}">
                  <a16:creationId xmlns:a16="http://schemas.microsoft.com/office/drawing/2014/main" id="{72C4DE34-1138-A0E5-BAF6-1F146BB2ACA1}"/>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636;p47">
              <a:extLst>
                <a:ext uri="{FF2B5EF4-FFF2-40B4-BE49-F238E27FC236}">
                  <a16:creationId xmlns:a16="http://schemas.microsoft.com/office/drawing/2014/main" id="{1FC06B54-5E80-9AE1-199E-5F173DE9A04A}"/>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637;p47">
              <a:extLst>
                <a:ext uri="{FF2B5EF4-FFF2-40B4-BE49-F238E27FC236}">
                  <a16:creationId xmlns:a16="http://schemas.microsoft.com/office/drawing/2014/main" id="{B69D0EA3-7DAA-AD2A-69A0-35CB17BC2C3D}"/>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638;p47">
              <a:extLst>
                <a:ext uri="{FF2B5EF4-FFF2-40B4-BE49-F238E27FC236}">
                  <a16:creationId xmlns:a16="http://schemas.microsoft.com/office/drawing/2014/main" id="{4FBFCC08-D01A-2306-6AA3-8C65890D1DEE}"/>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639;p47">
              <a:extLst>
                <a:ext uri="{FF2B5EF4-FFF2-40B4-BE49-F238E27FC236}">
                  <a16:creationId xmlns:a16="http://schemas.microsoft.com/office/drawing/2014/main" id="{006E5A69-1679-C2AF-EAC7-9E7577EBB0B4}"/>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640;p47">
              <a:extLst>
                <a:ext uri="{FF2B5EF4-FFF2-40B4-BE49-F238E27FC236}">
                  <a16:creationId xmlns:a16="http://schemas.microsoft.com/office/drawing/2014/main" id="{0069F9DB-C76E-ACEC-1F8A-E8910821B44B}"/>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641;p47">
              <a:extLst>
                <a:ext uri="{FF2B5EF4-FFF2-40B4-BE49-F238E27FC236}">
                  <a16:creationId xmlns:a16="http://schemas.microsoft.com/office/drawing/2014/main" id="{B0C61FA9-E843-492F-2899-2A5A73801C85}"/>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642;p47">
              <a:extLst>
                <a:ext uri="{FF2B5EF4-FFF2-40B4-BE49-F238E27FC236}">
                  <a16:creationId xmlns:a16="http://schemas.microsoft.com/office/drawing/2014/main" id="{24586A6B-14C9-39FE-D6B2-82CA6344C3D2}"/>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643;p47">
              <a:extLst>
                <a:ext uri="{FF2B5EF4-FFF2-40B4-BE49-F238E27FC236}">
                  <a16:creationId xmlns:a16="http://schemas.microsoft.com/office/drawing/2014/main" id="{93433623-1F7A-DB08-A210-D09AEAED5353}"/>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644;p47">
              <a:extLst>
                <a:ext uri="{FF2B5EF4-FFF2-40B4-BE49-F238E27FC236}">
                  <a16:creationId xmlns:a16="http://schemas.microsoft.com/office/drawing/2014/main" id="{41FDBDF1-0CD6-A069-2BB5-B4260E4A485F}"/>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4077;p32">
            <a:extLst>
              <a:ext uri="{FF2B5EF4-FFF2-40B4-BE49-F238E27FC236}">
                <a16:creationId xmlns:a16="http://schemas.microsoft.com/office/drawing/2014/main" id="{DD12A0C5-D677-3CCB-D24E-989355E4D977}"/>
              </a:ext>
            </a:extLst>
          </p:cNvPr>
          <p:cNvSpPr txBox="1">
            <a:spLocks/>
          </p:cNvSpPr>
          <p:nvPr/>
        </p:nvSpPr>
        <p:spPr>
          <a:xfrm>
            <a:off x="8132091" y="4390155"/>
            <a:ext cx="583817"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13/16</a:t>
            </a:r>
            <a:endParaRPr lang="id-ID" sz="1100" dirty="0">
              <a:solidFill>
                <a:schemeClr val="accent6">
                  <a:lumMod val="95000"/>
                </a:schemeClr>
              </a:solidFill>
            </a:endParaRPr>
          </a:p>
        </p:txBody>
      </p:sp>
    </p:spTree>
    <p:extLst>
      <p:ext uri="{BB962C8B-B14F-4D97-AF65-F5344CB8AC3E}">
        <p14:creationId xmlns:p14="http://schemas.microsoft.com/office/powerpoint/2010/main" val="355829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6"/>
        <p:cNvGrpSpPr/>
        <p:nvPr/>
      </p:nvGrpSpPr>
      <p:grpSpPr>
        <a:xfrm>
          <a:off x="0" y="0"/>
          <a:ext cx="0" cy="0"/>
          <a:chOff x="0" y="0"/>
          <a:chExt cx="0" cy="0"/>
        </a:xfrm>
      </p:grpSpPr>
      <p:sp>
        <p:nvSpPr>
          <p:cNvPr id="5259" name="Google Shape;5259;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Testing and Discussion (Cont.)</a:t>
            </a:r>
            <a:endParaRPr dirty="0"/>
          </a:p>
        </p:txBody>
      </p:sp>
      <p:sp>
        <p:nvSpPr>
          <p:cNvPr id="5260" name="Google Shape;5260;p55"/>
          <p:cNvSpPr txBox="1"/>
          <p:nvPr/>
        </p:nvSpPr>
        <p:spPr>
          <a:xfrm>
            <a:off x="351510" y="1148253"/>
            <a:ext cx="3715523" cy="36866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latin typeface="Baloo 2"/>
                <a:ea typeface="Baloo 2"/>
                <a:cs typeface="Baloo 2"/>
                <a:sym typeface="Baloo 2"/>
              </a:rPr>
              <a:t>Population Testing</a:t>
            </a:r>
          </a:p>
          <a:p>
            <a:pPr marL="0" lvl="0" indent="0" algn="l" rtl="0">
              <a:spcBef>
                <a:spcPts val="0"/>
              </a:spcBef>
              <a:spcAft>
                <a:spcPts val="0"/>
              </a:spcAft>
              <a:buNone/>
            </a:pPr>
            <a:endParaRPr lang="en-US" dirty="0">
              <a:solidFill>
                <a:schemeClr val="dk2"/>
              </a:solidFill>
              <a:latin typeface="Baloo 2"/>
              <a:ea typeface="Baloo 2"/>
              <a:cs typeface="Baloo 2"/>
              <a:sym typeface="Baloo 2"/>
            </a:endParaRPr>
          </a:p>
          <a:p>
            <a:pPr marL="0" lvl="0" indent="0" algn="l" rtl="0">
              <a:spcBef>
                <a:spcPts val="0"/>
              </a:spcBef>
              <a:spcAft>
                <a:spcPts val="0"/>
              </a:spcAft>
              <a:buNone/>
            </a:pPr>
            <a:r>
              <a:rPr lang="en-US" dirty="0">
                <a:solidFill>
                  <a:schemeClr val="dk2"/>
                </a:solidFill>
                <a:latin typeface="Baloo 2"/>
                <a:ea typeface="Baloo 2"/>
                <a:cs typeface="Baloo 2"/>
                <a:sym typeface="Baloo 2"/>
              </a:rPr>
              <a:t>It is found that the addition of the population has a fitness value that tends to increase. The best average fitness value was obtained in population 125, which was 9.6094 with a total of 5 trials, with the lowest fitness value obtained in population 50, which was 4.9452.</a:t>
            </a:r>
          </a:p>
          <a:p>
            <a:pPr marL="0" lvl="0" indent="0" algn="l" rtl="0">
              <a:spcBef>
                <a:spcPts val="0"/>
              </a:spcBef>
              <a:spcAft>
                <a:spcPts val="0"/>
              </a:spcAft>
              <a:buNone/>
            </a:pPr>
            <a:r>
              <a:rPr lang="en-US" dirty="0">
                <a:solidFill>
                  <a:schemeClr val="dk2"/>
                </a:solidFill>
                <a:latin typeface="Baloo 2"/>
                <a:ea typeface="Baloo 2"/>
                <a:cs typeface="Baloo 2"/>
                <a:sym typeface="Baloo 2"/>
              </a:rPr>
              <a:t>Increasing population values ​​can increase the opportunity to get higher fitness values, and vice versa if the population used is small, the fitness values ​​obtained tend to be low.</a:t>
            </a:r>
          </a:p>
        </p:txBody>
      </p:sp>
      <p:pic>
        <p:nvPicPr>
          <p:cNvPr id="10" name="Picture 9">
            <a:extLst>
              <a:ext uri="{FF2B5EF4-FFF2-40B4-BE49-F238E27FC236}">
                <a16:creationId xmlns:a16="http://schemas.microsoft.com/office/drawing/2014/main" id="{2CA63994-510F-2CC0-8DD0-5B9C3C76E4E2}"/>
              </a:ext>
            </a:extLst>
          </p:cNvPr>
          <p:cNvPicPr>
            <a:picLocks noChangeAspect="1"/>
          </p:cNvPicPr>
          <p:nvPr/>
        </p:nvPicPr>
        <p:blipFill>
          <a:blip r:embed="rId3"/>
          <a:stretch>
            <a:fillRect/>
          </a:stretch>
        </p:blipFill>
        <p:spPr>
          <a:xfrm>
            <a:off x="4253266" y="1671929"/>
            <a:ext cx="4781550" cy="2924175"/>
          </a:xfrm>
          <a:prstGeom prst="rect">
            <a:avLst/>
          </a:prstGeom>
        </p:spPr>
      </p:pic>
      <p:grpSp>
        <p:nvGrpSpPr>
          <p:cNvPr id="43" name="Google Shape;4630;p47">
            <a:extLst>
              <a:ext uri="{FF2B5EF4-FFF2-40B4-BE49-F238E27FC236}">
                <a16:creationId xmlns:a16="http://schemas.microsoft.com/office/drawing/2014/main" id="{AF8D947B-C2D7-C296-AF94-0F3964E85EEB}"/>
              </a:ext>
            </a:extLst>
          </p:cNvPr>
          <p:cNvGrpSpPr/>
          <p:nvPr/>
        </p:nvGrpSpPr>
        <p:grpSpPr>
          <a:xfrm rot="-942694">
            <a:off x="7995568" y="4391316"/>
            <a:ext cx="842435" cy="759110"/>
            <a:chOff x="1309650" y="511300"/>
            <a:chExt cx="2245650" cy="1117200"/>
          </a:xfrm>
        </p:grpSpPr>
        <p:sp>
          <p:nvSpPr>
            <p:cNvPr id="44" name="Google Shape;4631;p47">
              <a:extLst>
                <a:ext uri="{FF2B5EF4-FFF2-40B4-BE49-F238E27FC236}">
                  <a16:creationId xmlns:a16="http://schemas.microsoft.com/office/drawing/2014/main" id="{788B182F-D77A-F5D1-F385-9114F59633B1}"/>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32;p47">
              <a:extLst>
                <a:ext uri="{FF2B5EF4-FFF2-40B4-BE49-F238E27FC236}">
                  <a16:creationId xmlns:a16="http://schemas.microsoft.com/office/drawing/2014/main" id="{1687D07B-8817-14C0-5B6B-CD14CCEDCCE2}"/>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33;p47">
              <a:extLst>
                <a:ext uri="{FF2B5EF4-FFF2-40B4-BE49-F238E27FC236}">
                  <a16:creationId xmlns:a16="http://schemas.microsoft.com/office/drawing/2014/main" id="{9DD0E941-8FA7-FF1D-4E9F-8BC05826F701}"/>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34;p47">
              <a:extLst>
                <a:ext uri="{FF2B5EF4-FFF2-40B4-BE49-F238E27FC236}">
                  <a16:creationId xmlns:a16="http://schemas.microsoft.com/office/drawing/2014/main" id="{7893B558-0833-0775-E67E-7D840DF433AA}"/>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35;p47">
              <a:extLst>
                <a:ext uri="{FF2B5EF4-FFF2-40B4-BE49-F238E27FC236}">
                  <a16:creationId xmlns:a16="http://schemas.microsoft.com/office/drawing/2014/main" id="{781C98B9-0D93-21A7-ECFF-D57CEAF1D98C}"/>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36;p47">
              <a:extLst>
                <a:ext uri="{FF2B5EF4-FFF2-40B4-BE49-F238E27FC236}">
                  <a16:creationId xmlns:a16="http://schemas.microsoft.com/office/drawing/2014/main" id="{30F81A87-4A9B-5758-B6CD-BDAA8D3995FF}"/>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7;p47">
              <a:extLst>
                <a:ext uri="{FF2B5EF4-FFF2-40B4-BE49-F238E27FC236}">
                  <a16:creationId xmlns:a16="http://schemas.microsoft.com/office/drawing/2014/main" id="{66DFC9CB-1EE3-14EF-D320-23577B00ACBF}"/>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38;p47">
              <a:extLst>
                <a:ext uri="{FF2B5EF4-FFF2-40B4-BE49-F238E27FC236}">
                  <a16:creationId xmlns:a16="http://schemas.microsoft.com/office/drawing/2014/main" id="{42147694-9854-075B-B0CF-5815B30350EA}"/>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39;p47">
              <a:extLst>
                <a:ext uri="{FF2B5EF4-FFF2-40B4-BE49-F238E27FC236}">
                  <a16:creationId xmlns:a16="http://schemas.microsoft.com/office/drawing/2014/main" id="{1732BC62-41CA-51B6-BA98-C16EE1CC0DBD}"/>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40;p47">
              <a:extLst>
                <a:ext uri="{FF2B5EF4-FFF2-40B4-BE49-F238E27FC236}">
                  <a16:creationId xmlns:a16="http://schemas.microsoft.com/office/drawing/2014/main" id="{0EAEBF7D-1E67-9C78-C06B-C84E200DED4F}"/>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41;p47">
              <a:extLst>
                <a:ext uri="{FF2B5EF4-FFF2-40B4-BE49-F238E27FC236}">
                  <a16:creationId xmlns:a16="http://schemas.microsoft.com/office/drawing/2014/main" id="{A5C4AC81-4090-91CB-6767-E69522305D7D}"/>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42;p47">
              <a:extLst>
                <a:ext uri="{FF2B5EF4-FFF2-40B4-BE49-F238E27FC236}">
                  <a16:creationId xmlns:a16="http://schemas.microsoft.com/office/drawing/2014/main" id="{D440E3B6-A907-7CC5-DA9F-39F78277DB60}"/>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43;p47">
              <a:extLst>
                <a:ext uri="{FF2B5EF4-FFF2-40B4-BE49-F238E27FC236}">
                  <a16:creationId xmlns:a16="http://schemas.microsoft.com/office/drawing/2014/main" id="{6F01AAC5-0722-20AC-4215-A5F6290F9750}"/>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44;p47">
              <a:extLst>
                <a:ext uri="{FF2B5EF4-FFF2-40B4-BE49-F238E27FC236}">
                  <a16:creationId xmlns:a16="http://schemas.microsoft.com/office/drawing/2014/main" id="{6217026F-DF2F-1593-FA95-E1BF5FDA54E2}"/>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4077;p32">
            <a:extLst>
              <a:ext uri="{FF2B5EF4-FFF2-40B4-BE49-F238E27FC236}">
                <a16:creationId xmlns:a16="http://schemas.microsoft.com/office/drawing/2014/main" id="{5700CF85-B090-0F08-4BE4-50367AF01F34}"/>
              </a:ext>
            </a:extLst>
          </p:cNvPr>
          <p:cNvSpPr txBox="1">
            <a:spLocks/>
          </p:cNvSpPr>
          <p:nvPr/>
        </p:nvSpPr>
        <p:spPr>
          <a:xfrm>
            <a:off x="8132091" y="4494343"/>
            <a:ext cx="583817"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14/16</a:t>
            </a:r>
            <a:endParaRPr lang="id-ID" sz="1100" dirty="0">
              <a:solidFill>
                <a:schemeClr val="accent6">
                  <a:lumMod val="95000"/>
                </a:schemeClr>
              </a:solidFill>
            </a:endParaRPr>
          </a:p>
        </p:txBody>
      </p:sp>
    </p:spTree>
    <p:extLst>
      <p:ext uri="{BB962C8B-B14F-4D97-AF65-F5344CB8AC3E}">
        <p14:creationId xmlns:p14="http://schemas.microsoft.com/office/powerpoint/2010/main" val="385260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5"/>
        <p:cNvGrpSpPr/>
        <p:nvPr/>
      </p:nvGrpSpPr>
      <p:grpSpPr>
        <a:xfrm>
          <a:off x="0" y="0"/>
          <a:ext cx="0" cy="0"/>
          <a:chOff x="0" y="0"/>
          <a:chExt cx="0" cy="0"/>
        </a:xfrm>
      </p:grpSpPr>
      <p:sp>
        <p:nvSpPr>
          <p:cNvPr id="4447" name="Google Shape;4447;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Closing</a:t>
            </a:r>
            <a:endParaRPr dirty="0"/>
          </a:p>
        </p:txBody>
      </p:sp>
      <p:sp>
        <p:nvSpPr>
          <p:cNvPr id="4448" name="Google Shape;4448;p40"/>
          <p:cNvSpPr txBox="1">
            <a:spLocks noGrp="1"/>
          </p:cNvSpPr>
          <p:nvPr>
            <p:ph type="subTitle" idx="4294967295"/>
          </p:nvPr>
        </p:nvSpPr>
        <p:spPr>
          <a:xfrm>
            <a:off x="720000" y="1017725"/>
            <a:ext cx="7829273" cy="3987094"/>
          </a:xfrm>
          <a:prstGeom prst="rect">
            <a:avLst/>
          </a:prstGeom>
        </p:spPr>
        <p:txBody>
          <a:bodyPr spcFirstLastPara="1" wrap="square" lIns="91425" tIns="91425" rIns="91425" bIns="91425" anchor="ctr" anchorCtr="0">
            <a:noAutofit/>
          </a:bodyPr>
          <a:lstStyle/>
          <a:p>
            <a:r>
              <a:rPr lang="en-US" dirty="0"/>
              <a:t>Conclusion</a:t>
            </a:r>
          </a:p>
          <a:p>
            <a:r>
              <a:rPr lang="en-US" dirty="0"/>
              <a:t>It was found that all patients had presentations below 20%. The different percentage differences were due to random initialization, and also the amount of data that was less than optimal and also limited could affect the search for optimal fitness values.</a:t>
            </a:r>
          </a:p>
          <a:p>
            <a:r>
              <a:rPr lang="en-US" dirty="0"/>
              <a:t>The generation and convergence values ​​with the best fitness values ​​are found in the 800 generation, which is 5.4178. Furthermore, the </a:t>
            </a:r>
            <a:r>
              <a:rPr lang="en-US" dirty="0" err="1"/>
              <a:t>cr</a:t>
            </a:r>
            <a:r>
              <a:rPr lang="en-US" dirty="0"/>
              <a:t> and </a:t>
            </a:r>
            <a:r>
              <a:rPr lang="en-US" dirty="0" err="1"/>
              <a:t>mr</a:t>
            </a:r>
            <a:r>
              <a:rPr lang="en-US" dirty="0"/>
              <a:t> tests yielded 0.9 and 0.5 with a fitness value of 5.829. After that, the best population experiment was obtained at 125 with a fitness value of 9.6094. it can be concluded that the effect of parameter values ​​can provide an increase in program expenditure, namely the fitness value.</a:t>
            </a:r>
            <a:endParaRPr lang="id-ID"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22" name="Google Shape;4630;p47">
            <a:extLst>
              <a:ext uri="{FF2B5EF4-FFF2-40B4-BE49-F238E27FC236}">
                <a16:creationId xmlns:a16="http://schemas.microsoft.com/office/drawing/2014/main" id="{F01389F6-8193-2B5A-8A33-7BB2D99861E9}"/>
              </a:ext>
            </a:extLst>
          </p:cNvPr>
          <p:cNvGrpSpPr/>
          <p:nvPr/>
        </p:nvGrpSpPr>
        <p:grpSpPr>
          <a:xfrm rot="-942694">
            <a:off x="8287477" y="4305254"/>
            <a:ext cx="842435" cy="759110"/>
            <a:chOff x="1309650" y="511300"/>
            <a:chExt cx="2245650" cy="1117200"/>
          </a:xfrm>
        </p:grpSpPr>
        <p:sp>
          <p:nvSpPr>
            <p:cNvPr id="23" name="Google Shape;4631;p47">
              <a:extLst>
                <a:ext uri="{FF2B5EF4-FFF2-40B4-BE49-F238E27FC236}">
                  <a16:creationId xmlns:a16="http://schemas.microsoft.com/office/drawing/2014/main" id="{3C36DFEC-7C32-4657-DEB0-34E1ADF50F50}"/>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32;p47">
              <a:extLst>
                <a:ext uri="{FF2B5EF4-FFF2-40B4-BE49-F238E27FC236}">
                  <a16:creationId xmlns:a16="http://schemas.microsoft.com/office/drawing/2014/main" id="{E446A724-B326-661F-C6A6-C5D0761D5AED}"/>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33;p47">
              <a:extLst>
                <a:ext uri="{FF2B5EF4-FFF2-40B4-BE49-F238E27FC236}">
                  <a16:creationId xmlns:a16="http://schemas.microsoft.com/office/drawing/2014/main" id="{E080FF10-3037-9DE6-98CC-87533B673531}"/>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34;p47">
              <a:extLst>
                <a:ext uri="{FF2B5EF4-FFF2-40B4-BE49-F238E27FC236}">
                  <a16:creationId xmlns:a16="http://schemas.microsoft.com/office/drawing/2014/main" id="{734B022E-A0B1-CA8B-D17A-51BBE62ED5F1}"/>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35;p47">
              <a:extLst>
                <a:ext uri="{FF2B5EF4-FFF2-40B4-BE49-F238E27FC236}">
                  <a16:creationId xmlns:a16="http://schemas.microsoft.com/office/drawing/2014/main" id="{5BFE1263-BAAE-4DD9-88C8-3E8AE3AF4A2E}"/>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36;p47">
              <a:extLst>
                <a:ext uri="{FF2B5EF4-FFF2-40B4-BE49-F238E27FC236}">
                  <a16:creationId xmlns:a16="http://schemas.microsoft.com/office/drawing/2014/main" id="{6455B9C8-02B5-9B86-C167-5D33E76635B2}"/>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7;p47">
              <a:extLst>
                <a:ext uri="{FF2B5EF4-FFF2-40B4-BE49-F238E27FC236}">
                  <a16:creationId xmlns:a16="http://schemas.microsoft.com/office/drawing/2014/main" id="{9F082839-1F6D-0731-39BE-02D29A6A942E}"/>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38;p47">
              <a:extLst>
                <a:ext uri="{FF2B5EF4-FFF2-40B4-BE49-F238E27FC236}">
                  <a16:creationId xmlns:a16="http://schemas.microsoft.com/office/drawing/2014/main" id="{9642154B-E6D7-452C-E6B1-896B537E1ABA}"/>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39;p47">
              <a:extLst>
                <a:ext uri="{FF2B5EF4-FFF2-40B4-BE49-F238E27FC236}">
                  <a16:creationId xmlns:a16="http://schemas.microsoft.com/office/drawing/2014/main" id="{EB05419F-3254-9C29-E3A1-F583EE30FAD7}"/>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40;p47">
              <a:extLst>
                <a:ext uri="{FF2B5EF4-FFF2-40B4-BE49-F238E27FC236}">
                  <a16:creationId xmlns:a16="http://schemas.microsoft.com/office/drawing/2014/main" id="{73A5E46D-AAAA-40D8-EEC9-0A1058A947B5}"/>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41;p47">
              <a:extLst>
                <a:ext uri="{FF2B5EF4-FFF2-40B4-BE49-F238E27FC236}">
                  <a16:creationId xmlns:a16="http://schemas.microsoft.com/office/drawing/2014/main" id="{DF61AD40-08AB-FAC8-2355-C521E7689BD3}"/>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42;p47">
              <a:extLst>
                <a:ext uri="{FF2B5EF4-FFF2-40B4-BE49-F238E27FC236}">
                  <a16:creationId xmlns:a16="http://schemas.microsoft.com/office/drawing/2014/main" id="{A09A9836-F2A0-1403-D0C8-1358CBB355B0}"/>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43;p47">
              <a:extLst>
                <a:ext uri="{FF2B5EF4-FFF2-40B4-BE49-F238E27FC236}">
                  <a16:creationId xmlns:a16="http://schemas.microsoft.com/office/drawing/2014/main" id="{6D216A6A-CFD7-0D20-2BC4-9DBAA68E8369}"/>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44;p47">
              <a:extLst>
                <a:ext uri="{FF2B5EF4-FFF2-40B4-BE49-F238E27FC236}">
                  <a16:creationId xmlns:a16="http://schemas.microsoft.com/office/drawing/2014/main" id="{3C445789-8336-4226-DDD9-CE33D0A2A19B}"/>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4077;p32">
            <a:extLst>
              <a:ext uri="{FF2B5EF4-FFF2-40B4-BE49-F238E27FC236}">
                <a16:creationId xmlns:a16="http://schemas.microsoft.com/office/drawing/2014/main" id="{843028A8-0F7A-29B0-885C-FD539CE5DC4E}"/>
              </a:ext>
            </a:extLst>
          </p:cNvPr>
          <p:cNvSpPr txBox="1">
            <a:spLocks/>
          </p:cNvSpPr>
          <p:nvPr/>
        </p:nvSpPr>
        <p:spPr>
          <a:xfrm>
            <a:off x="8424000" y="4408281"/>
            <a:ext cx="647396"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15/16</a:t>
            </a:r>
            <a:endParaRPr lang="id-ID" sz="1100" dirty="0">
              <a:solidFill>
                <a:schemeClr val="accent6">
                  <a:lumMod val="95000"/>
                </a:schemeClr>
              </a:solidFill>
            </a:endParaRPr>
          </a:p>
        </p:txBody>
      </p:sp>
    </p:spTree>
    <p:extLst>
      <p:ext uri="{BB962C8B-B14F-4D97-AF65-F5344CB8AC3E}">
        <p14:creationId xmlns:p14="http://schemas.microsoft.com/office/powerpoint/2010/main" val="392355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9"/>
        <p:cNvGrpSpPr/>
        <p:nvPr/>
      </p:nvGrpSpPr>
      <p:grpSpPr>
        <a:xfrm>
          <a:off x="0" y="0"/>
          <a:ext cx="0" cy="0"/>
          <a:chOff x="0" y="0"/>
          <a:chExt cx="0" cy="0"/>
        </a:xfrm>
      </p:grpSpPr>
      <p:sp>
        <p:nvSpPr>
          <p:cNvPr id="6" name="Google Shape;4447;p40">
            <a:extLst>
              <a:ext uri="{FF2B5EF4-FFF2-40B4-BE49-F238E27FC236}">
                <a16:creationId xmlns:a16="http://schemas.microsoft.com/office/drawing/2014/main" id="{C4731F50-B961-CF4B-4059-ED5F9E38967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Closing (Cont.)</a:t>
            </a:r>
            <a:endParaRPr dirty="0"/>
          </a:p>
        </p:txBody>
      </p:sp>
      <p:sp>
        <p:nvSpPr>
          <p:cNvPr id="7" name="Google Shape;4448;p40">
            <a:extLst>
              <a:ext uri="{FF2B5EF4-FFF2-40B4-BE49-F238E27FC236}">
                <a16:creationId xmlns:a16="http://schemas.microsoft.com/office/drawing/2014/main" id="{45190E51-ACEB-CB27-470D-58DE162E3CF0}"/>
              </a:ext>
            </a:extLst>
          </p:cNvPr>
          <p:cNvSpPr txBox="1">
            <a:spLocks/>
          </p:cNvSpPr>
          <p:nvPr/>
        </p:nvSpPr>
        <p:spPr>
          <a:xfrm>
            <a:off x="719586" y="842679"/>
            <a:ext cx="7829273" cy="3987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1pPr>
            <a:lvl2pPr marL="914400" marR="0" lvl="1"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2pPr>
            <a:lvl3pPr marL="1371600" marR="0" lvl="2"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3pPr>
            <a:lvl4pPr marL="1828800" marR="0" lvl="3"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4pPr>
            <a:lvl5pPr marL="2286000" marR="0" lvl="4"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5pPr>
            <a:lvl6pPr marL="2743200" marR="0" lvl="5"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6pPr>
            <a:lvl7pPr marL="3200400" marR="0" lvl="6"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7pPr>
            <a:lvl8pPr marL="3657600" marR="0" lvl="7" indent="-317500" algn="l" rtl="0">
              <a:lnSpc>
                <a:spcPct val="115000"/>
              </a:lnSpc>
              <a:spcBef>
                <a:spcPts val="1600"/>
              </a:spcBef>
              <a:spcAft>
                <a:spcPts val="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8pPr>
            <a:lvl9pPr marL="4114800" marR="0" lvl="8" indent="-317500" algn="l" rtl="0">
              <a:lnSpc>
                <a:spcPct val="115000"/>
              </a:lnSpc>
              <a:spcBef>
                <a:spcPts val="1600"/>
              </a:spcBef>
              <a:spcAft>
                <a:spcPts val="1600"/>
              </a:spcAft>
              <a:buClr>
                <a:schemeClr val="dk2"/>
              </a:buClr>
              <a:buSzPts val="1400"/>
              <a:buFont typeface="Baloo 2"/>
              <a:buChar char="■"/>
              <a:defRPr sz="1400" b="0" i="0" u="none" strike="noStrike" cap="none">
                <a:solidFill>
                  <a:schemeClr val="dk2"/>
                </a:solidFill>
                <a:latin typeface="Baloo 2"/>
                <a:ea typeface="Baloo 2"/>
                <a:cs typeface="Baloo 2"/>
                <a:sym typeface="Baloo 2"/>
              </a:defRPr>
            </a:lvl9pPr>
          </a:lstStyle>
          <a:p>
            <a:pPr marL="139700" indent="0">
              <a:lnSpc>
                <a:spcPct val="100000"/>
              </a:lnSpc>
              <a:buNone/>
            </a:pPr>
            <a:r>
              <a:rPr lang="en-US" sz="1600" dirty="0"/>
              <a:t>Suggestion</a:t>
            </a:r>
          </a:p>
          <a:p>
            <a:pPr marL="139700" indent="0">
              <a:lnSpc>
                <a:spcPct val="100000"/>
              </a:lnSpc>
              <a:buNone/>
            </a:pPr>
            <a:r>
              <a:rPr lang="en-US" sz="1600" dirty="0"/>
              <a:t>In the next study, you can add a height factor.</a:t>
            </a:r>
          </a:p>
          <a:p>
            <a:pPr marL="139700" indent="0">
              <a:lnSpc>
                <a:spcPct val="100000"/>
              </a:lnSpc>
              <a:buNone/>
            </a:pPr>
            <a:r>
              <a:rPr lang="en-US" sz="1600" dirty="0"/>
              <a:t>In the next study, you can add activities carried out by patients with examples of activities: light, heavy, and moderate.</a:t>
            </a:r>
          </a:p>
          <a:p>
            <a:pPr marL="139700" indent="0">
              <a:lnSpc>
                <a:spcPct val="100000"/>
              </a:lnSpc>
              <a:buNone/>
            </a:pPr>
            <a:r>
              <a:rPr lang="en-US" sz="1600" dirty="0"/>
              <a:t>In further research, it can add all the nutritional content, namely minerals and vitamins which are important for the body's immunity.</a:t>
            </a:r>
          </a:p>
          <a:p>
            <a:pPr marL="139700" indent="0">
              <a:lnSpc>
                <a:spcPct val="100000"/>
              </a:lnSpc>
              <a:buNone/>
            </a:pPr>
            <a:r>
              <a:rPr lang="en-US" sz="1600" dirty="0"/>
              <a:t>In future studies, the comparison of each crossover can be used, namely the extended intermediate or one cut point.</a:t>
            </a:r>
          </a:p>
          <a:p>
            <a:pPr marL="139700" indent="0">
              <a:lnSpc>
                <a:spcPct val="100000"/>
              </a:lnSpc>
              <a:buNone/>
            </a:pPr>
            <a:r>
              <a:rPr lang="en-US" sz="1600" dirty="0"/>
              <a:t>In future research, it can be added to the calculation of days in providing recommendations for food ingredients.</a:t>
            </a:r>
            <a:endParaRPr lang="en-ID" sz="1600" dirty="0"/>
          </a:p>
        </p:txBody>
      </p:sp>
      <p:grpSp>
        <p:nvGrpSpPr>
          <p:cNvPr id="8" name="Google Shape;4630;p47">
            <a:extLst>
              <a:ext uri="{FF2B5EF4-FFF2-40B4-BE49-F238E27FC236}">
                <a16:creationId xmlns:a16="http://schemas.microsoft.com/office/drawing/2014/main" id="{D0DFA05A-A544-EBE7-8309-ABE7F0DC22D6}"/>
              </a:ext>
            </a:extLst>
          </p:cNvPr>
          <p:cNvGrpSpPr/>
          <p:nvPr/>
        </p:nvGrpSpPr>
        <p:grpSpPr>
          <a:xfrm rot="-942694">
            <a:off x="8287477" y="4305254"/>
            <a:ext cx="842435" cy="759110"/>
            <a:chOff x="1309650" y="511300"/>
            <a:chExt cx="2245650" cy="1117200"/>
          </a:xfrm>
        </p:grpSpPr>
        <p:sp>
          <p:nvSpPr>
            <p:cNvPr id="9" name="Google Shape;4631;p47">
              <a:extLst>
                <a:ext uri="{FF2B5EF4-FFF2-40B4-BE49-F238E27FC236}">
                  <a16:creationId xmlns:a16="http://schemas.microsoft.com/office/drawing/2014/main" id="{E8D0DBE6-5BA4-8568-D388-E5C8ADF7FBC0}"/>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32;p47">
              <a:extLst>
                <a:ext uri="{FF2B5EF4-FFF2-40B4-BE49-F238E27FC236}">
                  <a16:creationId xmlns:a16="http://schemas.microsoft.com/office/drawing/2014/main" id="{CB7B196A-E1BB-166E-5F72-5CA7B2AE1F4D}"/>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33;p47">
              <a:extLst>
                <a:ext uri="{FF2B5EF4-FFF2-40B4-BE49-F238E27FC236}">
                  <a16:creationId xmlns:a16="http://schemas.microsoft.com/office/drawing/2014/main" id="{CF83C5BD-5B4D-712B-EB81-66BCACAD99A8}"/>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34;p47">
              <a:extLst>
                <a:ext uri="{FF2B5EF4-FFF2-40B4-BE49-F238E27FC236}">
                  <a16:creationId xmlns:a16="http://schemas.microsoft.com/office/drawing/2014/main" id="{5A3EC568-BAC3-CD7C-0BC8-0B2FCE28E563}"/>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35;p47">
              <a:extLst>
                <a:ext uri="{FF2B5EF4-FFF2-40B4-BE49-F238E27FC236}">
                  <a16:creationId xmlns:a16="http://schemas.microsoft.com/office/drawing/2014/main" id="{26A2E5C9-C4F6-044F-BD31-D1C12D4E9D44}"/>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6;p47">
              <a:extLst>
                <a:ext uri="{FF2B5EF4-FFF2-40B4-BE49-F238E27FC236}">
                  <a16:creationId xmlns:a16="http://schemas.microsoft.com/office/drawing/2014/main" id="{5802D3BD-898B-DE7D-80ED-89E4F8A91316}"/>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37;p47">
              <a:extLst>
                <a:ext uri="{FF2B5EF4-FFF2-40B4-BE49-F238E27FC236}">
                  <a16:creationId xmlns:a16="http://schemas.microsoft.com/office/drawing/2014/main" id="{4193BB2D-8763-AEC2-8287-B078FC81A415}"/>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38;p47">
              <a:extLst>
                <a:ext uri="{FF2B5EF4-FFF2-40B4-BE49-F238E27FC236}">
                  <a16:creationId xmlns:a16="http://schemas.microsoft.com/office/drawing/2014/main" id="{4827DD1D-05F6-1C3B-2202-EA148606BE9A}"/>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9;p47">
              <a:extLst>
                <a:ext uri="{FF2B5EF4-FFF2-40B4-BE49-F238E27FC236}">
                  <a16:creationId xmlns:a16="http://schemas.microsoft.com/office/drawing/2014/main" id="{67AC4B33-E927-2800-80A8-9C43E2AB6CB1}"/>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0;p47">
              <a:extLst>
                <a:ext uri="{FF2B5EF4-FFF2-40B4-BE49-F238E27FC236}">
                  <a16:creationId xmlns:a16="http://schemas.microsoft.com/office/drawing/2014/main" id="{3566BB92-7AB1-F105-63D6-12E448C8ECE0}"/>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41;p47">
              <a:extLst>
                <a:ext uri="{FF2B5EF4-FFF2-40B4-BE49-F238E27FC236}">
                  <a16:creationId xmlns:a16="http://schemas.microsoft.com/office/drawing/2014/main" id="{040FB44A-304B-5252-973E-65C4687B92DB}"/>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42;p47">
              <a:extLst>
                <a:ext uri="{FF2B5EF4-FFF2-40B4-BE49-F238E27FC236}">
                  <a16:creationId xmlns:a16="http://schemas.microsoft.com/office/drawing/2014/main" id="{08A8ADE8-DE82-D5E4-59E5-F5B8EC24F9AC}"/>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43;p47">
              <a:extLst>
                <a:ext uri="{FF2B5EF4-FFF2-40B4-BE49-F238E27FC236}">
                  <a16:creationId xmlns:a16="http://schemas.microsoft.com/office/drawing/2014/main" id="{C700290C-83C7-1B29-5895-98588506A81D}"/>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44;p47">
              <a:extLst>
                <a:ext uri="{FF2B5EF4-FFF2-40B4-BE49-F238E27FC236}">
                  <a16:creationId xmlns:a16="http://schemas.microsoft.com/office/drawing/2014/main" id="{C563D853-6FCF-C0AD-3722-B689E5CE6F67}"/>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077;p32">
            <a:extLst>
              <a:ext uri="{FF2B5EF4-FFF2-40B4-BE49-F238E27FC236}">
                <a16:creationId xmlns:a16="http://schemas.microsoft.com/office/drawing/2014/main" id="{A5CE1851-E57E-CC2C-7595-13A57B33A56C}"/>
              </a:ext>
            </a:extLst>
          </p:cNvPr>
          <p:cNvSpPr txBox="1">
            <a:spLocks/>
          </p:cNvSpPr>
          <p:nvPr/>
        </p:nvSpPr>
        <p:spPr>
          <a:xfrm>
            <a:off x="8424000" y="4408281"/>
            <a:ext cx="647396"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15/16</a:t>
            </a:r>
            <a:endParaRPr lang="id-ID" sz="1100" dirty="0">
              <a:solidFill>
                <a:schemeClr val="accent6">
                  <a:lumMod val="95000"/>
                </a:schemeClr>
              </a:solidFill>
            </a:endParaRPr>
          </a:p>
        </p:txBody>
      </p:sp>
    </p:spTree>
    <p:extLst>
      <p:ext uri="{BB962C8B-B14F-4D97-AF65-F5344CB8AC3E}">
        <p14:creationId xmlns:p14="http://schemas.microsoft.com/office/powerpoint/2010/main" val="218631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1"/>
        <p:cNvGrpSpPr/>
        <p:nvPr/>
      </p:nvGrpSpPr>
      <p:grpSpPr>
        <a:xfrm>
          <a:off x="0" y="0"/>
          <a:ext cx="0" cy="0"/>
          <a:chOff x="0" y="0"/>
          <a:chExt cx="0" cy="0"/>
        </a:xfrm>
      </p:grpSpPr>
      <p:sp>
        <p:nvSpPr>
          <p:cNvPr id="4612" name="Google Shape;4612;p47"/>
          <p:cNvSpPr txBox="1">
            <a:spLocks noGrp="1"/>
          </p:cNvSpPr>
          <p:nvPr>
            <p:ph type="title"/>
          </p:nvPr>
        </p:nvSpPr>
        <p:spPr>
          <a:xfrm>
            <a:off x="713100" y="1073375"/>
            <a:ext cx="4171500" cy="8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4614" name="Google Shape;4614;p47"/>
          <p:cNvSpPr/>
          <p:nvPr/>
        </p:nvSpPr>
        <p:spPr>
          <a:xfrm>
            <a:off x="6540056" y="1557551"/>
            <a:ext cx="254676" cy="269374"/>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5" name="Google Shape;4615;p47"/>
          <p:cNvGrpSpPr/>
          <p:nvPr/>
        </p:nvGrpSpPr>
        <p:grpSpPr>
          <a:xfrm rot="-5400000">
            <a:off x="14537" y="-42593"/>
            <a:ext cx="1323263" cy="1408439"/>
            <a:chOff x="7492255" y="186447"/>
            <a:chExt cx="1523093" cy="1621131"/>
          </a:xfrm>
        </p:grpSpPr>
        <p:sp>
          <p:nvSpPr>
            <p:cNvPr id="4616" name="Google Shape;4616;p47"/>
            <p:cNvSpPr/>
            <p:nvPr/>
          </p:nvSpPr>
          <p:spPr>
            <a:xfrm rot="-1222685">
              <a:off x="7683981" y="343998"/>
              <a:ext cx="1139640" cy="1306031"/>
            </a:xfrm>
            <a:custGeom>
              <a:avLst/>
              <a:gdLst/>
              <a:ahLst/>
              <a:cxnLst/>
              <a:rect l="l" t="t" r="r" b="b"/>
              <a:pathLst>
                <a:path w="27246" h="31224" extrusionOk="0">
                  <a:moveTo>
                    <a:pt x="11482" y="0"/>
                  </a:moveTo>
                  <a:cubicBezTo>
                    <a:pt x="11045" y="0"/>
                    <a:pt x="10599" y="18"/>
                    <a:pt x="10171" y="63"/>
                  </a:cubicBezTo>
                  <a:cubicBezTo>
                    <a:pt x="9047" y="170"/>
                    <a:pt x="7985" y="428"/>
                    <a:pt x="6754" y="794"/>
                  </a:cubicBezTo>
                  <a:cubicBezTo>
                    <a:pt x="5791" y="1080"/>
                    <a:pt x="4658" y="1829"/>
                    <a:pt x="3828" y="2507"/>
                  </a:cubicBezTo>
                  <a:lnTo>
                    <a:pt x="964" y="2168"/>
                  </a:lnTo>
                  <a:cubicBezTo>
                    <a:pt x="938" y="2159"/>
                    <a:pt x="902" y="2159"/>
                    <a:pt x="866" y="2159"/>
                  </a:cubicBezTo>
                  <a:cubicBezTo>
                    <a:pt x="634" y="2159"/>
                    <a:pt x="411" y="2257"/>
                    <a:pt x="251" y="2436"/>
                  </a:cubicBezTo>
                  <a:cubicBezTo>
                    <a:pt x="72" y="2632"/>
                    <a:pt x="1" y="2909"/>
                    <a:pt x="63" y="3176"/>
                  </a:cubicBezTo>
                  <a:lnTo>
                    <a:pt x="777" y="6263"/>
                  </a:lnTo>
                  <a:cubicBezTo>
                    <a:pt x="831" y="6486"/>
                    <a:pt x="973" y="6673"/>
                    <a:pt x="1170" y="6789"/>
                  </a:cubicBezTo>
                  <a:cubicBezTo>
                    <a:pt x="1294" y="6861"/>
                    <a:pt x="1446" y="6905"/>
                    <a:pt x="1589" y="6905"/>
                  </a:cubicBezTo>
                  <a:cubicBezTo>
                    <a:pt x="1669" y="6905"/>
                    <a:pt x="1749" y="6887"/>
                    <a:pt x="1821" y="6869"/>
                  </a:cubicBezTo>
                  <a:lnTo>
                    <a:pt x="4283" y="6138"/>
                  </a:lnTo>
                  <a:cubicBezTo>
                    <a:pt x="4328" y="6147"/>
                    <a:pt x="4408" y="6156"/>
                    <a:pt x="4408" y="6156"/>
                  </a:cubicBezTo>
                  <a:cubicBezTo>
                    <a:pt x="5273" y="6281"/>
                    <a:pt x="6076" y="6441"/>
                    <a:pt x="6808" y="6637"/>
                  </a:cubicBezTo>
                  <a:cubicBezTo>
                    <a:pt x="7530" y="6825"/>
                    <a:pt x="8217" y="7057"/>
                    <a:pt x="8833" y="7324"/>
                  </a:cubicBezTo>
                  <a:cubicBezTo>
                    <a:pt x="9413" y="7574"/>
                    <a:pt x="9957" y="7860"/>
                    <a:pt x="10501" y="8208"/>
                  </a:cubicBezTo>
                  <a:cubicBezTo>
                    <a:pt x="11063" y="8564"/>
                    <a:pt x="11500" y="8895"/>
                    <a:pt x="11875" y="9242"/>
                  </a:cubicBezTo>
                  <a:cubicBezTo>
                    <a:pt x="11884" y="9251"/>
                    <a:pt x="11893" y="9260"/>
                    <a:pt x="11902" y="9260"/>
                  </a:cubicBezTo>
                  <a:lnTo>
                    <a:pt x="12053" y="9385"/>
                  </a:lnTo>
                  <a:lnTo>
                    <a:pt x="12187" y="9519"/>
                  </a:lnTo>
                  <a:cubicBezTo>
                    <a:pt x="12258" y="9590"/>
                    <a:pt x="12321" y="9653"/>
                    <a:pt x="12383" y="9706"/>
                  </a:cubicBezTo>
                  <a:cubicBezTo>
                    <a:pt x="12428" y="9751"/>
                    <a:pt x="12464" y="9787"/>
                    <a:pt x="12499" y="9813"/>
                  </a:cubicBezTo>
                  <a:cubicBezTo>
                    <a:pt x="12589" y="9912"/>
                    <a:pt x="12678" y="10010"/>
                    <a:pt x="12758" y="10099"/>
                  </a:cubicBezTo>
                  <a:cubicBezTo>
                    <a:pt x="12874" y="10215"/>
                    <a:pt x="12990" y="10331"/>
                    <a:pt x="13079" y="10447"/>
                  </a:cubicBezTo>
                  <a:cubicBezTo>
                    <a:pt x="13088" y="10456"/>
                    <a:pt x="13097" y="10465"/>
                    <a:pt x="13106" y="10474"/>
                  </a:cubicBezTo>
                  <a:lnTo>
                    <a:pt x="13258" y="10643"/>
                  </a:lnTo>
                  <a:cubicBezTo>
                    <a:pt x="13284" y="10670"/>
                    <a:pt x="13311" y="10705"/>
                    <a:pt x="13338" y="10732"/>
                  </a:cubicBezTo>
                  <a:cubicBezTo>
                    <a:pt x="13347" y="10741"/>
                    <a:pt x="13356" y="10750"/>
                    <a:pt x="13356" y="10759"/>
                  </a:cubicBezTo>
                  <a:lnTo>
                    <a:pt x="13374" y="10777"/>
                  </a:lnTo>
                  <a:cubicBezTo>
                    <a:pt x="13463" y="10893"/>
                    <a:pt x="13561" y="11018"/>
                    <a:pt x="13686" y="11169"/>
                  </a:cubicBezTo>
                  <a:lnTo>
                    <a:pt x="13820" y="11330"/>
                  </a:lnTo>
                  <a:lnTo>
                    <a:pt x="13936" y="11499"/>
                  </a:lnTo>
                  <a:cubicBezTo>
                    <a:pt x="14016" y="11615"/>
                    <a:pt x="14096" y="11722"/>
                    <a:pt x="14176" y="11821"/>
                  </a:cubicBezTo>
                  <a:lnTo>
                    <a:pt x="14230" y="11892"/>
                  </a:lnTo>
                  <a:lnTo>
                    <a:pt x="14756" y="12668"/>
                  </a:lnTo>
                  <a:lnTo>
                    <a:pt x="15015" y="13087"/>
                  </a:lnTo>
                  <a:cubicBezTo>
                    <a:pt x="15015" y="13087"/>
                    <a:pt x="15167" y="13319"/>
                    <a:pt x="15167" y="13328"/>
                  </a:cubicBezTo>
                  <a:cubicBezTo>
                    <a:pt x="15202" y="13373"/>
                    <a:pt x="15229" y="13426"/>
                    <a:pt x="15256" y="13471"/>
                  </a:cubicBezTo>
                  <a:cubicBezTo>
                    <a:pt x="15256" y="13480"/>
                    <a:pt x="15265" y="13489"/>
                    <a:pt x="15274" y="13498"/>
                  </a:cubicBezTo>
                  <a:cubicBezTo>
                    <a:pt x="15961" y="14649"/>
                    <a:pt x="16496" y="15746"/>
                    <a:pt x="16906" y="16852"/>
                  </a:cubicBezTo>
                  <a:cubicBezTo>
                    <a:pt x="16906" y="16861"/>
                    <a:pt x="16915" y="16870"/>
                    <a:pt x="16915" y="16879"/>
                  </a:cubicBezTo>
                  <a:lnTo>
                    <a:pt x="16951" y="16959"/>
                  </a:lnTo>
                  <a:lnTo>
                    <a:pt x="16978" y="17039"/>
                  </a:lnTo>
                  <a:lnTo>
                    <a:pt x="17049" y="17262"/>
                  </a:lnTo>
                  <a:cubicBezTo>
                    <a:pt x="17049" y="17262"/>
                    <a:pt x="17049" y="17271"/>
                    <a:pt x="17049" y="17280"/>
                  </a:cubicBezTo>
                  <a:lnTo>
                    <a:pt x="17129" y="17494"/>
                  </a:lnTo>
                  <a:cubicBezTo>
                    <a:pt x="17138" y="17512"/>
                    <a:pt x="17156" y="17566"/>
                    <a:pt x="17156" y="17566"/>
                  </a:cubicBezTo>
                  <a:lnTo>
                    <a:pt x="17174" y="17655"/>
                  </a:lnTo>
                  <a:cubicBezTo>
                    <a:pt x="17219" y="17807"/>
                    <a:pt x="17263" y="17967"/>
                    <a:pt x="17317" y="18137"/>
                  </a:cubicBezTo>
                  <a:cubicBezTo>
                    <a:pt x="17335" y="18199"/>
                    <a:pt x="17343" y="18262"/>
                    <a:pt x="17361" y="18342"/>
                  </a:cubicBezTo>
                  <a:cubicBezTo>
                    <a:pt x="17379" y="18404"/>
                    <a:pt x="17388" y="18467"/>
                    <a:pt x="17406" y="18538"/>
                  </a:cubicBezTo>
                  <a:cubicBezTo>
                    <a:pt x="17558" y="19163"/>
                    <a:pt x="17647" y="19734"/>
                    <a:pt x="17682" y="20296"/>
                  </a:cubicBezTo>
                  <a:cubicBezTo>
                    <a:pt x="17736" y="20929"/>
                    <a:pt x="17736" y="21580"/>
                    <a:pt x="17691" y="22240"/>
                  </a:cubicBezTo>
                  <a:cubicBezTo>
                    <a:pt x="17656" y="22909"/>
                    <a:pt x="17549" y="23632"/>
                    <a:pt x="17397" y="24390"/>
                  </a:cubicBezTo>
                  <a:cubicBezTo>
                    <a:pt x="17245" y="25131"/>
                    <a:pt x="17040" y="25934"/>
                    <a:pt x="16773" y="26763"/>
                  </a:cubicBezTo>
                  <a:cubicBezTo>
                    <a:pt x="16773" y="26772"/>
                    <a:pt x="16773" y="26772"/>
                    <a:pt x="16773" y="26772"/>
                  </a:cubicBezTo>
                  <a:cubicBezTo>
                    <a:pt x="16737" y="26870"/>
                    <a:pt x="16710" y="26968"/>
                    <a:pt x="16674" y="27075"/>
                  </a:cubicBezTo>
                  <a:lnTo>
                    <a:pt x="14765" y="28556"/>
                  </a:lnTo>
                  <a:cubicBezTo>
                    <a:pt x="14542" y="28717"/>
                    <a:pt x="14426" y="28985"/>
                    <a:pt x="14444" y="29252"/>
                  </a:cubicBezTo>
                  <a:cubicBezTo>
                    <a:pt x="14453" y="29520"/>
                    <a:pt x="14605" y="29770"/>
                    <a:pt x="14828" y="29912"/>
                  </a:cubicBezTo>
                  <a:lnTo>
                    <a:pt x="16755" y="31099"/>
                  </a:lnTo>
                  <a:cubicBezTo>
                    <a:pt x="16888" y="31179"/>
                    <a:pt x="17040" y="31224"/>
                    <a:pt x="17183" y="31224"/>
                  </a:cubicBezTo>
                  <a:cubicBezTo>
                    <a:pt x="17406" y="31224"/>
                    <a:pt x="17611" y="31143"/>
                    <a:pt x="17772" y="30983"/>
                  </a:cubicBezTo>
                  <a:lnTo>
                    <a:pt x="19208" y="29538"/>
                  </a:lnTo>
                  <a:cubicBezTo>
                    <a:pt x="19449" y="29404"/>
                    <a:pt x="19681" y="29270"/>
                    <a:pt x="19913" y="29136"/>
                  </a:cubicBezTo>
                  <a:cubicBezTo>
                    <a:pt x="20876" y="28539"/>
                    <a:pt x="21777" y="27825"/>
                    <a:pt x="22580" y="27031"/>
                  </a:cubicBezTo>
                  <a:cubicBezTo>
                    <a:pt x="24266" y="25372"/>
                    <a:pt x="25551" y="23320"/>
                    <a:pt x="26291" y="21090"/>
                  </a:cubicBezTo>
                  <a:cubicBezTo>
                    <a:pt x="27041" y="18895"/>
                    <a:pt x="27246" y="16468"/>
                    <a:pt x="26889" y="14087"/>
                  </a:cubicBezTo>
                  <a:cubicBezTo>
                    <a:pt x="26559" y="11937"/>
                    <a:pt x="25810" y="9858"/>
                    <a:pt x="24650" y="7913"/>
                  </a:cubicBezTo>
                  <a:cubicBezTo>
                    <a:pt x="24436" y="7547"/>
                    <a:pt x="24195" y="7200"/>
                    <a:pt x="23972" y="6861"/>
                  </a:cubicBezTo>
                  <a:cubicBezTo>
                    <a:pt x="23909" y="6771"/>
                    <a:pt x="23856" y="6682"/>
                    <a:pt x="23793" y="6602"/>
                  </a:cubicBezTo>
                  <a:cubicBezTo>
                    <a:pt x="23784" y="6584"/>
                    <a:pt x="23776" y="6575"/>
                    <a:pt x="23767" y="6557"/>
                  </a:cubicBezTo>
                  <a:cubicBezTo>
                    <a:pt x="23401" y="6067"/>
                    <a:pt x="23080" y="5665"/>
                    <a:pt x="22776" y="5299"/>
                  </a:cubicBezTo>
                  <a:cubicBezTo>
                    <a:pt x="22767" y="5299"/>
                    <a:pt x="22767" y="5290"/>
                    <a:pt x="22759" y="5282"/>
                  </a:cubicBezTo>
                  <a:lnTo>
                    <a:pt x="22643" y="5157"/>
                  </a:lnTo>
                  <a:cubicBezTo>
                    <a:pt x="22500" y="5005"/>
                    <a:pt x="22357" y="4844"/>
                    <a:pt x="22205" y="4684"/>
                  </a:cubicBezTo>
                  <a:lnTo>
                    <a:pt x="21938" y="4398"/>
                  </a:lnTo>
                  <a:cubicBezTo>
                    <a:pt x="21929" y="4398"/>
                    <a:pt x="21929" y="4389"/>
                    <a:pt x="21920" y="4389"/>
                  </a:cubicBezTo>
                  <a:cubicBezTo>
                    <a:pt x="21840" y="4309"/>
                    <a:pt x="21768" y="4238"/>
                    <a:pt x="21688" y="4166"/>
                  </a:cubicBezTo>
                  <a:cubicBezTo>
                    <a:pt x="21661" y="4140"/>
                    <a:pt x="21634" y="4113"/>
                    <a:pt x="21608" y="4086"/>
                  </a:cubicBezTo>
                  <a:cubicBezTo>
                    <a:pt x="21376" y="3872"/>
                    <a:pt x="21180" y="3702"/>
                    <a:pt x="20992" y="3533"/>
                  </a:cubicBezTo>
                  <a:cubicBezTo>
                    <a:pt x="20823" y="3390"/>
                    <a:pt x="20653" y="3256"/>
                    <a:pt x="20484" y="3132"/>
                  </a:cubicBezTo>
                  <a:cubicBezTo>
                    <a:pt x="20430" y="3087"/>
                    <a:pt x="20377" y="3042"/>
                    <a:pt x="20323" y="2998"/>
                  </a:cubicBezTo>
                  <a:cubicBezTo>
                    <a:pt x="19913" y="2668"/>
                    <a:pt x="19467" y="2391"/>
                    <a:pt x="19038" y="2123"/>
                  </a:cubicBezTo>
                  <a:lnTo>
                    <a:pt x="18878" y="2025"/>
                  </a:lnTo>
                  <a:cubicBezTo>
                    <a:pt x="18780" y="1963"/>
                    <a:pt x="18673" y="1909"/>
                    <a:pt x="18583" y="1856"/>
                  </a:cubicBezTo>
                  <a:cubicBezTo>
                    <a:pt x="18548" y="1838"/>
                    <a:pt x="18512" y="1820"/>
                    <a:pt x="18476" y="1802"/>
                  </a:cubicBezTo>
                  <a:cubicBezTo>
                    <a:pt x="18476" y="1802"/>
                    <a:pt x="18468" y="1793"/>
                    <a:pt x="18468" y="1793"/>
                  </a:cubicBezTo>
                  <a:cubicBezTo>
                    <a:pt x="18343" y="1722"/>
                    <a:pt x="18209" y="1660"/>
                    <a:pt x="18075" y="1588"/>
                  </a:cubicBezTo>
                  <a:lnTo>
                    <a:pt x="17700" y="1401"/>
                  </a:lnTo>
                  <a:cubicBezTo>
                    <a:pt x="17682" y="1392"/>
                    <a:pt x="17674" y="1383"/>
                    <a:pt x="17656" y="1374"/>
                  </a:cubicBezTo>
                  <a:lnTo>
                    <a:pt x="17236" y="1196"/>
                  </a:lnTo>
                  <a:cubicBezTo>
                    <a:pt x="17112" y="1142"/>
                    <a:pt x="16987" y="1080"/>
                    <a:pt x="16853" y="1026"/>
                  </a:cubicBezTo>
                  <a:cubicBezTo>
                    <a:pt x="16817" y="1017"/>
                    <a:pt x="16790" y="1008"/>
                    <a:pt x="16764" y="991"/>
                  </a:cubicBezTo>
                  <a:cubicBezTo>
                    <a:pt x="16657" y="955"/>
                    <a:pt x="16541" y="901"/>
                    <a:pt x="16407" y="857"/>
                  </a:cubicBezTo>
                  <a:lnTo>
                    <a:pt x="16255" y="812"/>
                  </a:lnTo>
                  <a:cubicBezTo>
                    <a:pt x="16041" y="732"/>
                    <a:pt x="15809" y="660"/>
                    <a:pt x="15577" y="589"/>
                  </a:cubicBezTo>
                  <a:cubicBezTo>
                    <a:pt x="15577" y="589"/>
                    <a:pt x="15568" y="580"/>
                    <a:pt x="15568" y="580"/>
                  </a:cubicBezTo>
                  <a:cubicBezTo>
                    <a:pt x="15354" y="518"/>
                    <a:pt x="15140" y="464"/>
                    <a:pt x="14935" y="420"/>
                  </a:cubicBezTo>
                  <a:cubicBezTo>
                    <a:pt x="14863" y="402"/>
                    <a:pt x="14783" y="384"/>
                    <a:pt x="14712" y="366"/>
                  </a:cubicBezTo>
                  <a:cubicBezTo>
                    <a:pt x="14435" y="295"/>
                    <a:pt x="14176" y="250"/>
                    <a:pt x="13918" y="205"/>
                  </a:cubicBezTo>
                  <a:lnTo>
                    <a:pt x="13793" y="188"/>
                  </a:lnTo>
                  <a:cubicBezTo>
                    <a:pt x="13026" y="63"/>
                    <a:pt x="12250" y="0"/>
                    <a:pt x="11482" y="0"/>
                  </a:cubicBezTo>
                  <a:close/>
                </a:path>
              </a:pathLst>
            </a:custGeom>
            <a:solidFill>
              <a:schemeClr val="accent6"/>
            </a:solidFill>
            <a:ln w="381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7"/>
            <p:cNvSpPr/>
            <p:nvPr/>
          </p:nvSpPr>
          <p:spPr>
            <a:xfrm rot="-1222685">
              <a:off x="7720162" y="378438"/>
              <a:ext cx="1067612" cy="1236848"/>
            </a:xfrm>
            <a:custGeom>
              <a:avLst/>
              <a:gdLst/>
              <a:ahLst/>
              <a:cxnLst/>
              <a:rect l="l" t="t" r="r" b="b"/>
              <a:pathLst>
                <a:path w="25524" h="29570" extrusionOk="0">
                  <a:moveTo>
                    <a:pt x="10607" y="1"/>
                  </a:moveTo>
                  <a:cubicBezTo>
                    <a:pt x="10196" y="1"/>
                    <a:pt x="9785" y="20"/>
                    <a:pt x="9376" y="58"/>
                  </a:cubicBezTo>
                  <a:cubicBezTo>
                    <a:pt x="8252" y="166"/>
                    <a:pt x="7173" y="451"/>
                    <a:pt x="6120" y="763"/>
                  </a:cubicBezTo>
                  <a:cubicBezTo>
                    <a:pt x="5273" y="1013"/>
                    <a:pt x="4113" y="1771"/>
                    <a:pt x="3221" y="2547"/>
                  </a:cubicBezTo>
                  <a:lnTo>
                    <a:pt x="0" y="2164"/>
                  </a:lnTo>
                  <a:lnTo>
                    <a:pt x="473" y="4180"/>
                  </a:lnTo>
                  <a:cubicBezTo>
                    <a:pt x="509" y="4171"/>
                    <a:pt x="544" y="4153"/>
                    <a:pt x="580" y="4144"/>
                  </a:cubicBezTo>
                  <a:cubicBezTo>
                    <a:pt x="1633" y="3832"/>
                    <a:pt x="2712" y="3547"/>
                    <a:pt x="3836" y="3440"/>
                  </a:cubicBezTo>
                  <a:cubicBezTo>
                    <a:pt x="4242" y="3404"/>
                    <a:pt x="4650" y="3386"/>
                    <a:pt x="5059" y="3386"/>
                  </a:cubicBezTo>
                  <a:cubicBezTo>
                    <a:pt x="5791" y="3386"/>
                    <a:pt x="6526" y="3444"/>
                    <a:pt x="7253" y="3564"/>
                  </a:cubicBezTo>
                  <a:cubicBezTo>
                    <a:pt x="7530" y="3609"/>
                    <a:pt x="7824" y="3645"/>
                    <a:pt x="8092" y="3725"/>
                  </a:cubicBezTo>
                  <a:cubicBezTo>
                    <a:pt x="8368" y="3787"/>
                    <a:pt x="8654" y="3850"/>
                    <a:pt x="8930" y="3930"/>
                  </a:cubicBezTo>
                  <a:cubicBezTo>
                    <a:pt x="9198" y="4019"/>
                    <a:pt x="9466" y="4109"/>
                    <a:pt x="9742" y="4207"/>
                  </a:cubicBezTo>
                  <a:cubicBezTo>
                    <a:pt x="9876" y="4242"/>
                    <a:pt x="10001" y="4305"/>
                    <a:pt x="10135" y="4358"/>
                  </a:cubicBezTo>
                  <a:cubicBezTo>
                    <a:pt x="10268" y="4412"/>
                    <a:pt x="10393" y="4465"/>
                    <a:pt x="10527" y="4519"/>
                  </a:cubicBezTo>
                  <a:lnTo>
                    <a:pt x="10920" y="4688"/>
                  </a:lnTo>
                  <a:lnTo>
                    <a:pt x="11294" y="4885"/>
                  </a:lnTo>
                  <a:cubicBezTo>
                    <a:pt x="11419" y="4947"/>
                    <a:pt x="11544" y="5010"/>
                    <a:pt x="11660" y="5081"/>
                  </a:cubicBezTo>
                  <a:cubicBezTo>
                    <a:pt x="11785" y="5143"/>
                    <a:pt x="11910" y="5206"/>
                    <a:pt x="12026" y="5286"/>
                  </a:cubicBezTo>
                  <a:cubicBezTo>
                    <a:pt x="12499" y="5581"/>
                    <a:pt x="12980" y="5866"/>
                    <a:pt x="13400" y="6205"/>
                  </a:cubicBezTo>
                  <a:cubicBezTo>
                    <a:pt x="13614" y="6375"/>
                    <a:pt x="13837" y="6535"/>
                    <a:pt x="14042" y="6714"/>
                  </a:cubicBezTo>
                  <a:cubicBezTo>
                    <a:pt x="14238" y="6892"/>
                    <a:pt x="14443" y="7070"/>
                    <a:pt x="14640" y="7249"/>
                  </a:cubicBezTo>
                  <a:cubicBezTo>
                    <a:pt x="14738" y="7347"/>
                    <a:pt x="14836" y="7436"/>
                    <a:pt x="14934" y="7525"/>
                  </a:cubicBezTo>
                  <a:lnTo>
                    <a:pt x="15202" y="7811"/>
                  </a:lnTo>
                  <a:cubicBezTo>
                    <a:pt x="15380" y="8007"/>
                    <a:pt x="15559" y="8203"/>
                    <a:pt x="15737" y="8400"/>
                  </a:cubicBezTo>
                  <a:cubicBezTo>
                    <a:pt x="16076" y="8792"/>
                    <a:pt x="16388" y="9202"/>
                    <a:pt x="16700" y="9613"/>
                  </a:cubicBezTo>
                  <a:cubicBezTo>
                    <a:pt x="16986" y="10041"/>
                    <a:pt x="17271" y="10451"/>
                    <a:pt x="17530" y="10889"/>
                  </a:cubicBezTo>
                  <a:cubicBezTo>
                    <a:pt x="18556" y="12628"/>
                    <a:pt x="19332" y="14618"/>
                    <a:pt x="19671" y="16767"/>
                  </a:cubicBezTo>
                  <a:cubicBezTo>
                    <a:pt x="19983" y="18917"/>
                    <a:pt x="19832" y="21237"/>
                    <a:pt x="19100" y="23378"/>
                  </a:cubicBezTo>
                  <a:cubicBezTo>
                    <a:pt x="18387" y="25528"/>
                    <a:pt x="17147" y="27473"/>
                    <a:pt x="15594" y="28998"/>
                  </a:cubicBezTo>
                  <a:cubicBezTo>
                    <a:pt x="15568" y="29025"/>
                    <a:pt x="15541" y="29052"/>
                    <a:pt x="15514" y="29070"/>
                  </a:cubicBezTo>
                  <a:lnTo>
                    <a:pt x="16326" y="29569"/>
                  </a:lnTo>
                  <a:lnTo>
                    <a:pt x="17842" y="28035"/>
                  </a:lnTo>
                  <a:cubicBezTo>
                    <a:pt x="18101" y="27901"/>
                    <a:pt x="18360" y="27758"/>
                    <a:pt x="18610" y="27606"/>
                  </a:cubicBezTo>
                  <a:cubicBezTo>
                    <a:pt x="19511" y="27044"/>
                    <a:pt x="20367" y="26384"/>
                    <a:pt x="21134" y="25617"/>
                  </a:cubicBezTo>
                  <a:cubicBezTo>
                    <a:pt x="22687" y="24092"/>
                    <a:pt x="23927" y="22147"/>
                    <a:pt x="24640" y="19997"/>
                  </a:cubicBezTo>
                  <a:cubicBezTo>
                    <a:pt x="25372" y="17856"/>
                    <a:pt x="25523" y="15536"/>
                    <a:pt x="25211" y="13386"/>
                  </a:cubicBezTo>
                  <a:cubicBezTo>
                    <a:pt x="24872" y="11228"/>
                    <a:pt x="24105" y="9247"/>
                    <a:pt x="23070" y="7507"/>
                  </a:cubicBezTo>
                  <a:cubicBezTo>
                    <a:pt x="22811" y="7070"/>
                    <a:pt x="22526" y="6651"/>
                    <a:pt x="22240" y="6232"/>
                  </a:cubicBezTo>
                  <a:cubicBezTo>
                    <a:pt x="21928" y="5821"/>
                    <a:pt x="21616" y="5411"/>
                    <a:pt x="21277" y="5010"/>
                  </a:cubicBezTo>
                  <a:cubicBezTo>
                    <a:pt x="21099" y="4822"/>
                    <a:pt x="20920" y="4626"/>
                    <a:pt x="20742" y="4430"/>
                  </a:cubicBezTo>
                  <a:lnTo>
                    <a:pt x="20474" y="4144"/>
                  </a:lnTo>
                  <a:cubicBezTo>
                    <a:pt x="20376" y="4055"/>
                    <a:pt x="20278" y="3966"/>
                    <a:pt x="20180" y="3868"/>
                  </a:cubicBezTo>
                  <a:cubicBezTo>
                    <a:pt x="19983" y="3689"/>
                    <a:pt x="19778" y="3511"/>
                    <a:pt x="19582" y="3332"/>
                  </a:cubicBezTo>
                  <a:cubicBezTo>
                    <a:pt x="19377" y="3154"/>
                    <a:pt x="19154" y="2993"/>
                    <a:pt x="18940" y="2824"/>
                  </a:cubicBezTo>
                  <a:cubicBezTo>
                    <a:pt x="18520" y="2485"/>
                    <a:pt x="18039" y="2191"/>
                    <a:pt x="17566" y="1905"/>
                  </a:cubicBezTo>
                  <a:cubicBezTo>
                    <a:pt x="17450" y="1825"/>
                    <a:pt x="17325" y="1762"/>
                    <a:pt x="17200" y="1700"/>
                  </a:cubicBezTo>
                  <a:cubicBezTo>
                    <a:pt x="17084" y="1629"/>
                    <a:pt x="16959" y="1566"/>
                    <a:pt x="16834" y="1504"/>
                  </a:cubicBezTo>
                  <a:lnTo>
                    <a:pt x="16460" y="1307"/>
                  </a:lnTo>
                  <a:lnTo>
                    <a:pt x="16067" y="1138"/>
                  </a:lnTo>
                  <a:cubicBezTo>
                    <a:pt x="15933" y="1084"/>
                    <a:pt x="15808" y="1022"/>
                    <a:pt x="15675" y="977"/>
                  </a:cubicBezTo>
                  <a:cubicBezTo>
                    <a:pt x="15541" y="924"/>
                    <a:pt x="15416" y="861"/>
                    <a:pt x="15282" y="817"/>
                  </a:cubicBezTo>
                  <a:cubicBezTo>
                    <a:pt x="15005" y="728"/>
                    <a:pt x="14738" y="638"/>
                    <a:pt x="14470" y="549"/>
                  </a:cubicBezTo>
                  <a:cubicBezTo>
                    <a:pt x="14194" y="469"/>
                    <a:pt x="13908" y="406"/>
                    <a:pt x="13632" y="344"/>
                  </a:cubicBezTo>
                  <a:cubicBezTo>
                    <a:pt x="13364" y="264"/>
                    <a:pt x="13070" y="228"/>
                    <a:pt x="12793" y="174"/>
                  </a:cubicBezTo>
                  <a:cubicBezTo>
                    <a:pt x="12069" y="60"/>
                    <a:pt x="11337" y="1"/>
                    <a:pt x="10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7"/>
            <p:cNvSpPr/>
            <p:nvPr/>
          </p:nvSpPr>
          <p:spPr>
            <a:xfrm rot="-1222685">
              <a:off x="7767596" y="553190"/>
              <a:ext cx="816102" cy="1074305"/>
            </a:xfrm>
            <a:custGeom>
              <a:avLst/>
              <a:gdLst/>
              <a:ahLst/>
              <a:cxnLst/>
              <a:rect l="l" t="t" r="r" b="b"/>
              <a:pathLst>
                <a:path w="19511" h="25684" extrusionOk="0">
                  <a:moveTo>
                    <a:pt x="4586" y="0"/>
                  </a:moveTo>
                  <a:cubicBezTo>
                    <a:pt x="4177" y="0"/>
                    <a:pt x="3769" y="18"/>
                    <a:pt x="3363" y="54"/>
                  </a:cubicBezTo>
                  <a:cubicBezTo>
                    <a:pt x="2239" y="161"/>
                    <a:pt x="1160" y="446"/>
                    <a:pt x="107" y="758"/>
                  </a:cubicBezTo>
                  <a:cubicBezTo>
                    <a:pt x="71" y="767"/>
                    <a:pt x="36" y="785"/>
                    <a:pt x="0" y="794"/>
                  </a:cubicBezTo>
                  <a:lnTo>
                    <a:pt x="250" y="1864"/>
                  </a:lnTo>
                  <a:lnTo>
                    <a:pt x="2882" y="1079"/>
                  </a:lnTo>
                  <a:cubicBezTo>
                    <a:pt x="2989" y="1097"/>
                    <a:pt x="3087" y="1115"/>
                    <a:pt x="3185" y="1124"/>
                  </a:cubicBezTo>
                  <a:cubicBezTo>
                    <a:pt x="4077" y="1249"/>
                    <a:pt x="4907" y="1418"/>
                    <a:pt x="5674" y="1624"/>
                  </a:cubicBezTo>
                  <a:cubicBezTo>
                    <a:pt x="6450" y="1829"/>
                    <a:pt x="7164" y="2070"/>
                    <a:pt x="7824" y="2346"/>
                  </a:cubicBezTo>
                  <a:cubicBezTo>
                    <a:pt x="8475" y="2632"/>
                    <a:pt x="9064" y="2953"/>
                    <a:pt x="9608" y="3292"/>
                  </a:cubicBezTo>
                  <a:cubicBezTo>
                    <a:pt x="10143" y="3640"/>
                    <a:pt x="10643" y="4006"/>
                    <a:pt x="11098" y="4416"/>
                  </a:cubicBezTo>
                  <a:lnTo>
                    <a:pt x="11267" y="4559"/>
                  </a:lnTo>
                  <a:lnTo>
                    <a:pt x="11437" y="4728"/>
                  </a:lnTo>
                  <a:cubicBezTo>
                    <a:pt x="11544" y="4835"/>
                    <a:pt x="11660" y="4924"/>
                    <a:pt x="11767" y="5040"/>
                  </a:cubicBezTo>
                  <a:cubicBezTo>
                    <a:pt x="11972" y="5272"/>
                    <a:pt x="12195" y="5469"/>
                    <a:pt x="12391" y="5718"/>
                  </a:cubicBezTo>
                  <a:lnTo>
                    <a:pt x="12543" y="5888"/>
                  </a:lnTo>
                  <a:cubicBezTo>
                    <a:pt x="12588" y="5950"/>
                    <a:pt x="12650" y="5995"/>
                    <a:pt x="12695" y="6066"/>
                  </a:cubicBezTo>
                  <a:cubicBezTo>
                    <a:pt x="12793" y="6191"/>
                    <a:pt x="12891" y="6316"/>
                    <a:pt x="12989" y="6432"/>
                  </a:cubicBezTo>
                  <a:lnTo>
                    <a:pt x="13132" y="6619"/>
                  </a:lnTo>
                  <a:lnTo>
                    <a:pt x="13275" y="6816"/>
                  </a:lnTo>
                  <a:cubicBezTo>
                    <a:pt x="13364" y="6941"/>
                    <a:pt x="13462" y="7065"/>
                    <a:pt x="13560" y="7199"/>
                  </a:cubicBezTo>
                  <a:lnTo>
                    <a:pt x="14113" y="8011"/>
                  </a:lnTo>
                  <a:lnTo>
                    <a:pt x="14381" y="8439"/>
                  </a:lnTo>
                  <a:lnTo>
                    <a:pt x="14515" y="8653"/>
                  </a:lnTo>
                  <a:cubicBezTo>
                    <a:pt x="14559" y="8725"/>
                    <a:pt x="14604" y="8796"/>
                    <a:pt x="14648" y="8867"/>
                  </a:cubicBezTo>
                  <a:cubicBezTo>
                    <a:pt x="15344" y="10036"/>
                    <a:pt x="15906" y="11187"/>
                    <a:pt x="16343" y="12356"/>
                  </a:cubicBezTo>
                  <a:lnTo>
                    <a:pt x="16388" y="12463"/>
                  </a:lnTo>
                  <a:lnTo>
                    <a:pt x="16424" y="12570"/>
                  </a:lnTo>
                  <a:lnTo>
                    <a:pt x="16495" y="12793"/>
                  </a:lnTo>
                  <a:lnTo>
                    <a:pt x="16575" y="13016"/>
                  </a:lnTo>
                  <a:cubicBezTo>
                    <a:pt x="16584" y="13051"/>
                    <a:pt x="16602" y="13087"/>
                    <a:pt x="16611" y="13123"/>
                  </a:cubicBezTo>
                  <a:lnTo>
                    <a:pt x="16638" y="13239"/>
                  </a:lnTo>
                  <a:cubicBezTo>
                    <a:pt x="16682" y="13381"/>
                    <a:pt x="16718" y="13533"/>
                    <a:pt x="16772" y="13685"/>
                  </a:cubicBezTo>
                  <a:cubicBezTo>
                    <a:pt x="16816" y="13828"/>
                    <a:pt x="16834" y="13979"/>
                    <a:pt x="16879" y="14131"/>
                  </a:cubicBezTo>
                  <a:cubicBezTo>
                    <a:pt x="17013" y="14737"/>
                    <a:pt x="17120" y="15362"/>
                    <a:pt x="17173" y="16022"/>
                  </a:cubicBezTo>
                  <a:cubicBezTo>
                    <a:pt x="17218" y="16673"/>
                    <a:pt x="17227" y="17360"/>
                    <a:pt x="17182" y="18083"/>
                  </a:cubicBezTo>
                  <a:cubicBezTo>
                    <a:pt x="17137" y="18805"/>
                    <a:pt x="17030" y="19555"/>
                    <a:pt x="16870" y="20349"/>
                  </a:cubicBezTo>
                  <a:cubicBezTo>
                    <a:pt x="16709" y="21134"/>
                    <a:pt x="16495" y="21955"/>
                    <a:pt x="16219" y="22811"/>
                  </a:cubicBezTo>
                  <a:cubicBezTo>
                    <a:pt x="16165" y="22989"/>
                    <a:pt x="16103" y="23177"/>
                    <a:pt x="16040" y="23364"/>
                  </a:cubicBezTo>
                  <a:lnTo>
                    <a:pt x="13926" y="24997"/>
                  </a:lnTo>
                  <a:lnTo>
                    <a:pt x="15041" y="25684"/>
                  </a:lnTo>
                  <a:cubicBezTo>
                    <a:pt x="15068" y="25666"/>
                    <a:pt x="15095" y="25639"/>
                    <a:pt x="15121" y="25612"/>
                  </a:cubicBezTo>
                  <a:cubicBezTo>
                    <a:pt x="16674" y="24087"/>
                    <a:pt x="17914" y="22142"/>
                    <a:pt x="18627" y="19992"/>
                  </a:cubicBezTo>
                  <a:cubicBezTo>
                    <a:pt x="19359" y="17851"/>
                    <a:pt x="19510" y="15531"/>
                    <a:pt x="19198" y="13381"/>
                  </a:cubicBezTo>
                  <a:cubicBezTo>
                    <a:pt x="18859" y="11232"/>
                    <a:pt x="18083" y="9242"/>
                    <a:pt x="17057" y="7503"/>
                  </a:cubicBezTo>
                  <a:cubicBezTo>
                    <a:pt x="16798" y="7065"/>
                    <a:pt x="16513" y="6655"/>
                    <a:pt x="16227" y="6227"/>
                  </a:cubicBezTo>
                  <a:cubicBezTo>
                    <a:pt x="15915" y="5816"/>
                    <a:pt x="15603" y="5406"/>
                    <a:pt x="15264" y="5014"/>
                  </a:cubicBezTo>
                  <a:cubicBezTo>
                    <a:pt x="15086" y="4817"/>
                    <a:pt x="14907" y="4621"/>
                    <a:pt x="14729" y="4425"/>
                  </a:cubicBezTo>
                  <a:lnTo>
                    <a:pt x="14461" y="4139"/>
                  </a:lnTo>
                  <a:cubicBezTo>
                    <a:pt x="14363" y="4050"/>
                    <a:pt x="14265" y="3961"/>
                    <a:pt x="14167" y="3863"/>
                  </a:cubicBezTo>
                  <a:cubicBezTo>
                    <a:pt x="13970" y="3684"/>
                    <a:pt x="13765" y="3506"/>
                    <a:pt x="13569" y="3328"/>
                  </a:cubicBezTo>
                  <a:cubicBezTo>
                    <a:pt x="13364" y="3149"/>
                    <a:pt x="13141" y="2989"/>
                    <a:pt x="12927" y="2819"/>
                  </a:cubicBezTo>
                  <a:cubicBezTo>
                    <a:pt x="12507" y="2480"/>
                    <a:pt x="12026" y="2195"/>
                    <a:pt x="11553" y="1900"/>
                  </a:cubicBezTo>
                  <a:cubicBezTo>
                    <a:pt x="11437" y="1820"/>
                    <a:pt x="11312" y="1757"/>
                    <a:pt x="11187" y="1695"/>
                  </a:cubicBezTo>
                  <a:cubicBezTo>
                    <a:pt x="11071" y="1624"/>
                    <a:pt x="10946" y="1561"/>
                    <a:pt x="10821" y="1499"/>
                  </a:cubicBezTo>
                  <a:lnTo>
                    <a:pt x="10447" y="1302"/>
                  </a:lnTo>
                  <a:lnTo>
                    <a:pt x="10054" y="1133"/>
                  </a:lnTo>
                  <a:cubicBezTo>
                    <a:pt x="9920" y="1079"/>
                    <a:pt x="9795" y="1026"/>
                    <a:pt x="9662" y="972"/>
                  </a:cubicBezTo>
                  <a:cubicBezTo>
                    <a:pt x="9528" y="919"/>
                    <a:pt x="9403" y="856"/>
                    <a:pt x="9269" y="821"/>
                  </a:cubicBezTo>
                  <a:cubicBezTo>
                    <a:pt x="8993" y="723"/>
                    <a:pt x="8725" y="633"/>
                    <a:pt x="8457" y="544"/>
                  </a:cubicBezTo>
                  <a:cubicBezTo>
                    <a:pt x="8181" y="464"/>
                    <a:pt x="7895" y="401"/>
                    <a:pt x="7619" y="339"/>
                  </a:cubicBezTo>
                  <a:cubicBezTo>
                    <a:pt x="7351" y="259"/>
                    <a:pt x="7057" y="223"/>
                    <a:pt x="6780" y="178"/>
                  </a:cubicBezTo>
                  <a:cubicBezTo>
                    <a:pt x="6053" y="58"/>
                    <a:pt x="5318" y="0"/>
                    <a:pt x="45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7"/>
            <p:cNvSpPr/>
            <p:nvPr/>
          </p:nvSpPr>
          <p:spPr>
            <a:xfrm rot="-1222685">
              <a:off x="8594511" y="802081"/>
              <a:ext cx="50779" cy="232688"/>
            </a:xfrm>
            <a:custGeom>
              <a:avLst/>
              <a:gdLst/>
              <a:ahLst/>
              <a:cxnLst/>
              <a:rect l="l" t="t" r="r" b="b"/>
              <a:pathLst>
                <a:path w="1214" h="5563" extrusionOk="0">
                  <a:moveTo>
                    <a:pt x="264" y="1"/>
                  </a:moveTo>
                  <a:cubicBezTo>
                    <a:pt x="239" y="1"/>
                    <a:pt x="213" y="5"/>
                    <a:pt x="188" y="14"/>
                  </a:cubicBezTo>
                  <a:cubicBezTo>
                    <a:pt x="72" y="50"/>
                    <a:pt x="0" y="184"/>
                    <a:pt x="36" y="300"/>
                  </a:cubicBezTo>
                  <a:cubicBezTo>
                    <a:pt x="571" y="1968"/>
                    <a:pt x="750" y="3645"/>
                    <a:pt x="562" y="5304"/>
                  </a:cubicBezTo>
                  <a:cubicBezTo>
                    <a:pt x="545" y="5429"/>
                    <a:pt x="634" y="5545"/>
                    <a:pt x="768" y="5563"/>
                  </a:cubicBezTo>
                  <a:lnTo>
                    <a:pt x="794" y="5563"/>
                  </a:lnTo>
                  <a:cubicBezTo>
                    <a:pt x="910" y="5563"/>
                    <a:pt x="1008" y="5474"/>
                    <a:pt x="1017" y="5358"/>
                  </a:cubicBezTo>
                  <a:cubicBezTo>
                    <a:pt x="1214" y="3636"/>
                    <a:pt x="1035" y="1888"/>
                    <a:pt x="482" y="157"/>
                  </a:cubicBezTo>
                  <a:cubicBezTo>
                    <a:pt x="447" y="65"/>
                    <a:pt x="360" y="1"/>
                    <a:pt x="264"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7"/>
            <p:cNvSpPr/>
            <p:nvPr/>
          </p:nvSpPr>
          <p:spPr>
            <a:xfrm rot="-1222685">
              <a:off x="7760624" y="532499"/>
              <a:ext cx="462741" cy="136484"/>
            </a:xfrm>
            <a:custGeom>
              <a:avLst/>
              <a:gdLst/>
              <a:ahLst/>
              <a:cxnLst/>
              <a:rect l="l" t="t" r="r" b="b"/>
              <a:pathLst>
                <a:path w="11063" h="3263" extrusionOk="0">
                  <a:moveTo>
                    <a:pt x="2119" y="1"/>
                  </a:moveTo>
                  <a:cubicBezTo>
                    <a:pt x="965" y="1"/>
                    <a:pt x="233" y="128"/>
                    <a:pt x="214" y="131"/>
                  </a:cubicBezTo>
                  <a:cubicBezTo>
                    <a:pt x="89" y="158"/>
                    <a:pt x="0" y="283"/>
                    <a:pt x="27" y="408"/>
                  </a:cubicBezTo>
                  <a:cubicBezTo>
                    <a:pt x="42" y="516"/>
                    <a:pt x="139" y="591"/>
                    <a:pt x="246" y="591"/>
                  </a:cubicBezTo>
                  <a:cubicBezTo>
                    <a:pt x="262" y="591"/>
                    <a:pt x="278" y="590"/>
                    <a:pt x="294" y="586"/>
                  </a:cubicBezTo>
                  <a:cubicBezTo>
                    <a:pt x="313" y="583"/>
                    <a:pt x="1018" y="460"/>
                    <a:pt x="2130" y="460"/>
                  </a:cubicBezTo>
                  <a:cubicBezTo>
                    <a:pt x="4174" y="460"/>
                    <a:pt x="7593" y="875"/>
                    <a:pt x="10661" y="3209"/>
                  </a:cubicBezTo>
                  <a:cubicBezTo>
                    <a:pt x="10696" y="3245"/>
                    <a:pt x="10750" y="3263"/>
                    <a:pt x="10795" y="3263"/>
                  </a:cubicBezTo>
                  <a:cubicBezTo>
                    <a:pt x="10866" y="3263"/>
                    <a:pt x="10937" y="3227"/>
                    <a:pt x="10982" y="3173"/>
                  </a:cubicBezTo>
                  <a:cubicBezTo>
                    <a:pt x="11062" y="3066"/>
                    <a:pt x="11044" y="2924"/>
                    <a:pt x="10937" y="2843"/>
                  </a:cubicBezTo>
                  <a:cubicBezTo>
                    <a:pt x="7773" y="430"/>
                    <a:pt x="4235" y="1"/>
                    <a:pt x="2119"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1" name="Google Shape;4621;p47"/>
          <p:cNvGrpSpPr/>
          <p:nvPr/>
        </p:nvGrpSpPr>
        <p:grpSpPr>
          <a:xfrm rot="2431633">
            <a:off x="7260528" y="710436"/>
            <a:ext cx="1529550" cy="940154"/>
            <a:chOff x="3996400" y="3818950"/>
            <a:chExt cx="2307675" cy="1418600"/>
          </a:xfrm>
        </p:grpSpPr>
        <p:sp>
          <p:nvSpPr>
            <p:cNvPr id="4622" name="Google Shape;4622;p47"/>
            <p:cNvSpPr/>
            <p:nvPr/>
          </p:nvSpPr>
          <p:spPr>
            <a:xfrm>
              <a:off x="3996400" y="3818950"/>
              <a:ext cx="2307675" cy="1418600"/>
            </a:xfrm>
            <a:custGeom>
              <a:avLst/>
              <a:gdLst/>
              <a:ahLst/>
              <a:cxnLst/>
              <a:rect l="l" t="t" r="r" b="b"/>
              <a:pathLst>
                <a:path w="92307" h="56744" extrusionOk="0">
                  <a:moveTo>
                    <a:pt x="22632" y="1"/>
                  </a:moveTo>
                  <a:cubicBezTo>
                    <a:pt x="17018" y="1"/>
                    <a:pt x="11955" y="1229"/>
                    <a:pt x="7594" y="3635"/>
                  </a:cubicBezTo>
                  <a:cubicBezTo>
                    <a:pt x="7544" y="3660"/>
                    <a:pt x="7494" y="3710"/>
                    <a:pt x="7444" y="3735"/>
                  </a:cubicBezTo>
                  <a:cubicBezTo>
                    <a:pt x="0" y="7595"/>
                    <a:pt x="702" y="21780"/>
                    <a:pt x="3634" y="33034"/>
                  </a:cubicBezTo>
                  <a:cubicBezTo>
                    <a:pt x="4411" y="35941"/>
                    <a:pt x="5339" y="38773"/>
                    <a:pt x="6416" y="41380"/>
                  </a:cubicBezTo>
                  <a:cubicBezTo>
                    <a:pt x="6416" y="41405"/>
                    <a:pt x="6416" y="41405"/>
                    <a:pt x="6416" y="41430"/>
                  </a:cubicBezTo>
                  <a:cubicBezTo>
                    <a:pt x="8772" y="47169"/>
                    <a:pt x="13810" y="56743"/>
                    <a:pt x="21078" y="56743"/>
                  </a:cubicBezTo>
                  <a:cubicBezTo>
                    <a:pt x="21755" y="56743"/>
                    <a:pt x="22431" y="56668"/>
                    <a:pt x="23083" y="56492"/>
                  </a:cubicBezTo>
                  <a:cubicBezTo>
                    <a:pt x="23258" y="56442"/>
                    <a:pt x="23434" y="56392"/>
                    <a:pt x="23609" y="56317"/>
                  </a:cubicBezTo>
                  <a:cubicBezTo>
                    <a:pt x="24537" y="56192"/>
                    <a:pt x="26091" y="55941"/>
                    <a:pt x="28071" y="55565"/>
                  </a:cubicBezTo>
                  <a:cubicBezTo>
                    <a:pt x="28096" y="55540"/>
                    <a:pt x="28622" y="55440"/>
                    <a:pt x="28822" y="55415"/>
                  </a:cubicBezTo>
                  <a:cubicBezTo>
                    <a:pt x="28822" y="55415"/>
                    <a:pt x="29750" y="55214"/>
                    <a:pt x="29750" y="55214"/>
                  </a:cubicBezTo>
                  <a:cubicBezTo>
                    <a:pt x="36817" y="53735"/>
                    <a:pt x="46517" y="51029"/>
                    <a:pt x="52782" y="46517"/>
                  </a:cubicBezTo>
                  <a:cubicBezTo>
                    <a:pt x="53409" y="46041"/>
                    <a:pt x="54111" y="45590"/>
                    <a:pt x="54863" y="45114"/>
                  </a:cubicBezTo>
                  <a:cubicBezTo>
                    <a:pt x="56066" y="44387"/>
                    <a:pt x="57419" y="43635"/>
                    <a:pt x="58873" y="42908"/>
                  </a:cubicBezTo>
                  <a:cubicBezTo>
                    <a:pt x="60477" y="42106"/>
                    <a:pt x="62231" y="41329"/>
                    <a:pt x="64261" y="40502"/>
                  </a:cubicBezTo>
                  <a:cubicBezTo>
                    <a:pt x="64838" y="40277"/>
                    <a:pt x="65389" y="40051"/>
                    <a:pt x="65940" y="39826"/>
                  </a:cubicBezTo>
                  <a:cubicBezTo>
                    <a:pt x="66843" y="39475"/>
                    <a:pt x="67695" y="39149"/>
                    <a:pt x="68522" y="38823"/>
                  </a:cubicBezTo>
                  <a:lnTo>
                    <a:pt x="69123" y="38598"/>
                  </a:lnTo>
                  <a:cubicBezTo>
                    <a:pt x="70402" y="38121"/>
                    <a:pt x="71730" y="37620"/>
                    <a:pt x="72858" y="37169"/>
                  </a:cubicBezTo>
                  <a:lnTo>
                    <a:pt x="72933" y="37119"/>
                  </a:lnTo>
                  <a:cubicBezTo>
                    <a:pt x="75314" y="36141"/>
                    <a:pt x="76717" y="35364"/>
                    <a:pt x="77720" y="34437"/>
                  </a:cubicBezTo>
                  <a:cubicBezTo>
                    <a:pt x="78071" y="34136"/>
                    <a:pt x="78447" y="33735"/>
                    <a:pt x="78798" y="33259"/>
                  </a:cubicBezTo>
                  <a:cubicBezTo>
                    <a:pt x="80677" y="34588"/>
                    <a:pt x="82983" y="35540"/>
                    <a:pt x="85138" y="35540"/>
                  </a:cubicBezTo>
                  <a:cubicBezTo>
                    <a:pt x="88848" y="35540"/>
                    <a:pt x="91680" y="32833"/>
                    <a:pt x="92031" y="28973"/>
                  </a:cubicBezTo>
                  <a:cubicBezTo>
                    <a:pt x="92306" y="25740"/>
                    <a:pt x="91028" y="23535"/>
                    <a:pt x="89775" y="22131"/>
                  </a:cubicBezTo>
                  <a:cubicBezTo>
                    <a:pt x="90326" y="19550"/>
                    <a:pt x="89925" y="16668"/>
                    <a:pt x="88973" y="14587"/>
                  </a:cubicBezTo>
                  <a:cubicBezTo>
                    <a:pt x="87570" y="11505"/>
                    <a:pt x="84863" y="9650"/>
                    <a:pt x="81755" y="9600"/>
                  </a:cubicBezTo>
                  <a:lnTo>
                    <a:pt x="81630" y="9600"/>
                  </a:lnTo>
                  <a:cubicBezTo>
                    <a:pt x="78522" y="9600"/>
                    <a:pt x="75966" y="11279"/>
                    <a:pt x="74587" y="14186"/>
                  </a:cubicBezTo>
                  <a:cubicBezTo>
                    <a:pt x="74512" y="14312"/>
                    <a:pt x="74462" y="14437"/>
                    <a:pt x="74412" y="14562"/>
                  </a:cubicBezTo>
                  <a:cubicBezTo>
                    <a:pt x="73935" y="14412"/>
                    <a:pt x="73434" y="14337"/>
                    <a:pt x="72908" y="14337"/>
                  </a:cubicBezTo>
                  <a:lnTo>
                    <a:pt x="70151" y="14337"/>
                  </a:lnTo>
                  <a:cubicBezTo>
                    <a:pt x="69650" y="14312"/>
                    <a:pt x="69073" y="14287"/>
                    <a:pt x="68472" y="14262"/>
                  </a:cubicBezTo>
                  <a:cubicBezTo>
                    <a:pt x="67219" y="14186"/>
                    <a:pt x="66016" y="14111"/>
                    <a:pt x="64913" y="13961"/>
                  </a:cubicBezTo>
                  <a:cubicBezTo>
                    <a:pt x="64361" y="13911"/>
                    <a:pt x="63860" y="13836"/>
                    <a:pt x="63359" y="13760"/>
                  </a:cubicBezTo>
                  <a:cubicBezTo>
                    <a:pt x="62833" y="13685"/>
                    <a:pt x="62331" y="13585"/>
                    <a:pt x="61830" y="13485"/>
                  </a:cubicBezTo>
                  <a:cubicBezTo>
                    <a:pt x="61254" y="13359"/>
                    <a:pt x="60727" y="13234"/>
                    <a:pt x="60226" y="13084"/>
                  </a:cubicBezTo>
                  <a:cubicBezTo>
                    <a:pt x="59098" y="12758"/>
                    <a:pt x="58622" y="12457"/>
                    <a:pt x="58447" y="12357"/>
                  </a:cubicBezTo>
                  <a:cubicBezTo>
                    <a:pt x="57720" y="11856"/>
                    <a:pt x="40226" y="1"/>
                    <a:pt x="22632" y="1"/>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7"/>
            <p:cNvSpPr/>
            <p:nvPr/>
          </p:nvSpPr>
          <p:spPr>
            <a:xfrm>
              <a:off x="5589125" y="4184250"/>
              <a:ext cx="592150" cy="397875"/>
            </a:xfrm>
            <a:custGeom>
              <a:avLst/>
              <a:gdLst/>
              <a:ahLst/>
              <a:cxnLst/>
              <a:rect l="l" t="t" r="r" b="b"/>
              <a:pathLst>
                <a:path w="23686" h="15915" extrusionOk="0">
                  <a:moveTo>
                    <a:pt x="17945" y="0"/>
                  </a:moveTo>
                  <a:cubicBezTo>
                    <a:pt x="14564" y="0"/>
                    <a:pt x="14862" y="4890"/>
                    <a:pt x="14462" y="5865"/>
                  </a:cubicBezTo>
                  <a:cubicBezTo>
                    <a:pt x="14061" y="6843"/>
                    <a:pt x="3585" y="8597"/>
                    <a:pt x="3585" y="8597"/>
                  </a:cubicBezTo>
                  <a:cubicBezTo>
                    <a:pt x="1" y="9249"/>
                    <a:pt x="2056" y="15615"/>
                    <a:pt x="2056" y="15615"/>
                  </a:cubicBezTo>
                  <a:cubicBezTo>
                    <a:pt x="2056" y="15615"/>
                    <a:pt x="10581" y="12242"/>
                    <a:pt x="14418" y="12242"/>
                  </a:cubicBezTo>
                  <a:cubicBezTo>
                    <a:pt x="15247" y="12242"/>
                    <a:pt x="15858" y="12400"/>
                    <a:pt x="16116" y="12782"/>
                  </a:cubicBezTo>
                  <a:cubicBezTo>
                    <a:pt x="17050" y="14152"/>
                    <a:pt x="19610" y="15914"/>
                    <a:pt x="21420" y="15914"/>
                  </a:cubicBezTo>
                  <a:cubicBezTo>
                    <a:pt x="22426" y="15914"/>
                    <a:pt x="23200" y="15370"/>
                    <a:pt x="23334" y="13910"/>
                  </a:cubicBezTo>
                  <a:cubicBezTo>
                    <a:pt x="23685" y="9850"/>
                    <a:pt x="18973" y="9775"/>
                    <a:pt x="20527" y="7920"/>
                  </a:cubicBezTo>
                  <a:cubicBezTo>
                    <a:pt x="22081" y="6041"/>
                    <a:pt x="21404" y="51"/>
                    <a:pt x="17971" y="0"/>
                  </a:cubicBezTo>
                  <a:cubicBezTo>
                    <a:pt x="17962" y="0"/>
                    <a:pt x="17954" y="0"/>
                    <a:pt x="17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7"/>
            <p:cNvSpPr/>
            <p:nvPr/>
          </p:nvSpPr>
          <p:spPr>
            <a:xfrm>
              <a:off x="4247025" y="3944000"/>
              <a:ext cx="1673600" cy="1161950"/>
            </a:xfrm>
            <a:custGeom>
              <a:avLst/>
              <a:gdLst/>
              <a:ahLst/>
              <a:cxnLst/>
              <a:rect l="l" t="t" r="r" b="b"/>
              <a:pathLst>
                <a:path w="66944" h="46478" extrusionOk="0">
                  <a:moveTo>
                    <a:pt x="12602" y="1"/>
                  </a:moveTo>
                  <a:cubicBezTo>
                    <a:pt x="8205" y="1"/>
                    <a:pt x="3885" y="856"/>
                    <a:pt x="0" y="3019"/>
                  </a:cubicBezTo>
                  <a:cubicBezTo>
                    <a:pt x="0" y="3019"/>
                    <a:pt x="23108" y="23871"/>
                    <a:pt x="12030" y="46478"/>
                  </a:cubicBezTo>
                  <a:cubicBezTo>
                    <a:pt x="12030" y="46478"/>
                    <a:pt x="30677" y="44047"/>
                    <a:pt x="39825" y="37455"/>
                  </a:cubicBezTo>
                  <a:cubicBezTo>
                    <a:pt x="48948" y="30839"/>
                    <a:pt x="61755" y="28057"/>
                    <a:pt x="64362" y="25726"/>
                  </a:cubicBezTo>
                  <a:cubicBezTo>
                    <a:pt x="66943" y="23370"/>
                    <a:pt x="65164" y="16402"/>
                    <a:pt x="62883" y="14347"/>
                  </a:cubicBezTo>
                  <a:cubicBezTo>
                    <a:pt x="62883" y="14347"/>
                    <a:pt x="62477" y="14359"/>
                    <a:pt x="61783" y="14359"/>
                  </a:cubicBezTo>
                  <a:cubicBezTo>
                    <a:pt x="58613" y="14359"/>
                    <a:pt x="49435" y="14122"/>
                    <a:pt x="45590" y="11490"/>
                  </a:cubicBezTo>
                  <a:cubicBezTo>
                    <a:pt x="42005" y="9037"/>
                    <a:pt x="26898" y="1"/>
                    <a:pt x="12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7"/>
            <p:cNvSpPr/>
            <p:nvPr/>
          </p:nvSpPr>
          <p:spPr>
            <a:xfrm>
              <a:off x="5659925" y="4300800"/>
              <a:ext cx="192400" cy="374075"/>
            </a:xfrm>
            <a:custGeom>
              <a:avLst/>
              <a:gdLst/>
              <a:ahLst/>
              <a:cxnLst/>
              <a:rect l="l" t="t" r="r" b="b"/>
              <a:pathLst>
                <a:path w="7696" h="14963" extrusionOk="0">
                  <a:moveTo>
                    <a:pt x="1680" y="0"/>
                  </a:moveTo>
                  <a:lnTo>
                    <a:pt x="1680" y="0"/>
                  </a:lnTo>
                  <a:cubicBezTo>
                    <a:pt x="1805" y="426"/>
                    <a:pt x="1956" y="902"/>
                    <a:pt x="2081" y="1354"/>
                  </a:cubicBezTo>
                  <a:cubicBezTo>
                    <a:pt x="2833" y="3835"/>
                    <a:pt x="3284" y="6141"/>
                    <a:pt x="3585" y="8321"/>
                  </a:cubicBezTo>
                  <a:cubicBezTo>
                    <a:pt x="2758" y="10176"/>
                    <a:pt x="1705" y="12181"/>
                    <a:pt x="402" y="14311"/>
                  </a:cubicBezTo>
                  <a:cubicBezTo>
                    <a:pt x="277" y="14537"/>
                    <a:pt x="151" y="14737"/>
                    <a:pt x="1" y="14963"/>
                  </a:cubicBezTo>
                  <a:cubicBezTo>
                    <a:pt x="928" y="14612"/>
                    <a:pt x="1780" y="14286"/>
                    <a:pt x="2607" y="13960"/>
                  </a:cubicBezTo>
                  <a:cubicBezTo>
                    <a:pt x="3059" y="13133"/>
                    <a:pt x="3510" y="12331"/>
                    <a:pt x="3936" y="11554"/>
                  </a:cubicBezTo>
                  <a:cubicBezTo>
                    <a:pt x="3961" y="12181"/>
                    <a:pt x="3986" y="12807"/>
                    <a:pt x="3986" y="13409"/>
                  </a:cubicBezTo>
                  <a:cubicBezTo>
                    <a:pt x="4612" y="13158"/>
                    <a:pt x="5214" y="12907"/>
                    <a:pt x="5715" y="12682"/>
                  </a:cubicBezTo>
                  <a:cubicBezTo>
                    <a:pt x="5665" y="11379"/>
                    <a:pt x="5565" y="9975"/>
                    <a:pt x="5364" y="8521"/>
                  </a:cubicBezTo>
                  <a:cubicBezTo>
                    <a:pt x="6467" y="6065"/>
                    <a:pt x="7194" y="3860"/>
                    <a:pt x="7695" y="1905"/>
                  </a:cubicBezTo>
                  <a:cubicBezTo>
                    <a:pt x="7294" y="1153"/>
                    <a:pt x="6843" y="501"/>
                    <a:pt x="6367" y="75"/>
                  </a:cubicBezTo>
                  <a:lnTo>
                    <a:pt x="6342" y="75"/>
                  </a:lnTo>
                  <a:cubicBezTo>
                    <a:pt x="6016" y="1604"/>
                    <a:pt x="5540" y="3333"/>
                    <a:pt x="4838" y="5263"/>
                  </a:cubicBezTo>
                  <a:cubicBezTo>
                    <a:pt x="4562" y="3860"/>
                    <a:pt x="4186" y="2381"/>
                    <a:pt x="3735" y="877"/>
                  </a:cubicBezTo>
                  <a:cubicBezTo>
                    <a:pt x="3660" y="602"/>
                    <a:pt x="3560" y="326"/>
                    <a:pt x="3485" y="75"/>
                  </a:cubicBezTo>
                  <a:cubicBezTo>
                    <a:pt x="2933" y="50"/>
                    <a:pt x="2332" y="25"/>
                    <a:pt x="1680" y="0"/>
                  </a:cubicBezTo>
                  <a:close/>
                </a:path>
              </a:pathLst>
            </a:custGeom>
            <a:solidFill>
              <a:srgbClr val="992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7"/>
            <p:cNvSpPr/>
            <p:nvPr/>
          </p:nvSpPr>
          <p:spPr>
            <a:xfrm>
              <a:off x="4178100" y="3944275"/>
              <a:ext cx="1426725" cy="1140375"/>
            </a:xfrm>
            <a:custGeom>
              <a:avLst/>
              <a:gdLst/>
              <a:ahLst/>
              <a:cxnLst/>
              <a:rect l="l" t="t" r="r" b="b"/>
              <a:pathLst>
                <a:path w="57069" h="45615" extrusionOk="0">
                  <a:moveTo>
                    <a:pt x="25214" y="1930"/>
                  </a:moveTo>
                  <a:cubicBezTo>
                    <a:pt x="27269" y="4186"/>
                    <a:pt x="29875" y="7870"/>
                    <a:pt x="32106" y="13610"/>
                  </a:cubicBezTo>
                  <a:cubicBezTo>
                    <a:pt x="31580" y="15314"/>
                    <a:pt x="30903" y="17118"/>
                    <a:pt x="30051" y="19048"/>
                  </a:cubicBezTo>
                  <a:cubicBezTo>
                    <a:pt x="29023" y="21429"/>
                    <a:pt x="27870" y="23559"/>
                    <a:pt x="26692" y="25414"/>
                  </a:cubicBezTo>
                  <a:cubicBezTo>
                    <a:pt x="26392" y="23484"/>
                    <a:pt x="25915" y="21429"/>
                    <a:pt x="25289" y="19274"/>
                  </a:cubicBezTo>
                  <a:cubicBezTo>
                    <a:pt x="24437" y="16442"/>
                    <a:pt x="23509" y="13985"/>
                    <a:pt x="22532" y="11855"/>
                  </a:cubicBezTo>
                  <a:cubicBezTo>
                    <a:pt x="23985" y="8046"/>
                    <a:pt x="24787" y="4737"/>
                    <a:pt x="25214" y="1930"/>
                  </a:cubicBezTo>
                  <a:close/>
                  <a:moveTo>
                    <a:pt x="33033" y="16191"/>
                  </a:moveTo>
                  <a:cubicBezTo>
                    <a:pt x="33259" y="16843"/>
                    <a:pt x="33484" y="17519"/>
                    <a:pt x="33685" y="18221"/>
                  </a:cubicBezTo>
                  <a:cubicBezTo>
                    <a:pt x="35489" y="24286"/>
                    <a:pt x="35790" y="29424"/>
                    <a:pt x="35489" y="33459"/>
                  </a:cubicBezTo>
                  <a:cubicBezTo>
                    <a:pt x="32106" y="37971"/>
                    <a:pt x="28597" y="40853"/>
                    <a:pt x="25790" y="42657"/>
                  </a:cubicBezTo>
                  <a:cubicBezTo>
                    <a:pt x="26742" y="39700"/>
                    <a:pt x="27770" y="34712"/>
                    <a:pt x="27043" y="28021"/>
                  </a:cubicBezTo>
                  <a:cubicBezTo>
                    <a:pt x="28647" y="25690"/>
                    <a:pt x="30226" y="22958"/>
                    <a:pt x="31630" y="19725"/>
                  </a:cubicBezTo>
                  <a:cubicBezTo>
                    <a:pt x="32156" y="18497"/>
                    <a:pt x="32632" y="17319"/>
                    <a:pt x="33033" y="16191"/>
                  </a:cubicBezTo>
                  <a:close/>
                  <a:moveTo>
                    <a:pt x="15690" y="0"/>
                  </a:moveTo>
                  <a:cubicBezTo>
                    <a:pt x="14236" y="0"/>
                    <a:pt x="12807" y="76"/>
                    <a:pt x="11404" y="251"/>
                  </a:cubicBezTo>
                  <a:cubicBezTo>
                    <a:pt x="11429" y="276"/>
                    <a:pt x="11429" y="301"/>
                    <a:pt x="11479" y="301"/>
                  </a:cubicBezTo>
                  <a:cubicBezTo>
                    <a:pt x="11479" y="326"/>
                    <a:pt x="12206" y="702"/>
                    <a:pt x="13309" y="1655"/>
                  </a:cubicBezTo>
                  <a:cubicBezTo>
                    <a:pt x="12933" y="2732"/>
                    <a:pt x="12482" y="3860"/>
                    <a:pt x="11955" y="5063"/>
                  </a:cubicBezTo>
                  <a:cubicBezTo>
                    <a:pt x="8321" y="13434"/>
                    <a:pt x="3509" y="18371"/>
                    <a:pt x="0" y="21078"/>
                  </a:cubicBezTo>
                  <a:cubicBezTo>
                    <a:pt x="101" y="21705"/>
                    <a:pt x="226" y="22331"/>
                    <a:pt x="351" y="22983"/>
                  </a:cubicBezTo>
                  <a:cubicBezTo>
                    <a:pt x="4086" y="20276"/>
                    <a:pt x="9474" y="15088"/>
                    <a:pt x="13534" y="5740"/>
                  </a:cubicBezTo>
                  <a:cubicBezTo>
                    <a:pt x="13960" y="4762"/>
                    <a:pt x="14336" y="3835"/>
                    <a:pt x="14687" y="2933"/>
                  </a:cubicBezTo>
                  <a:cubicBezTo>
                    <a:pt x="16417" y="4712"/>
                    <a:pt x="18597" y="7569"/>
                    <a:pt x="20677" y="11905"/>
                  </a:cubicBezTo>
                  <a:cubicBezTo>
                    <a:pt x="20402" y="12582"/>
                    <a:pt x="20126" y="13284"/>
                    <a:pt x="19825" y="13985"/>
                  </a:cubicBezTo>
                  <a:cubicBezTo>
                    <a:pt x="13409" y="28773"/>
                    <a:pt x="3334" y="32808"/>
                    <a:pt x="3233" y="32858"/>
                  </a:cubicBezTo>
                  <a:cubicBezTo>
                    <a:pt x="3208" y="32858"/>
                    <a:pt x="3183" y="32883"/>
                    <a:pt x="3158" y="32908"/>
                  </a:cubicBezTo>
                  <a:cubicBezTo>
                    <a:pt x="3359" y="33434"/>
                    <a:pt x="3559" y="33961"/>
                    <a:pt x="3785" y="34487"/>
                  </a:cubicBezTo>
                  <a:cubicBezTo>
                    <a:pt x="3810" y="34462"/>
                    <a:pt x="3810" y="34462"/>
                    <a:pt x="3835" y="34462"/>
                  </a:cubicBezTo>
                  <a:cubicBezTo>
                    <a:pt x="4286" y="34286"/>
                    <a:pt x="14662" y="30151"/>
                    <a:pt x="21404" y="14662"/>
                  </a:cubicBezTo>
                  <a:cubicBezTo>
                    <a:pt x="21479" y="14462"/>
                    <a:pt x="21554" y="14286"/>
                    <a:pt x="21630" y="14086"/>
                  </a:cubicBezTo>
                  <a:cubicBezTo>
                    <a:pt x="22331" y="15790"/>
                    <a:pt x="23008" y="17645"/>
                    <a:pt x="23635" y="19750"/>
                  </a:cubicBezTo>
                  <a:cubicBezTo>
                    <a:pt x="24462" y="22557"/>
                    <a:pt x="24988" y="25163"/>
                    <a:pt x="25264" y="27544"/>
                  </a:cubicBezTo>
                  <a:cubicBezTo>
                    <a:pt x="19549" y="35464"/>
                    <a:pt x="13534" y="37895"/>
                    <a:pt x="13459" y="37920"/>
                  </a:cubicBezTo>
                  <a:cubicBezTo>
                    <a:pt x="13008" y="38096"/>
                    <a:pt x="12782" y="38572"/>
                    <a:pt x="12958" y="39023"/>
                  </a:cubicBezTo>
                  <a:cubicBezTo>
                    <a:pt x="13105" y="39360"/>
                    <a:pt x="13430" y="39573"/>
                    <a:pt x="13782" y="39573"/>
                  </a:cubicBezTo>
                  <a:cubicBezTo>
                    <a:pt x="13849" y="39573"/>
                    <a:pt x="13917" y="39566"/>
                    <a:pt x="13985" y="39550"/>
                  </a:cubicBezTo>
                  <a:cubicBezTo>
                    <a:pt x="14010" y="39550"/>
                    <a:pt x="14036" y="39524"/>
                    <a:pt x="14061" y="39524"/>
                  </a:cubicBezTo>
                  <a:cubicBezTo>
                    <a:pt x="14386" y="39399"/>
                    <a:pt x="19900" y="37194"/>
                    <a:pt x="25489" y="30126"/>
                  </a:cubicBezTo>
                  <a:lnTo>
                    <a:pt x="25489" y="30126"/>
                  </a:lnTo>
                  <a:cubicBezTo>
                    <a:pt x="25890" y="37319"/>
                    <a:pt x="24236" y="42181"/>
                    <a:pt x="23459" y="44036"/>
                  </a:cubicBezTo>
                  <a:cubicBezTo>
                    <a:pt x="21504" y="45038"/>
                    <a:pt x="20251" y="45389"/>
                    <a:pt x="20226" y="45414"/>
                  </a:cubicBezTo>
                  <a:cubicBezTo>
                    <a:pt x="20076" y="45439"/>
                    <a:pt x="19975" y="45514"/>
                    <a:pt x="19875" y="45615"/>
                  </a:cubicBezTo>
                  <a:cubicBezTo>
                    <a:pt x="21880" y="45214"/>
                    <a:pt x="24336" y="44687"/>
                    <a:pt x="26968" y="43986"/>
                  </a:cubicBezTo>
                  <a:cubicBezTo>
                    <a:pt x="29374" y="42407"/>
                    <a:pt x="32231" y="40076"/>
                    <a:pt x="35113" y="36717"/>
                  </a:cubicBezTo>
                  <a:lnTo>
                    <a:pt x="35113" y="36717"/>
                  </a:lnTo>
                  <a:cubicBezTo>
                    <a:pt x="34712" y="39023"/>
                    <a:pt x="34161" y="40753"/>
                    <a:pt x="33735" y="41880"/>
                  </a:cubicBezTo>
                  <a:cubicBezTo>
                    <a:pt x="34462" y="41605"/>
                    <a:pt x="35163" y="41329"/>
                    <a:pt x="35865" y="41028"/>
                  </a:cubicBezTo>
                  <a:cubicBezTo>
                    <a:pt x="36417" y="39349"/>
                    <a:pt x="36968" y="36993"/>
                    <a:pt x="37219" y="34036"/>
                  </a:cubicBezTo>
                  <a:cubicBezTo>
                    <a:pt x="38246" y="32607"/>
                    <a:pt x="39274" y="31028"/>
                    <a:pt x="40276" y="29299"/>
                  </a:cubicBezTo>
                  <a:cubicBezTo>
                    <a:pt x="42206" y="25890"/>
                    <a:pt x="43585" y="22833"/>
                    <a:pt x="44512" y="20101"/>
                  </a:cubicBezTo>
                  <a:cubicBezTo>
                    <a:pt x="45991" y="26742"/>
                    <a:pt x="45665" y="32106"/>
                    <a:pt x="44963" y="35840"/>
                  </a:cubicBezTo>
                  <a:cubicBezTo>
                    <a:pt x="46392" y="34963"/>
                    <a:pt x="47895" y="34136"/>
                    <a:pt x="49374" y="33409"/>
                  </a:cubicBezTo>
                  <a:cubicBezTo>
                    <a:pt x="50251" y="32081"/>
                    <a:pt x="51078" y="30652"/>
                    <a:pt x="51905" y="29098"/>
                  </a:cubicBezTo>
                  <a:cubicBezTo>
                    <a:pt x="52958" y="27068"/>
                    <a:pt x="53810" y="25163"/>
                    <a:pt x="54512" y="23359"/>
                  </a:cubicBezTo>
                  <a:cubicBezTo>
                    <a:pt x="54988" y="26116"/>
                    <a:pt x="55139" y="28622"/>
                    <a:pt x="55088" y="30853"/>
                  </a:cubicBezTo>
                  <a:cubicBezTo>
                    <a:pt x="55690" y="30602"/>
                    <a:pt x="56266" y="30377"/>
                    <a:pt x="56843" y="30151"/>
                  </a:cubicBezTo>
                  <a:cubicBezTo>
                    <a:pt x="56843" y="27244"/>
                    <a:pt x="56492" y="23910"/>
                    <a:pt x="55640" y="20201"/>
                  </a:cubicBezTo>
                  <a:cubicBezTo>
                    <a:pt x="56367" y="17845"/>
                    <a:pt x="56818" y="15765"/>
                    <a:pt x="57068" y="13935"/>
                  </a:cubicBezTo>
                  <a:cubicBezTo>
                    <a:pt x="56492" y="13885"/>
                    <a:pt x="55915" y="13785"/>
                    <a:pt x="55339" y="13710"/>
                  </a:cubicBezTo>
                  <a:cubicBezTo>
                    <a:pt x="55189" y="14687"/>
                    <a:pt x="55013" y="15765"/>
                    <a:pt x="54738" y="16918"/>
                  </a:cubicBezTo>
                  <a:cubicBezTo>
                    <a:pt x="54362" y="15665"/>
                    <a:pt x="53961" y="14487"/>
                    <a:pt x="53560" y="13384"/>
                  </a:cubicBezTo>
                  <a:cubicBezTo>
                    <a:pt x="52858" y="13234"/>
                    <a:pt x="52156" y="13083"/>
                    <a:pt x="51529" y="12883"/>
                  </a:cubicBezTo>
                  <a:lnTo>
                    <a:pt x="51529" y="12883"/>
                  </a:lnTo>
                  <a:cubicBezTo>
                    <a:pt x="52106" y="14361"/>
                    <a:pt x="52682" y="15965"/>
                    <a:pt x="53209" y="17745"/>
                  </a:cubicBezTo>
                  <a:cubicBezTo>
                    <a:pt x="53434" y="18572"/>
                    <a:pt x="53635" y="19349"/>
                    <a:pt x="53835" y="20126"/>
                  </a:cubicBezTo>
                  <a:cubicBezTo>
                    <a:pt x="53058" y="22582"/>
                    <a:pt x="51931" y="25314"/>
                    <a:pt x="50377" y="28296"/>
                  </a:cubicBezTo>
                  <a:cubicBezTo>
                    <a:pt x="49324" y="30351"/>
                    <a:pt x="48196" y="32156"/>
                    <a:pt x="47068" y="33760"/>
                  </a:cubicBezTo>
                  <a:cubicBezTo>
                    <a:pt x="47570" y="29474"/>
                    <a:pt x="47419" y="23785"/>
                    <a:pt x="45489" y="16893"/>
                  </a:cubicBezTo>
                  <a:cubicBezTo>
                    <a:pt x="46166" y="14236"/>
                    <a:pt x="46417" y="12005"/>
                    <a:pt x="46467" y="10251"/>
                  </a:cubicBezTo>
                  <a:cubicBezTo>
                    <a:pt x="45966" y="9950"/>
                    <a:pt x="45389" y="9599"/>
                    <a:pt x="44737" y="9224"/>
                  </a:cubicBezTo>
                  <a:lnTo>
                    <a:pt x="44737" y="9224"/>
                  </a:lnTo>
                  <a:cubicBezTo>
                    <a:pt x="44763" y="10376"/>
                    <a:pt x="44687" y="11805"/>
                    <a:pt x="44412" y="13509"/>
                  </a:cubicBezTo>
                  <a:cubicBezTo>
                    <a:pt x="43660" y="11354"/>
                    <a:pt x="42858" y="9449"/>
                    <a:pt x="42031" y="7745"/>
                  </a:cubicBezTo>
                  <a:cubicBezTo>
                    <a:pt x="41204" y="7319"/>
                    <a:pt x="40326" y="6868"/>
                    <a:pt x="39399" y="6416"/>
                  </a:cubicBezTo>
                  <a:lnTo>
                    <a:pt x="39399" y="6416"/>
                  </a:lnTo>
                  <a:cubicBezTo>
                    <a:pt x="40903" y="9098"/>
                    <a:pt x="42382" y="12482"/>
                    <a:pt x="43660" y="16767"/>
                  </a:cubicBezTo>
                  <a:cubicBezTo>
                    <a:pt x="43660" y="16792"/>
                    <a:pt x="43685" y="16843"/>
                    <a:pt x="43685" y="16893"/>
                  </a:cubicBezTo>
                  <a:cubicBezTo>
                    <a:pt x="42833" y="20101"/>
                    <a:pt x="41329" y="23960"/>
                    <a:pt x="38773" y="28447"/>
                  </a:cubicBezTo>
                  <a:cubicBezTo>
                    <a:pt x="38321" y="29274"/>
                    <a:pt x="37820" y="30076"/>
                    <a:pt x="37344" y="30828"/>
                  </a:cubicBezTo>
                  <a:cubicBezTo>
                    <a:pt x="37344" y="27118"/>
                    <a:pt x="36818" y="22732"/>
                    <a:pt x="35339" y="17720"/>
                  </a:cubicBezTo>
                  <a:cubicBezTo>
                    <a:pt x="34888" y="16241"/>
                    <a:pt x="34412" y="14838"/>
                    <a:pt x="33935" y="13534"/>
                  </a:cubicBezTo>
                  <a:cubicBezTo>
                    <a:pt x="34988" y="10126"/>
                    <a:pt x="35489" y="7193"/>
                    <a:pt x="35690" y="4737"/>
                  </a:cubicBezTo>
                  <a:cubicBezTo>
                    <a:pt x="35138" y="4512"/>
                    <a:pt x="34587" y="4286"/>
                    <a:pt x="34011" y="4061"/>
                  </a:cubicBezTo>
                  <a:cubicBezTo>
                    <a:pt x="33885" y="5990"/>
                    <a:pt x="33559" y="8296"/>
                    <a:pt x="32883" y="10953"/>
                  </a:cubicBezTo>
                  <a:cubicBezTo>
                    <a:pt x="31078" y="6843"/>
                    <a:pt x="29148" y="3910"/>
                    <a:pt x="27419" y="1805"/>
                  </a:cubicBezTo>
                  <a:cubicBezTo>
                    <a:pt x="26166" y="1454"/>
                    <a:pt x="24888" y="1153"/>
                    <a:pt x="23610" y="878"/>
                  </a:cubicBezTo>
                  <a:cubicBezTo>
                    <a:pt x="23309" y="3359"/>
                    <a:pt x="22657" y="6291"/>
                    <a:pt x="21504" y="9700"/>
                  </a:cubicBezTo>
                  <a:cubicBezTo>
                    <a:pt x="19324" y="5514"/>
                    <a:pt x="17068" y="2807"/>
                    <a:pt x="15314" y="1128"/>
                  </a:cubicBezTo>
                  <a:cubicBezTo>
                    <a:pt x="15464" y="752"/>
                    <a:pt x="15564" y="376"/>
                    <a:pt x="1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7"/>
            <p:cNvSpPr/>
            <p:nvPr/>
          </p:nvSpPr>
          <p:spPr>
            <a:xfrm>
              <a:off x="4129850" y="4014750"/>
              <a:ext cx="538250" cy="1097275"/>
            </a:xfrm>
            <a:custGeom>
              <a:avLst/>
              <a:gdLst/>
              <a:ahLst/>
              <a:cxnLst/>
              <a:rect l="l" t="t" r="r" b="b"/>
              <a:pathLst>
                <a:path w="21530" h="43891" extrusionOk="0">
                  <a:moveTo>
                    <a:pt x="5751" y="0"/>
                  </a:moveTo>
                  <a:cubicBezTo>
                    <a:pt x="5508" y="0"/>
                    <a:pt x="5271" y="29"/>
                    <a:pt x="5038" y="89"/>
                  </a:cubicBezTo>
                  <a:cubicBezTo>
                    <a:pt x="853" y="1191"/>
                    <a:pt x="1" y="11868"/>
                    <a:pt x="3158" y="23948"/>
                  </a:cubicBezTo>
                  <a:cubicBezTo>
                    <a:pt x="6139" y="35326"/>
                    <a:pt x="11597" y="43891"/>
                    <a:pt x="15741" y="43891"/>
                  </a:cubicBezTo>
                  <a:cubicBezTo>
                    <a:pt x="15988" y="43891"/>
                    <a:pt x="16230" y="43860"/>
                    <a:pt x="16467" y="43798"/>
                  </a:cubicBezTo>
                  <a:cubicBezTo>
                    <a:pt x="20677" y="42721"/>
                    <a:pt x="21530" y="32044"/>
                    <a:pt x="18372" y="19963"/>
                  </a:cubicBezTo>
                  <a:cubicBezTo>
                    <a:pt x="15388" y="8550"/>
                    <a:pt x="9899" y="0"/>
                    <a:pt x="5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7"/>
            <p:cNvSpPr/>
            <p:nvPr/>
          </p:nvSpPr>
          <p:spPr>
            <a:xfrm>
              <a:off x="4176225" y="4077175"/>
              <a:ext cx="399150" cy="987925"/>
            </a:xfrm>
            <a:custGeom>
              <a:avLst/>
              <a:gdLst/>
              <a:ahLst/>
              <a:cxnLst/>
              <a:rect l="l" t="t" r="r" b="b"/>
              <a:pathLst>
                <a:path w="15966" h="39517" extrusionOk="0">
                  <a:moveTo>
                    <a:pt x="3203" y="0"/>
                  </a:moveTo>
                  <a:cubicBezTo>
                    <a:pt x="3076" y="0"/>
                    <a:pt x="2953" y="16"/>
                    <a:pt x="2832" y="48"/>
                  </a:cubicBezTo>
                  <a:cubicBezTo>
                    <a:pt x="0" y="775"/>
                    <a:pt x="25" y="10198"/>
                    <a:pt x="2857" y="21101"/>
                  </a:cubicBezTo>
                  <a:cubicBezTo>
                    <a:pt x="5597" y="31530"/>
                    <a:pt x="9926" y="39516"/>
                    <a:pt x="12774" y="39516"/>
                  </a:cubicBezTo>
                  <a:cubicBezTo>
                    <a:pt x="12897" y="39516"/>
                    <a:pt x="13016" y="39502"/>
                    <a:pt x="13133" y="39472"/>
                  </a:cubicBezTo>
                  <a:cubicBezTo>
                    <a:pt x="15965" y="38720"/>
                    <a:pt x="15940" y="29296"/>
                    <a:pt x="13108" y="18419"/>
                  </a:cubicBezTo>
                  <a:cubicBezTo>
                    <a:pt x="10372" y="7980"/>
                    <a:pt x="6051" y="0"/>
                    <a:pt x="3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7"/>
            <p:cNvSpPr/>
            <p:nvPr/>
          </p:nvSpPr>
          <p:spPr>
            <a:xfrm>
              <a:off x="4281475" y="4420675"/>
              <a:ext cx="155425" cy="384400"/>
            </a:xfrm>
            <a:custGeom>
              <a:avLst/>
              <a:gdLst/>
              <a:ahLst/>
              <a:cxnLst/>
              <a:rect l="l" t="t" r="r" b="b"/>
              <a:pathLst>
                <a:path w="6217" h="15376" extrusionOk="0">
                  <a:moveTo>
                    <a:pt x="1239" y="1"/>
                  </a:moveTo>
                  <a:cubicBezTo>
                    <a:pt x="1193" y="1"/>
                    <a:pt x="1148" y="6"/>
                    <a:pt x="1104" y="17"/>
                  </a:cubicBezTo>
                  <a:cubicBezTo>
                    <a:pt x="1" y="318"/>
                    <a:pt x="1" y="3977"/>
                    <a:pt x="1104" y="8213"/>
                  </a:cubicBezTo>
                  <a:cubicBezTo>
                    <a:pt x="2182" y="12264"/>
                    <a:pt x="3857" y="15375"/>
                    <a:pt x="4966" y="15375"/>
                  </a:cubicBezTo>
                  <a:cubicBezTo>
                    <a:pt x="5016" y="15375"/>
                    <a:pt x="5066" y="15369"/>
                    <a:pt x="5114" y="15356"/>
                  </a:cubicBezTo>
                  <a:cubicBezTo>
                    <a:pt x="6216" y="15080"/>
                    <a:pt x="6191" y="11421"/>
                    <a:pt x="5089" y="7185"/>
                  </a:cubicBezTo>
                  <a:cubicBezTo>
                    <a:pt x="4030" y="3120"/>
                    <a:pt x="234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0" name="Google Shape;4630;p47"/>
          <p:cNvGrpSpPr/>
          <p:nvPr/>
        </p:nvGrpSpPr>
        <p:grpSpPr>
          <a:xfrm rot="-942694">
            <a:off x="6082665" y="3005808"/>
            <a:ext cx="1980323" cy="985201"/>
            <a:chOff x="1309650" y="511300"/>
            <a:chExt cx="2245650" cy="1117200"/>
          </a:xfrm>
        </p:grpSpPr>
        <p:sp>
          <p:nvSpPr>
            <p:cNvPr id="4631" name="Google Shape;4631;p47"/>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7"/>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7"/>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7"/>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7"/>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7"/>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7"/>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7"/>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7"/>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7"/>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7"/>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7"/>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7"/>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7"/>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630;p47">
            <a:extLst>
              <a:ext uri="{FF2B5EF4-FFF2-40B4-BE49-F238E27FC236}">
                <a16:creationId xmlns:a16="http://schemas.microsoft.com/office/drawing/2014/main" id="{A2484BC0-6D52-5708-9231-02ADDD010854}"/>
              </a:ext>
            </a:extLst>
          </p:cNvPr>
          <p:cNvGrpSpPr/>
          <p:nvPr/>
        </p:nvGrpSpPr>
        <p:grpSpPr>
          <a:xfrm rot="-942694">
            <a:off x="8287477" y="4305254"/>
            <a:ext cx="842435" cy="759110"/>
            <a:chOff x="1309650" y="511300"/>
            <a:chExt cx="2245650" cy="1117200"/>
          </a:xfrm>
        </p:grpSpPr>
        <p:sp>
          <p:nvSpPr>
            <p:cNvPr id="36" name="Google Shape;4631;p47">
              <a:extLst>
                <a:ext uri="{FF2B5EF4-FFF2-40B4-BE49-F238E27FC236}">
                  <a16:creationId xmlns:a16="http://schemas.microsoft.com/office/drawing/2014/main" id="{DAB18E60-9281-3BDE-A753-51719FFB991F}"/>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32;p47">
              <a:extLst>
                <a:ext uri="{FF2B5EF4-FFF2-40B4-BE49-F238E27FC236}">
                  <a16:creationId xmlns:a16="http://schemas.microsoft.com/office/drawing/2014/main" id="{1DF48EDF-A1D4-32C0-7844-D9877AEFE310}"/>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33;p47">
              <a:extLst>
                <a:ext uri="{FF2B5EF4-FFF2-40B4-BE49-F238E27FC236}">
                  <a16:creationId xmlns:a16="http://schemas.microsoft.com/office/drawing/2014/main" id="{2F956560-A3BE-02D7-6973-B80AF4D4DE3A}"/>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34;p47">
              <a:extLst>
                <a:ext uri="{FF2B5EF4-FFF2-40B4-BE49-F238E27FC236}">
                  <a16:creationId xmlns:a16="http://schemas.microsoft.com/office/drawing/2014/main" id="{DF91B864-B906-ADA3-39F6-48F69ADD03EB}"/>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35;p47">
              <a:extLst>
                <a:ext uri="{FF2B5EF4-FFF2-40B4-BE49-F238E27FC236}">
                  <a16:creationId xmlns:a16="http://schemas.microsoft.com/office/drawing/2014/main" id="{BB0EDD0A-F4B6-0631-BBAC-FE8D5AA8EDE7}"/>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36;p47">
              <a:extLst>
                <a:ext uri="{FF2B5EF4-FFF2-40B4-BE49-F238E27FC236}">
                  <a16:creationId xmlns:a16="http://schemas.microsoft.com/office/drawing/2014/main" id="{3B14DC5C-D3C7-10BD-D349-1768D0EBCD81}"/>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37;p47">
              <a:extLst>
                <a:ext uri="{FF2B5EF4-FFF2-40B4-BE49-F238E27FC236}">
                  <a16:creationId xmlns:a16="http://schemas.microsoft.com/office/drawing/2014/main" id="{B2CB7654-F7A7-3FAC-8618-BFEA1D58BF77}"/>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38;p47">
              <a:extLst>
                <a:ext uri="{FF2B5EF4-FFF2-40B4-BE49-F238E27FC236}">
                  <a16:creationId xmlns:a16="http://schemas.microsoft.com/office/drawing/2014/main" id="{6A740028-A8E9-EA0E-A23E-1672FD6A13FC}"/>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39;p47">
              <a:extLst>
                <a:ext uri="{FF2B5EF4-FFF2-40B4-BE49-F238E27FC236}">
                  <a16:creationId xmlns:a16="http://schemas.microsoft.com/office/drawing/2014/main" id="{19442213-A76A-EF05-CBE1-5ABE305466C6}"/>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40;p47">
              <a:extLst>
                <a:ext uri="{FF2B5EF4-FFF2-40B4-BE49-F238E27FC236}">
                  <a16:creationId xmlns:a16="http://schemas.microsoft.com/office/drawing/2014/main" id="{3F05193E-E00B-A3DF-5702-CEF8CFFDC857}"/>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41;p47">
              <a:extLst>
                <a:ext uri="{FF2B5EF4-FFF2-40B4-BE49-F238E27FC236}">
                  <a16:creationId xmlns:a16="http://schemas.microsoft.com/office/drawing/2014/main" id="{1C6E4E6B-250C-3D81-7161-B20BE2F61E68}"/>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42;p47">
              <a:extLst>
                <a:ext uri="{FF2B5EF4-FFF2-40B4-BE49-F238E27FC236}">
                  <a16:creationId xmlns:a16="http://schemas.microsoft.com/office/drawing/2014/main" id="{CFAE4A00-6078-5034-A1CF-795B38410589}"/>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3;p47">
              <a:extLst>
                <a:ext uri="{FF2B5EF4-FFF2-40B4-BE49-F238E27FC236}">
                  <a16:creationId xmlns:a16="http://schemas.microsoft.com/office/drawing/2014/main" id="{59001D32-2BBB-14C5-61D5-F9DD6DC49CFE}"/>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44;p47">
              <a:extLst>
                <a:ext uri="{FF2B5EF4-FFF2-40B4-BE49-F238E27FC236}">
                  <a16:creationId xmlns:a16="http://schemas.microsoft.com/office/drawing/2014/main" id="{A831EB7C-CE91-4EEC-0D84-98AC8CC262AD}"/>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4077;p32">
            <a:extLst>
              <a:ext uri="{FF2B5EF4-FFF2-40B4-BE49-F238E27FC236}">
                <a16:creationId xmlns:a16="http://schemas.microsoft.com/office/drawing/2014/main" id="{BE0B2206-71B3-44DA-0115-2D7055A2FC5B}"/>
              </a:ext>
            </a:extLst>
          </p:cNvPr>
          <p:cNvSpPr txBox="1">
            <a:spLocks/>
          </p:cNvSpPr>
          <p:nvPr/>
        </p:nvSpPr>
        <p:spPr>
          <a:xfrm>
            <a:off x="8424000" y="4408281"/>
            <a:ext cx="647396"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16/16</a:t>
            </a:r>
            <a:endParaRPr lang="id-ID" sz="1100" dirty="0">
              <a:solidFill>
                <a:schemeClr val="accent6">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31"/>
          <p:cNvSpPr txBox="1">
            <a:spLocks noGrp="1"/>
          </p:cNvSpPr>
          <p:nvPr>
            <p:ph type="title"/>
          </p:nvPr>
        </p:nvSpPr>
        <p:spPr>
          <a:xfrm>
            <a:off x="720000" y="171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Background</a:t>
            </a:r>
            <a:endParaRPr dirty="0"/>
          </a:p>
        </p:txBody>
      </p:sp>
      <p:sp>
        <p:nvSpPr>
          <p:cNvPr id="4068" name="Google Shape;4068;p31"/>
          <p:cNvSpPr txBox="1">
            <a:spLocks noGrp="1"/>
          </p:cNvSpPr>
          <p:nvPr>
            <p:ph type="body" idx="1"/>
          </p:nvPr>
        </p:nvSpPr>
        <p:spPr>
          <a:xfrm>
            <a:off x="720000" y="786935"/>
            <a:ext cx="7704000" cy="1923235"/>
          </a:xfrm>
          <a:prstGeom prst="rect">
            <a:avLst/>
          </a:prstGeom>
        </p:spPr>
        <p:txBody>
          <a:bodyPr spcFirstLastPara="1" wrap="square" lIns="91425" tIns="91425" rIns="91425" bIns="91425" anchor="ctr" anchorCtr="0">
            <a:noAutofit/>
          </a:bodyPr>
          <a:lstStyle/>
          <a:p>
            <a:pPr lvl="1"/>
            <a:r>
              <a:rPr lang="en-ID" dirty="0">
                <a:effectLst/>
                <a:latin typeface="Times New Roman" panose="02020603050405020304" pitchFamily="18" charset="0"/>
                <a:ea typeface="Calibri" panose="020F0502020204030204" pitchFamily="34" charset="0"/>
              </a:rPr>
              <a:t>Based on data from RISKESDAS RI (2018) </a:t>
            </a:r>
            <a:r>
              <a:rPr lang="en-ID" dirty="0">
                <a:latin typeface="Times New Roman" panose="02020603050405020304" pitchFamily="18" charset="0"/>
                <a:ea typeface="Calibri" panose="020F0502020204030204" pitchFamily="34" charset="0"/>
              </a:rPr>
              <a:t>adolescents aged</a:t>
            </a:r>
            <a:r>
              <a:rPr lang="en-ID" dirty="0">
                <a:effectLst/>
                <a:latin typeface="Times New Roman" panose="02020603050405020304" pitchFamily="18" charset="0"/>
                <a:ea typeface="Calibri" panose="020F0502020204030204" pitchFamily="34" charset="0"/>
              </a:rPr>
              <a:t> 13-15 </a:t>
            </a:r>
            <a:r>
              <a:rPr lang="en-ID" dirty="0">
                <a:latin typeface="Times New Roman" panose="02020603050405020304" pitchFamily="18" charset="0"/>
                <a:ea typeface="Calibri" panose="020F0502020204030204" pitchFamily="34" charset="0"/>
              </a:rPr>
              <a:t>and</a:t>
            </a:r>
            <a:r>
              <a:rPr lang="en-ID" dirty="0">
                <a:effectLst/>
                <a:latin typeface="Times New Roman" panose="02020603050405020304" pitchFamily="18" charset="0"/>
                <a:ea typeface="Calibri" panose="020F0502020204030204" pitchFamily="34" charset="0"/>
              </a:rPr>
              <a:t> 16-18 years experience 3 nutrition problems, stunting, wasting and obesity.</a:t>
            </a:r>
          </a:p>
          <a:p>
            <a:pPr lvl="1"/>
            <a:r>
              <a:rPr lang="en-ID" dirty="0">
                <a:effectLst/>
                <a:latin typeface="Times New Roman" panose="02020603050405020304" pitchFamily="18" charset="0"/>
                <a:ea typeface="Calibri" panose="020F0502020204030204" pitchFamily="34" charset="0"/>
              </a:rPr>
              <a:t>Based on </a:t>
            </a:r>
            <a:r>
              <a:rPr lang="en-ID" dirty="0">
                <a:latin typeface="Times New Roman" panose="02020603050405020304" pitchFamily="18" charset="0"/>
                <a:ea typeface="Calibri" panose="020F0502020204030204" pitchFamily="34" charset="0"/>
              </a:rPr>
              <a:t>analysis from </a:t>
            </a:r>
            <a:r>
              <a:rPr lang="en-ID" dirty="0">
                <a:effectLst/>
                <a:latin typeface="Times New Roman" panose="02020603050405020304" pitchFamily="18" charset="0"/>
                <a:ea typeface="Calibri" panose="020F0502020204030204" pitchFamily="34" charset="0"/>
              </a:rPr>
              <a:t>SATGAS COVID-19 (2021)  1,79% contracted </a:t>
            </a:r>
            <a:r>
              <a:rPr lang="en-ID" dirty="0">
                <a:latin typeface="Times New Roman" panose="02020603050405020304" pitchFamily="18" charset="0"/>
                <a:ea typeface="Calibri" panose="020F0502020204030204" pitchFamily="34" charset="0"/>
              </a:rPr>
              <a:t>t</a:t>
            </a:r>
            <a:r>
              <a:rPr lang="en-ID" dirty="0">
                <a:effectLst/>
                <a:latin typeface="Times New Roman" panose="02020603050405020304" pitchFamily="18" charset="0"/>
                <a:ea typeface="Calibri" panose="020F0502020204030204" pitchFamily="34" charset="0"/>
              </a:rPr>
              <a:t>he </a:t>
            </a:r>
            <a:r>
              <a:rPr lang="en-ID" dirty="0" err="1">
                <a:effectLst/>
                <a:latin typeface="Times New Roman" panose="02020603050405020304" pitchFamily="18" charset="0"/>
                <a:ea typeface="Calibri" panose="020F0502020204030204" pitchFamily="34" charset="0"/>
              </a:rPr>
              <a:t>covid</a:t>
            </a:r>
            <a:r>
              <a:rPr lang="en-ID" dirty="0">
                <a:effectLst/>
                <a:latin typeface="Times New Roman" panose="02020603050405020304" pitchFamily="18" charset="0"/>
                <a:ea typeface="Calibri" panose="020F0502020204030204" pitchFamily="34" charset="0"/>
              </a:rPr>
              <a:t> 19, isolated themselves, were declared cured and died.. </a:t>
            </a:r>
          </a:p>
          <a:p>
            <a:pPr lvl="1"/>
            <a:r>
              <a:rPr lang="en-ID" dirty="0">
                <a:solidFill>
                  <a:schemeClr val="tx1">
                    <a:lumMod val="50000"/>
                  </a:schemeClr>
                </a:solidFill>
                <a:latin typeface="Times New Roman" panose="02020603050405020304" pitchFamily="18" charset="0"/>
                <a:ea typeface="Calibri" panose="020F0502020204030204" pitchFamily="34" charset="0"/>
                <a:cs typeface="Arial" panose="020B0604020202020204" pitchFamily="34" charset="0"/>
              </a:rPr>
              <a:t>Diet and smoking patterns can affect heal and susceptibility to autoimmune diseases</a:t>
            </a:r>
            <a:r>
              <a:rPr lang="id-ID" dirty="0">
                <a:effectLst/>
                <a:latin typeface="Calibri" panose="020F0502020204030204" pitchFamily="34" charset="0"/>
                <a:ea typeface="Calibri" panose="020F0502020204030204" pitchFamily="34" charset="0"/>
                <a:cs typeface="Arial" panose="020B0604020202020204" pitchFamily="34" charset="0"/>
              </a:rPr>
              <a:t>(Rachmawati dan Pradana, 2020)</a:t>
            </a:r>
            <a:endParaRPr lang="en-ID" dirty="0">
              <a:effectLst/>
              <a:latin typeface="Times New Roman" panose="02020603050405020304" pitchFamily="18" charset="0"/>
              <a:ea typeface="Calibri" panose="020F0502020204030204" pitchFamily="34" charset="0"/>
            </a:endParaRPr>
          </a:p>
        </p:txBody>
      </p:sp>
      <p:grpSp>
        <p:nvGrpSpPr>
          <p:cNvPr id="4" name="Google Shape;4630;p47">
            <a:extLst>
              <a:ext uri="{FF2B5EF4-FFF2-40B4-BE49-F238E27FC236}">
                <a16:creationId xmlns:a16="http://schemas.microsoft.com/office/drawing/2014/main" id="{9546A3CD-267A-DB83-675D-1B9A1E16D089}"/>
              </a:ext>
            </a:extLst>
          </p:cNvPr>
          <p:cNvGrpSpPr/>
          <p:nvPr/>
        </p:nvGrpSpPr>
        <p:grpSpPr>
          <a:xfrm rot="-942694">
            <a:off x="6953923" y="4318920"/>
            <a:ext cx="842435" cy="759110"/>
            <a:chOff x="1309650" y="511300"/>
            <a:chExt cx="2245650" cy="1117200"/>
          </a:xfrm>
        </p:grpSpPr>
        <p:sp>
          <p:nvSpPr>
            <p:cNvPr id="5" name="Google Shape;4631;p47">
              <a:extLst>
                <a:ext uri="{FF2B5EF4-FFF2-40B4-BE49-F238E27FC236}">
                  <a16:creationId xmlns:a16="http://schemas.microsoft.com/office/drawing/2014/main" id="{A57D3759-24C0-87B6-042E-821FA30FEEEA}"/>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32;p47">
              <a:extLst>
                <a:ext uri="{FF2B5EF4-FFF2-40B4-BE49-F238E27FC236}">
                  <a16:creationId xmlns:a16="http://schemas.microsoft.com/office/drawing/2014/main" id="{9B83A4DE-9192-C14D-93E7-E22735B1B4A1}"/>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33;p47">
              <a:extLst>
                <a:ext uri="{FF2B5EF4-FFF2-40B4-BE49-F238E27FC236}">
                  <a16:creationId xmlns:a16="http://schemas.microsoft.com/office/drawing/2014/main" id="{8466FECF-8CDE-EC7A-395E-5BF9E14153FC}"/>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34;p47">
              <a:extLst>
                <a:ext uri="{FF2B5EF4-FFF2-40B4-BE49-F238E27FC236}">
                  <a16:creationId xmlns:a16="http://schemas.microsoft.com/office/drawing/2014/main" id="{016761B1-5B34-2912-96FF-6FB4AEF82A23}"/>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35;p47">
              <a:extLst>
                <a:ext uri="{FF2B5EF4-FFF2-40B4-BE49-F238E27FC236}">
                  <a16:creationId xmlns:a16="http://schemas.microsoft.com/office/drawing/2014/main" id="{43138A2B-8D96-9772-DDBF-6EFBDB9D5A2F}"/>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36;p47">
              <a:extLst>
                <a:ext uri="{FF2B5EF4-FFF2-40B4-BE49-F238E27FC236}">
                  <a16:creationId xmlns:a16="http://schemas.microsoft.com/office/drawing/2014/main" id="{C1C8D858-C293-5764-004E-96783B3796C7}"/>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37;p47">
              <a:extLst>
                <a:ext uri="{FF2B5EF4-FFF2-40B4-BE49-F238E27FC236}">
                  <a16:creationId xmlns:a16="http://schemas.microsoft.com/office/drawing/2014/main" id="{19523E4E-0E38-A134-56E7-A42C447A4F70}"/>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38;p47">
              <a:extLst>
                <a:ext uri="{FF2B5EF4-FFF2-40B4-BE49-F238E27FC236}">
                  <a16:creationId xmlns:a16="http://schemas.microsoft.com/office/drawing/2014/main" id="{DD09F1BB-5FB8-6F05-62CB-8A88B93E1862}"/>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39;p47">
              <a:extLst>
                <a:ext uri="{FF2B5EF4-FFF2-40B4-BE49-F238E27FC236}">
                  <a16:creationId xmlns:a16="http://schemas.microsoft.com/office/drawing/2014/main" id="{3763FA4B-F474-0124-284C-77B46D43BE2E}"/>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40;p47">
              <a:extLst>
                <a:ext uri="{FF2B5EF4-FFF2-40B4-BE49-F238E27FC236}">
                  <a16:creationId xmlns:a16="http://schemas.microsoft.com/office/drawing/2014/main" id="{EB11EA54-30C2-D2D0-36E7-50E75288BD74}"/>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1;p47">
              <a:extLst>
                <a:ext uri="{FF2B5EF4-FFF2-40B4-BE49-F238E27FC236}">
                  <a16:creationId xmlns:a16="http://schemas.microsoft.com/office/drawing/2014/main" id="{6FA5E8FA-2B29-3417-F75F-3CC5E80B3281}"/>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42;p47">
              <a:extLst>
                <a:ext uri="{FF2B5EF4-FFF2-40B4-BE49-F238E27FC236}">
                  <a16:creationId xmlns:a16="http://schemas.microsoft.com/office/drawing/2014/main" id="{EF491C16-0299-13E9-0AFC-EA5145EAC284}"/>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43;p47">
              <a:extLst>
                <a:ext uri="{FF2B5EF4-FFF2-40B4-BE49-F238E27FC236}">
                  <a16:creationId xmlns:a16="http://schemas.microsoft.com/office/drawing/2014/main" id="{9AF98D9B-C111-3251-69E9-9DD121F6963A}"/>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4;p47">
              <a:extLst>
                <a:ext uri="{FF2B5EF4-FFF2-40B4-BE49-F238E27FC236}">
                  <a16:creationId xmlns:a16="http://schemas.microsoft.com/office/drawing/2014/main" id="{D7EAFA7A-C950-55B0-434D-8A362A16AA49}"/>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077;p32">
            <a:extLst>
              <a:ext uri="{FF2B5EF4-FFF2-40B4-BE49-F238E27FC236}">
                <a16:creationId xmlns:a16="http://schemas.microsoft.com/office/drawing/2014/main" id="{5402DBAA-FC96-99A2-A45F-860F4006B63F}"/>
              </a:ext>
            </a:extLst>
          </p:cNvPr>
          <p:cNvSpPr txBox="1">
            <a:spLocks/>
          </p:cNvSpPr>
          <p:nvPr/>
        </p:nvSpPr>
        <p:spPr>
          <a:xfrm>
            <a:off x="7156364" y="4438650"/>
            <a:ext cx="527134"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2/16</a:t>
            </a:r>
            <a:endParaRPr lang="id-ID" sz="1100" dirty="0">
              <a:solidFill>
                <a:schemeClr val="accent6">
                  <a:lumMod val="95000"/>
                </a:schemeClr>
              </a:solidFill>
            </a:endParaRPr>
          </a:p>
        </p:txBody>
      </p:sp>
      <p:sp>
        <p:nvSpPr>
          <p:cNvPr id="20" name="Google Shape;4067;p31">
            <a:extLst>
              <a:ext uri="{FF2B5EF4-FFF2-40B4-BE49-F238E27FC236}">
                <a16:creationId xmlns:a16="http://schemas.microsoft.com/office/drawing/2014/main" id="{CC86DE3E-39BC-4D12-3464-814F9D2B116A}"/>
              </a:ext>
            </a:extLst>
          </p:cNvPr>
          <p:cNvSpPr txBox="1">
            <a:spLocks/>
          </p:cNvSpPr>
          <p:nvPr/>
        </p:nvSpPr>
        <p:spPr>
          <a:xfrm>
            <a:off x="815535" y="3134360"/>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Work Sans ExtraBold"/>
              <a:buNone/>
              <a:defRPr sz="35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Reason for Genetic Algorithms</a:t>
            </a:r>
            <a:endParaRPr lang="id-ID" dirty="0"/>
          </a:p>
        </p:txBody>
      </p:sp>
      <p:sp>
        <p:nvSpPr>
          <p:cNvPr id="21" name="Google Shape;4068;p31">
            <a:extLst>
              <a:ext uri="{FF2B5EF4-FFF2-40B4-BE49-F238E27FC236}">
                <a16:creationId xmlns:a16="http://schemas.microsoft.com/office/drawing/2014/main" id="{F695A007-BBA1-3807-CD5B-AC355D5069F8}"/>
              </a:ext>
            </a:extLst>
          </p:cNvPr>
          <p:cNvSpPr txBox="1">
            <a:spLocks/>
          </p:cNvSpPr>
          <p:nvPr/>
        </p:nvSpPr>
        <p:spPr>
          <a:xfrm>
            <a:off x="1403819" y="3956560"/>
            <a:ext cx="6077402" cy="756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aloo 2"/>
              <a:buAutoNum type="arabicPeriod"/>
              <a:defRPr sz="1250" b="0" i="0" u="none" strike="noStrike" cap="none">
                <a:solidFill>
                  <a:schemeClr val="dk2"/>
                </a:solidFill>
                <a:latin typeface="Baloo 2"/>
                <a:ea typeface="Baloo 2"/>
                <a:cs typeface="Baloo 2"/>
                <a:sym typeface="Baloo 2"/>
              </a:defRPr>
            </a:lvl1pPr>
            <a:lvl2pPr marL="914400" marR="0" lvl="1"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2pPr>
            <a:lvl3pPr marL="1371600" marR="0" lvl="2" indent="-304800" algn="l" rtl="0">
              <a:lnSpc>
                <a:spcPct val="115000"/>
              </a:lnSpc>
              <a:spcBef>
                <a:spcPts val="1600"/>
              </a:spcBef>
              <a:spcAft>
                <a:spcPts val="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3pPr>
            <a:lvl4pPr marL="1828800" marR="0" lvl="3" indent="-304800" algn="l" rtl="0">
              <a:lnSpc>
                <a:spcPct val="115000"/>
              </a:lnSpc>
              <a:spcBef>
                <a:spcPts val="1600"/>
              </a:spcBef>
              <a:spcAft>
                <a:spcPts val="0"/>
              </a:spcAft>
              <a:buClr>
                <a:schemeClr val="dk2"/>
              </a:buClr>
              <a:buSzPts val="1200"/>
              <a:buFont typeface="Roboto Condensed Light"/>
              <a:buAutoNum type="arabicPeriod"/>
              <a:defRPr sz="1400" b="0" i="0" u="none" strike="noStrike" cap="none">
                <a:solidFill>
                  <a:schemeClr val="dk2"/>
                </a:solidFill>
                <a:latin typeface="Baloo 2"/>
                <a:ea typeface="Baloo 2"/>
                <a:cs typeface="Baloo 2"/>
                <a:sym typeface="Baloo 2"/>
              </a:defRPr>
            </a:lvl4pPr>
            <a:lvl5pPr marL="2286000" marR="0" lvl="4"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5pPr>
            <a:lvl6pPr marL="2743200" marR="0" lvl="5" indent="-304800" algn="l" rtl="0">
              <a:lnSpc>
                <a:spcPct val="115000"/>
              </a:lnSpc>
              <a:spcBef>
                <a:spcPts val="1600"/>
              </a:spcBef>
              <a:spcAft>
                <a:spcPts val="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6pPr>
            <a:lvl7pPr marL="3200400" marR="0" lvl="6" indent="-304800" algn="l" rtl="0">
              <a:lnSpc>
                <a:spcPct val="115000"/>
              </a:lnSpc>
              <a:spcBef>
                <a:spcPts val="1600"/>
              </a:spcBef>
              <a:spcAft>
                <a:spcPts val="0"/>
              </a:spcAft>
              <a:buClr>
                <a:schemeClr val="dk2"/>
              </a:buClr>
              <a:buSzPts val="1200"/>
              <a:buFont typeface="Roboto Condensed Light"/>
              <a:buAutoNum type="arabicPeriod"/>
              <a:defRPr sz="1400" b="0" i="0" u="none" strike="noStrike" cap="none">
                <a:solidFill>
                  <a:schemeClr val="dk2"/>
                </a:solidFill>
                <a:latin typeface="Baloo 2"/>
                <a:ea typeface="Baloo 2"/>
                <a:cs typeface="Baloo 2"/>
                <a:sym typeface="Baloo 2"/>
              </a:defRPr>
            </a:lvl7pPr>
            <a:lvl8pPr marL="3657600" marR="0" lvl="7"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8pPr>
            <a:lvl9pPr marL="4114800" marR="0" lvl="8" indent="-304800" algn="l" rtl="0">
              <a:lnSpc>
                <a:spcPct val="115000"/>
              </a:lnSpc>
              <a:spcBef>
                <a:spcPts val="1600"/>
              </a:spcBef>
              <a:spcAft>
                <a:spcPts val="160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9pPr>
          </a:lstStyle>
          <a:p>
            <a:pPr indent="-457200">
              <a:lnSpc>
                <a:spcPct val="200000"/>
              </a:lnSpc>
              <a:buFont typeface="+mj-lt"/>
              <a:buAutoNum type="arabicPeriod"/>
            </a:pPr>
            <a:r>
              <a:rPr lang="en-ID" sz="1400" dirty="0"/>
              <a:t>Genetic Algorithm can perform optimization on complex problems </a:t>
            </a:r>
          </a:p>
          <a:p>
            <a:pPr indent="-457200">
              <a:lnSpc>
                <a:spcPct val="200000"/>
              </a:lnSpc>
              <a:buFont typeface="+mj-lt"/>
              <a:buAutoNum type="arabicPeriod"/>
            </a:pPr>
            <a:r>
              <a:rPr lang="en-ID" sz="1400" dirty="0"/>
              <a:t>Genetic algorithm can  search large rooms or large amount s of data.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2"/>
        <p:cNvGrpSpPr/>
        <p:nvPr/>
      </p:nvGrpSpPr>
      <p:grpSpPr>
        <a:xfrm>
          <a:off x="0" y="0"/>
          <a:ext cx="0" cy="0"/>
          <a:chOff x="0" y="0"/>
          <a:chExt cx="0" cy="0"/>
        </a:xfrm>
      </p:grpSpPr>
      <p:sp>
        <p:nvSpPr>
          <p:cNvPr id="4073" name="Google Shape;4073;p32"/>
          <p:cNvSpPr/>
          <p:nvPr/>
        </p:nvSpPr>
        <p:spPr>
          <a:xfrm>
            <a:off x="4984963" y="3392325"/>
            <a:ext cx="808500" cy="808500"/>
          </a:xfrm>
          <a:prstGeom prst="ellipse">
            <a:avLst/>
          </a:prstGeom>
          <a:solidFill>
            <a:schemeClr val="accent2"/>
          </a:solidFill>
          <a:ln w="762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2"/>
          <p:cNvSpPr/>
          <p:nvPr/>
        </p:nvSpPr>
        <p:spPr>
          <a:xfrm>
            <a:off x="4984963" y="1795950"/>
            <a:ext cx="808500" cy="808500"/>
          </a:xfrm>
          <a:prstGeom prst="ellipse">
            <a:avLst/>
          </a:prstGeom>
          <a:solidFill>
            <a:schemeClr val="accent2"/>
          </a:solidFill>
          <a:ln w="762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2"/>
          <p:cNvSpPr/>
          <p:nvPr/>
        </p:nvSpPr>
        <p:spPr>
          <a:xfrm>
            <a:off x="581538" y="3392325"/>
            <a:ext cx="808500" cy="808500"/>
          </a:xfrm>
          <a:prstGeom prst="ellipse">
            <a:avLst/>
          </a:prstGeom>
          <a:solidFill>
            <a:schemeClr val="accent2"/>
          </a:solidFill>
          <a:ln w="762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2"/>
          <p:cNvSpPr/>
          <p:nvPr/>
        </p:nvSpPr>
        <p:spPr>
          <a:xfrm>
            <a:off x="581538" y="1795950"/>
            <a:ext cx="808500" cy="808500"/>
          </a:xfrm>
          <a:prstGeom prst="ellipse">
            <a:avLst/>
          </a:prstGeom>
          <a:solidFill>
            <a:schemeClr val="accent2"/>
          </a:solidFill>
          <a:ln w="76200" cap="flat" cmpd="sng">
            <a:solidFill>
              <a:schemeClr val="accent6"/>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2"/>
          <p:cNvSpPr txBox="1">
            <a:spLocks noGrp="1"/>
          </p:cNvSpPr>
          <p:nvPr>
            <p:ph type="title"/>
          </p:nvPr>
        </p:nvSpPr>
        <p:spPr>
          <a:xfrm>
            <a:off x="1702576" y="1129379"/>
            <a:ext cx="2969849" cy="6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
        <p:nvSpPr>
          <p:cNvPr id="4079" name="Google Shape;4079;p32"/>
          <p:cNvSpPr txBox="1">
            <a:spLocks noGrp="1"/>
          </p:cNvSpPr>
          <p:nvPr>
            <p:ph type="subTitle" idx="8"/>
          </p:nvPr>
        </p:nvSpPr>
        <p:spPr>
          <a:xfrm>
            <a:off x="1501214" y="3866475"/>
            <a:ext cx="2953362" cy="334350"/>
          </a:xfrm>
          <a:prstGeom prst="rect">
            <a:avLst/>
          </a:prstGeom>
        </p:spPr>
        <p:txBody>
          <a:bodyPr spcFirstLastPara="1" wrap="square" lIns="91425" tIns="91425" rIns="91425" bIns="91425" anchor="ctr" anchorCtr="0">
            <a:noAutofit/>
          </a:bodyPr>
          <a:lstStyle/>
          <a:p>
            <a:pPr marL="0" lvl="0" indent="0" algn="just">
              <a:lnSpc>
                <a:spcPct val="150000"/>
              </a:lnSpc>
              <a:spcAft>
                <a:spcPts val="800"/>
              </a:spcAft>
            </a:pPr>
            <a:r>
              <a:rPr lang="en-ID" sz="1400" dirty="0">
                <a:effectLst/>
                <a:latin typeface="Times New Roman" panose="02020603050405020304" pitchFamily="18" charset="0"/>
                <a:ea typeface="Calibri" panose="020F0502020204030204" pitchFamily="34" charset="0"/>
                <a:cs typeface="Arial" panose="020B0604020202020204" pitchFamily="34" charset="0"/>
              </a:rPr>
              <a:t>How can parameter value for genetic algorithm to implementing nutritional optimization in food </a:t>
            </a:r>
            <a:r>
              <a:rPr lang="en-ID" dirty="0">
                <a:latin typeface="Times New Roman" panose="02020603050405020304" pitchFamily="18" charset="0"/>
                <a:ea typeface="Calibri" panose="020F0502020204030204" pitchFamily="34" charset="0"/>
                <a:cs typeface="Arial" panose="020B0604020202020204" pitchFamily="34" charset="0"/>
              </a:rPr>
              <a:t>ingredients?</a:t>
            </a:r>
            <a:endParaRPr lang="id-ID"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081" name="Google Shape;4081;p32"/>
          <p:cNvSpPr txBox="1">
            <a:spLocks noGrp="1"/>
          </p:cNvSpPr>
          <p:nvPr>
            <p:ph type="subTitle" idx="14"/>
          </p:nvPr>
        </p:nvSpPr>
        <p:spPr>
          <a:xfrm>
            <a:off x="5874169" y="3761850"/>
            <a:ext cx="2953362" cy="543600"/>
          </a:xfrm>
          <a:prstGeom prst="rect">
            <a:avLst/>
          </a:prstGeom>
        </p:spPr>
        <p:txBody>
          <a:bodyPr spcFirstLastPara="1" wrap="square" lIns="91425" tIns="91425" rIns="91425" bIns="91425" anchor="ctr" anchorCtr="0">
            <a:noAutofit/>
          </a:bodyPr>
          <a:lstStyle/>
          <a:p>
            <a:pPr marL="0" lvl="0" indent="0" algn="just">
              <a:lnSpc>
                <a:spcPct val="150000"/>
              </a:lnSpc>
              <a:spcAft>
                <a:spcPts val="800"/>
              </a:spcAft>
            </a:pPr>
            <a:r>
              <a:rPr lang="en-ID" sz="1400" dirty="0">
                <a:effectLst/>
                <a:latin typeface="Times New Roman" panose="02020603050405020304" pitchFamily="18" charset="0"/>
                <a:ea typeface="Calibri" panose="020F0502020204030204" pitchFamily="34" charset="0"/>
                <a:cs typeface="Arial" panose="020B0604020202020204" pitchFamily="34" charset="0"/>
              </a:rPr>
              <a:t>Knowing the optimal parameter comparison in the genetic algorithm method in optimizing food nutrition</a:t>
            </a:r>
            <a:r>
              <a:rPr lang="en-ID" dirty="0">
                <a:latin typeface="Times New Roman" panose="02020603050405020304" pitchFamily="18" charset="0"/>
                <a:ea typeface="Calibri" panose="020F0502020204030204" pitchFamily="34" charset="0"/>
                <a:cs typeface="Arial" panose="020B0604020202020204" pitchFamily="34" charset="0"/>
              </a:rPr>
              <a:t> for teenagers</a:t>
            </a:r>
            <a:r>
              <a:rPr lang="en-ID" sz="1400" dirty="0">
                <a:effectLst/>
                <a:latin typeface="Times New Roman" panose="02020603050405020304" pitchFamily="18" charset="0"/>
                <a:ea typeface="Calibri" panose="020F0502020204030204" pitchFamily="34" charset="0"/>
                <a:cs typeface="Arial" panose="020B0604020202020204" pitchFamily="34" charset="0"/>
              </a:rPr>
              <a:t>.</a:t>
            </a:r>
            <a:endParaRPr lang="id-ID"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082" name="Google Shape;4082;p32"/>
          <p:cNvSpPr txBox="1">
            <a:spLocks noGrp="1"/>
          </p:cNvSpPr>
          <p:nvPr>
            <p:ph type="title" idx="2"/>
          </p:nvPr>
        </p:nvSpPr>
        <p:spPr>
          <a:xfrm>
            <a:off x="618588" y="2020800"/>
            <a:ext cx="7344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083" name="Google Shape;4083;p32"/>
          <p:cNvSpPr txBox="1">
            <a:spLocks noGrp="1"/>
          </p:cNvSpPr>
          <p:nvPr>
            <p:ph type="subTitle" idx="1"/>
          </p:nvPr>
        </p:nvSpPr>
        <p:spPr>
          <a:xfrm>
            <a:off x="1501214" y="2107799"/>
            <a:ext cx="3070786" cy="671399"/>
          </a:xfrm>
          <a:prstGeom prst="rect">
            <a:avLst/>
          </a:prstGeom>
        </p:spPr>
        <p:txBody>
          <a:bodyPr spcFirstLastPara="1" wrap="square" lIns="91425" tIns="91425" rIns="91425" bIns="91425" anchor="ctr" anchorCtr="0">
            <a:noAutofit/>
          </a:bodyPr>
          <a:lstStyle/>
          <a:p>
            <a:pPr marL="0" lvl="0" indent="0" algn="just">
              <a:lnSpc>
                <a:spcPct val="150000"/>
              </a:lnSpc>
            </a:pPr>
            <a:r>
              <a:rPr lang="en-US" sz="1400" dirty="0">
                <a:effectLst/>
                <a:latin typeface="Calibri" panose="020F0502020204030204" pitchFamily="34" charset="0"/>
                <a:ea typeface="Calibri" panose="020F0502020204030204" pitchFamily="34" charset="0"/>
                <a:cs typeface="Arial" panose="020B0604020202020204" pitchFamily="34" charset="0"/>
              </a:rPr>
              <a:t>How can genetic algorithm provide an overview of the solution for implementing nutritional optimization in food ingredients?</a:t>
            </a:r>
            <a:endParaRPr lang="id-ID"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084" name="Google Shape;4084;p32"/>
          <p:cNvSpPr txBox="1">
            <a:spLocks noGrp="1"/>
          </p:cNvSpPr>
          <p:nvPr>
            <p:ph type="title" idx="3"/>
          </p:nvPr>
        </p:nvSpPr>
        <p:spPr>
          <a:xfrm>
            <a:off x="5793463" y="1162234"/>
            <a:ext cx="2173200" cy="6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Purpose</a:t>
            </a:r>
            <a:endParaRPr dirty="0"/>
          </a:p>
        </p:txBody>
      </p:sp>
      <p:sp>
        <p:nvSpPr>
          <p:cNvPr id="4085" name="Google Shape;4085;p32"/>
          <p:cNvSpPr txBox="1">
            <a:spLocks noGrp="1"/>
          </p:cNvSpPr>
          <p:nvPr>
            <p:ph type="subTitle" idx="5"/>
          </p:nvPr>
        </p:nvSpPr>
        <p:spPr>
          <a:xfrm>
            <a:off x="5938957" y="2018721"/>
            <a:ext cx="2939057" cy="508723"/>
          </a:xfrm>
          <a:prstGeom prst="rect">
            <a:avLst/>
          </a:prstGeom>
        </p:spPr>
        <p:txBody>
          <a:bodyPr spcFirstLastPara="1" wrap="square" lIns="91425" tIns="91425" rIns="91425" bIns="91425" anchor="ctr" anchorCtr="0">
            <a:noAutofit/>
          </a:bodyPr>
          <a:lstStyle/>
          <a:p>
            <a:pPr marL="0" lvl="0" indent="0" algn="just">
              <a:lnSpc>
                <a:spcPct val="150000"/>
              </a:lnSpc>
            </a:pPr>
            <a:r>
              <a:rPr lang="en-ID" sz="1400" dirty="0">
                <a:effectLst/>
                <a:latin typeface="Times New Roman" panose="02020603050405020304" pitchFamily="18" charset="0"/>
                <a:ea typeface="Calibri" panose="020F0502020204030204" pitchFamily="34" charset="0"/>
                <a:cs typeface="Arial" panose="020B0604020202020204" pitchFamily="34" charset="0"/>
              </a:rPr>
              <a:t>Applying the genetic algorithm method for nutrition optimization in food ingredients for teenagers.</a:t>
            </a:r>
            <a:endParaRPr lang="id-ID"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086" name="Google Shape;4086;p32"/>
          <p:cNvSpPr txBox="1">
            <a:spLocks noGrp="1"/>
          </p:cNvSpPr>
          <p:nvPr>
            <p:ph type="title" idx="4"/>
          </p:nvPr>
        </p:nvSpPr>
        <p:spPr>
          <a:xfrm>
            <a:off x="4984963" y="2020800"/>
            <a:ext cx="8085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087" name="Google Shape;4087;p32"/>
          <p:cNvSpPr txBox="1">
            <a:spLocks noGrp="1"/>
          </p:cNvSpPr>
          <p:nvPr>
            <p:ph type="title" idx="7"/>
          </p:nvPr>
        </p:nvSpPr>
        <p:spPr>
          <a:xfrm>
            <a:off x="618588" y="3617175"/>
            <a:ext cx="7344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088" name="Google Shape;4088;p32"/>
          <p:cNvSpPr txBox="1">
            <a:spLocks noGrp="1"/>
          </p:cNvSpPr>
          <p:nvPr>
            <p:ph type="title" idx="13"/>
          </p:nvPr>
        </p:nvSpPr>
        <p:spPr>
          <a:xfrm>
            <a:off x="4984963" y="3617175"/>
            <a:ext cx="8085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089" name="Google Shape;4089;p32"/>
          <p:cNvSpPr txBox="1">
            <a:spLocks noGrp="1"/>
          </p:cNvSpPr>
          <p:nvPr>
            <p:ph type="title" idx="15"/>
          </p:nvPr>
        </p:nvSpPr>
        <p:spPr>
          <a:xfrm>
            <a:off x="953784" y="50262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Formulation of the Problem and Purpose</a:t>
            </a:r>
            <a:endParaRPr dirty="0"/>
          </a:p>
        </p:txBody>
      </p:sp>
      <p:grpSp>
        <p:nvGrpSpPr>
          <p:cNvPr id="23" name="Google Shape;4630;p47">
            <a:extLst>
              <a:ext uri="{FF2B5EF4-FFF2-40B4-BE49-F238E27FC236}">
                <a16:creationId xmlns:a16="http://schemas.microsoft.com/office/drawing/2014/main" id="{F0497DD1-6074-E112-63DD-79C7F0307656}"/>
              </a:ext>
            </a:extLst>
          </p:cNvPr>
          <p:cNvGrpSpPr/>
          <p:nvPr/>
        </p:nvGrpSpPr>
        <p:grpSpPr>
          <a:xfrm rot="-942694">
            <a:off x="8115973" y="4312996"/>
            <a:ext cx="842435" cy="759110"/>
            <a:chOff x="1309650" y="511300"/>
            <a:chExt cx="2245650" cy="1117200"/>
          </a:xfrm>
        </p:grpSpPr>
        <p:sp>
          <p:nvSpPr>
            <p:cNvPr id="24" name="Google Shape;4631;p47">
              <a:extLst>
                <a:ext uri="{FF2B5EF4-FFF2-40B4-BE49-F238E27FC236}">
                  <a16:creationId xmlns:a16="http://schemas.microsoft.com/office/drawing/2014/main" id="{70F26B41-C48B-63D9-BA2B-8A67E0A0E726}"/>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32;p47">
              <a:extLst>
                <a:ext uri="{FF2B5EF4-FFF2-40B4-BE49-F238E27FC236}">
                  <a16:creationId xmlns:a16="http://schemas.microsoft.com/office/drawing/2014/main" id="{9BA6F10D-64BC-9FFA-7907-9643E4554D6C}"/>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33;p47">
              <a:extLst>
                <a:ext uri="{FF2B5EF4-FFF2-40B4-BE49-F238E27FC236}">
                  <a16:creationId xmlns:a16="http://schemas.microsoft.com/office/drawing/2014/main" id="{7A7E75DE-98CB-B14D-C82F-6BCF092E0E73}"/>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34;p47">
              <a:extLst>
                <a:ext uri="{FF2B5EF4-FFF2-40B4-BE49-F238E27FC236}">
                  <a16:creationId xmlns:a16="http://schemas.microsoft.com/office/drawing/2014/main" id="{2986AF53-41BB-CF00-52D7-99D66F023834}"/>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35;p47">
              <a:extLst>
                <a:ext uri="{FF2B5EF4-FFF2-40B4-BE49-F238E27FC236}">
                  <a16:creationId xmlns:a16="http://schemas.microsoft.com/office/drawing/2014/main" id="{F31EE80C-B826-BCEA-DD65-7A7EB601FB64}"/>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6;p47">
              <a:extLst>
                <a:ext uri="{FF2B5EF4-FFF2-40B4-BE49-F238E27FC236}">
                  <a16:creationId xmlns:a16="http://schemas.microsoft.com/office/drawing/2014/main" id="{3A347B82-4A25-23F4-8166-CA515DB44B20}"/>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37;p47">
              <a:extLst>
                <a:ext uri="{FF2B5EF4-FFF2-40B4-BE49-F238E27FC236}">
                  <a16:creationId xmlns:a16="http://schemas.microsoft.com/office/drawing/2014/main" id="{0C5AEDFE-45A9-F514-C9A6-5479C65F3ED7}"/>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38;p47">
              <a:extLst>
                <a:ext uri="{FF2B5EF4-FFF2-40B4-BE49-F238E27FC236}">
                  <a16:creationId xmlns:a16="http://schemas.microsoft.com/office/drawing/2014/main" id="{C95BCD43-4E0F-A594-B717-F3DFB4270FD6}"/>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39;p47">
              <a:extLst>
                <a:ext uri="{FF2B5EF4-FFF2-40B4-BE49-F238E27FC236}">
                  <a16:creationId xmlns:a16="http://schemas.microsoft.com/office/drawing/2014/main" id="{CAEA0FC2-8196-1AF2-8124-B112275DD49E}"/>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40;p47">
              <a:extLst>
                <a:ext uri="{FF2B5EF4-FFF2-40B4-BE49-F238E27FC236}">
                  <a16:creationId xmlns:a16="http://schemas.microsoft.com/office/drawing/2014/main" id="{A6B11760-ECC1-FFE0-2D4D-66B1986F733C}"/>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41;p47">
              <a:extLst>
                <a:ext uri="{FF2B5EF4-FFF2-40B4-BE49-F238E27FC236}">
                  <a16:creationId xmlns:a16="http://schemas.microsoft.com/office/drawing/2014/main" id="{C16F05E9-8238-7C43-39C4-4D5F2D2A241F}"/>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42;p47">
              <a:extLst>
                <a:ext uri="{FF2B5EF4-FFF2-40B4-BE49-F238E27FC236}">
                  <a16:creationId xmlns:a16="http://schemas.microsoft.com/office/drawing/2014/main" id="{A789C034-AB0C-EEA5-8A53-FE470A079FDB}"/>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43;p47">
              <a:extLst>
                <a:ext uri="{FF2B5EF4-FFF2-40B4-BE49-F238E27FC236}">
                  <a16:creationId xmlns:a16="http://schemas.microsoft.com/office/drawing/2014/main" id="{68168669-F37A-1C2E-5ACA-7E7D8684059C}"/>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44;p47">
              <a:extLst>
                <a:ext uri="{FF2B5EF4-FFF2-40B4-BE49-F238E27FC236}">
                  <a16:creationId xmlns:a16="http://schemas.microsoft.com/office/drawing/2014/main" id="{0C820532-E32B-8A71-FA14-3B5DF6C67ECD}"/>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4077;p32">
            <a:extLst>
              <a:ext uri="{FF2B5EF4-FFF2-40B4-BE49-F238E27FC236}">
                <a16:creationId xmlns:a16="http://schemas.microsoft.com/office/drawing/2014/main" id="{1503AC8F-31B5-5DA1-CE33-6C28039E01F4}"/>
              </a:ext>
            </a:extLst>
          </p:cNvPr>
          <p:cNvSpPr txBox="1">
            <a:spLocks/>
          </p:cNvSpPr>
          <p:nvPr/>
        </p:nvSpPr>
        <p:spPr>
          <a:xfrm>
            <a:off x="8318414" y="4432726"/>
            <a:ext cx="527134"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3/16</a:t>
            </a:r>
            <a:endParaRPr lang="id-ID" sz="1100" dirty="0">
              <a:solidFill>
                <a:schemeClr val="accent6">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3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sp>
        <p:nvSpPr>
          <p:cNvPr id="4068" name="Google Shape;4068;p31"/>
          <p:cNvSpPr txBox="1">
            <a:spLocks noGrp="1"/>
          </p:cNvSpPr>
          <p:nvPr>
            <p:ph type="body" idx="1"/>
          </p:nvPr>
        </p:nvSpPr>
        <p:spPr>
          <a:xfrm>
            <a:off x="720000" y="1215750"/>
            <a:ext cx="7704000" cy="3388200"/>
          </a:xfrm>
          <a:prstGeom prst="rect">
            <a:avLst/>
          </a:prstGeom>
        </p:spPr>
        <p:txBody>
          <a:bodyPr spcFirstLastPara="1" wrap="square" lIns="91425" tIns="91425" rIns="91425" bIns="91425" anchor="ctr" anchorCtr="0">
            <a:noAutofit/>
          </a:bodyPr>
          <a:lstStyle/>
          <a:p>
            <a:pPr marL="514350" indent="-514350">
              <a:buFont typeface="+mj-lt"/>
              <a:buAutoNum type="arabicPeriod"/>
            </a:pPr>
            <a:r>
              <a:rPr lang="en-ID" sz="1100" dirty="0">
                <a:latin typeface="+mj-lt"/>
              </a:rPr>
              <a:t>Research type</a:t>
            </a:r>
          </a:p>
          <a:p>
            <a:pPr marL="0" indent="0">
              <a:buNone/>
            </a:pPr>
            <a:r>
              <a:rPr lang="en-ID" sz="1100" dirty="0">
                <a:latin typeface="+mj-lt"/>
              </a:rPr>
              <a:t>	Non-</a:t>
            </a:r>
            <a:r>
              <a:rPr lang="en-ID" sz="1100" dirty="0" err="1">
                <a:latin typeface="+mj-lt"/>
              </a:rPr>
              <a:t>implementative</a:t>
            </a:r>
            <a:r>
              <a:rPr lang="en-ID" sz="1100" dirty="0">
                <a:latin typeface="+mj-lt"/>
              </a:rPr>
              <a:t> analytics which analyses the surrounding conditions from the results  of quantitative data</a:t>
            </a:r>
          </a:p>
          <a:p>
            <a:pPr marL="0" indent="0">
              <a:buNone/>
            </a:pPr>
            <a:endParaRPr lang="en-ID" sz="1100" dirty="0">
              <a:latin typeface="+mj-lt"/>
            </a:endParaRPr>
          </a:p>
          <a:p>
            <a:pPr marL="514350" indent="-514350">
              <a:buFont typeface="+mj-lt"/>
              <a:buAutoNum type="arabicPeriod" startAt="2"/>
            </a:pPr>
            <a:r>
              <a:rPr lang="en-ID" sz="1100" dirty="0">
                <a:latin typeface="+mj-lt"/>
              </a:rPr>
              <a:t>Research strategy</a:t>
            </a:r>
          </a:p>
          <a:p>
            <a:pPr marL="0" indent="0">
              <a:buNone/>
            </a:pPr>
            <a:r>
              <a:rPr lang="en-ID" sz="1100" dirty="0">
                <a:latin typeface="+mj-lt"/>
              </a:rPr>
              <a:t>	development of a genetic algorithm in a system that aims to optimize food nutrition for adolescents to increase immunity and achievement in adolescents.</a:t>
            </a:r>
            <a:endParaRPr lang="sv-SE" sz="1100" dirty="0">
              <a:latin typeface="+mj-lt"/>
            </a:endParaRPr>
          </a:p>
        </p:txBody>
      </p:sp>
      <p:grpSp>
        <p:nvGrpSpPr>
          <p:cNvPr id="4" name="Google Shape;4630;p47">
            <a:extLst>
              <a:ext uri="{FF2B5EF4-FFF2-40B4-BE49-F238E27FC236}">
                <a16:creationId xmlns:a16="http://schemas.microsoft.com/office/drawing/2014/main" id="{C08712C1-FC29-C5E7-9263-5D85A20238D1}"/>
              </a:ext>
            </a:extLst>
          </p:cNvPr>
          <p:cNvGrpSpPr/>
          <p:nvPr/>
        </p:nvGrpSpPr>
        <p:grpSpPr>
          <a:xfrm rot="-942694">
            <a:off x="6887247" y="4422419"/>
            <a:ext cx="842435" cy="759110"/>
            <a:chOff x="1309650" y="511300"/>
            <a:chExt cx="2245650" cy="1117200"/>
          </a:xfrm>
        </p:grpSpPr>
        <p:sp>
          <p:nvSpPr>
            <p:cNvPr id="5" name="Google Shape;4631;p47">
              <a:extLst>
                <a:ext uri="{FF2B5EF4-FFF2-40B4-BE49-F238E27FC236}">
                  <a16:creationId xmlns:a16="http://schemas.microsoft.com/office/drawing/2014/main" id="{8C92DDE0-1B59-0C78-E84C-0BB10F01C3CB}"/>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32;p47">
              <a:extLst>
                <a:ext uri="{FF2B5EF4-FFF2-40B4-BE49-F238E27FC236}">
                  <a16:creationId xmlns:a16="http://schemas.microsoft.com/office/drawing/2014/main" id="{280970FB-D4DC-ED15-678E-D34699398673}"/>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33;p47">
              <a:extLst>
                <a:ext uri="{FF2B5EF4-FFF2-40B4-BE49-F238E27FC236}">
                  <a16:creationId xmlns:a16="http://schemas.microsoft.com/office/drawing/2014/main" id="{CF4B0BE3-EE24-0F9D-C181-4A2E9714B2D9}"/>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34;p47">
              <a:extLst>
                <a:ext uri="{FF2B5EF4-FFF2-40B4-BE49-F238E27FC236}">
                  <a16:creationId xmlns:a16="http://schemas.microsoft.com/office/drawing/2014/main" id="{12A2FD93-0461-CF4C-A150-BDC43211F449}"/>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35;p47">
              <a:extLst>
                <a:ext uri="{FF2B5EF4-FFF2-40B4-BE49-F238E27FC236}">
                  <a16:creationId xmlns:a16="http://schemas.microsoft.com/office/drawing/2014/main" id="{55ABB34C-C225-FD36-319F-C3028EE27DA1}"/>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36;p47">
              <a:extLst>
                <a:ext uri="{FF2B5EF4-FFF2-40B4-BE49-F238E27FC236}">
                  <a16:creationId xmlns:a16="http://schemas.microsoft.com/office/drawing/2014/main" id="{14D2B1CF-8357-52D5-8F71-D7D4A801B86D}"/>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37;p47">
              <a:extLst>
                <a:ext uri="{FF2B5EF4-FFF2-40B4-BE49-F238E27FC236}">
                  <a16:creationId xmlns:a16="http://schemas.microsoft.com/office/drawing/2014/main" id="{C3206444-2087-5961-4D75-46EA1B81FD35}"/>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38;p47">
              <a:extLst>
                <a:ext uri="{FF2B5EF4-FFF2-40B4-BE49-F238E27FC236}">
                  <a16:creationId xmlns:a16="http://schemas.microsoft.com/office/drawing/2014/main" id="{84622FEC-C104-FF97-156E-AFABE100BD4A}"/>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39;p47">
              <a:extLst>
                <a:ext uri="{FF2B5EF4-FFF2-40B4-BE49-F238E27FC236}">
                  <a16:creationId xmlns:a16="http://schemas.microsoft.com/office/drawing/2014/main" id="{9433C58A-0536-3CB9-011E-2FA4F459C03A}"/>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40;p47">
              <a:extLst>
                <a:ext uri="{FF2B5EF4-FFF2-40B4-BE49-F238E27FC236}">
                  <a16:creationId xmlns:a16="http://schemas.microsoft.com/office/drawing/2014/main" id="{1CC2974B-2243-EA62-F534-FDFCDBBFDF34}"/>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1;p47">
              <a:extLst>
                <a:ext uri="{FF2B5EF4-FFF2-40B4-BE49-F238E27FC236}">
                  <a16:creationId xmlns:a16="http://schemas.microsoft.com/office/drawing/2014/main" id="{90B36198-10CB-4EE3-994C-EB34A382F906}"/>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42;p47">
              <a:extLst>
                <a:ext uri="{FF2B5EF4-FFF2-40B4-BE49-F238E27FC236}">
                  <a16:creationId xmlns:a16="http://schemas.microsoft.com/office/drawing/2014/main" id="{DC127216-2A74-44CE-F12A-480CD194D4AB}"/>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43;p47">
              <a:extLst>
                <a:ext uri="{FF2B5EF4-FFF2-40B4-BE49-F238E27FC236}">
                  <a16:creationId xmlns:a16="http://schemas.microsoft.com/office/drawing/2014/main" id="{3EBE6F13-C738-8248-AC3D-958017E1BA1E}"/>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4;p47">
              <a:extLst>
                <a:ext uri="{FF2B5EF4-FFF2-40B4-BE49-F238E27FC236}">
                  <a16:creationId xmlns:a16="http://schemas.microsoft.com/office/drawing/2014/main" id="{F506DB43-36DE-0A96-5214-570E4D63C44F}"/>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077;p32">
            <a:extLst>
              <a:ext uri="{FF2B5EF4-FFF2-40B4-BE49-F238E27FC236}">
                <a16:creationId xmlns:a16="http://schemas.microsoft.com/office/drawing/2014/main" id="{11700605-3259-4D5A-87DC-289A30DAEDE9}"/>
              </a:ext>
            </a:extLst>
          </p:cNvPr>
          <p:cNvSpPr txBox="1">
            <a:spLocks/>
          </p:cNvSpPr>
          <p:nvPr/>
        </p:nvSpPr>
        <p:spPr>
          <a:xfrm>
            <a:off x="7089688" y="4542149"/>
            <a:ext cx="527134"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6/16</a:t>
            </a:r>
            <a:endParaRPr lang="id-ID" sz="1100" dirty="0">
              <a:solidFill>
                <a:schemeClr val="accent6">
                  <a:lumMod val="95000"/>
                </a:schemeClr>
              </a:solidFill>
            </a:endParaRPr>
          </a:p>
        </p:txBody>
      </p:sp>
    </p:spTree>
    <p:extLst>
      <p:ext uri="{BB962C8B-B14F-4D97-AF65-F5344CB8AC3E}">
        <p14:creationId xmlns:p14="http://schemas.microsoft.com/office/powerpoint/2010/main" val="398998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552B-FBEF-EB69-3056-5A4844E80CEF}"/>
              </a:ext>
            </a:extLst>
          </p:cNvPr>
          <p:cNvSpPr>
            <a:spLocks noGrp="1"/>
          </p:cNvSpPr>
          <p:nvPr>
            <p:ph type="title"/>
          </p:nvPr>
        </p:nvSpPr>
        <p:spPr/>
        <p:txBody>
          <a:bodyPr/>
          <a:lstStyle/>
          <a:p>
            <a:r>
              <a:rPr lang="en-ID" dirty="0"/>
              <a:t>Langkah </a:t>
            </a:r>
            <a:r>
              <a:rPr lang="en-ID" dirty="0" err="1"/>
              <a:t>Algoritma</a:t>
            </a:r>
            <a:r>
              <a:rPr lang="en-ID" dirty="0"/>
              <a:t> </a:t>
            </a:r>
            <a:r>
              <a:rPr lang="en-ID" dirty="0" err="1"/>
              <a:t>Genetika</a:t>
            </a:r>
            <a:endParaRPr lang="id-ID" dirty="0"/>
          </a:p>
        </p:txBody>
      </p:sp>
      <p:sp>
        <p:nvSpPr>
          <p:cNvPr id="3" name="Text Placeholder 2">
            <a:extLst>
              <a:ext uri="{FF2B5EF4-FFF2-40B4-BE49-F238E27FC236}">
                <a16:creationId xmlns:a16="http://schemas.microsoft.com/office/drawing/2014/main" id="{06FFC461-5109-38FE-4397-0619F19E45D8}"/>
              </a:ext>
            </a:extLst>
          </p:cNvPr>
          <p:cNvSpPr>
            <a:spLocks noGrp="1"/>
          </p:cNvSpPr>
          <p:nvPr>
            <p:ph type="body" idx="1"/>
          </p:nvPr>
        </p:nvSpPr>
        <p:spPr/>
        <p:txBody>
          <a:bodyPr/>
          <a:lstStyle/>
          <a:p>
            <a:pPr marL="152400" indent="0">
              <a:buNone/>
            </a:pPr>
            <a:endParaRPr lang="id-ID" dirty="0"/>
          </a:p>
        </p:txBody>
      </p:sp>
      <p:pic>
        <p:nvPicPr>
          <p:cNvPr id="4" name="Picture 3">
            <a:extLst>
              <a:ext uri="{FF2B5EF4-FFF2-40B4-BE49-F238E27FC236}">
                <a16:creationId xmlns:a16="http://schemas.microsoft.com/office/drawing/2014/main" id="{1E2C4371-A75D-72AC-1ECD-DFC695D0759A}"/>
              </a:ext>
            </a:extLst>
          </p:cNvPr>
          <p:cNvPicPr>
            <a:picLocks noChangeAspect="1"/>
          </p:cNvPicPr>
          <p:nvPr/>
        </p:nvPicPr>
        <p:blipFill>
          <a:blip r:embed="rId2"/>
          <a:stretch>
            <a:fillRect/>
          </a:stretch>
        </p:blipFill>
        <p:spPr>
          <a:xfrm>
            <a:off x="1524210" y="1414425"/>
            <a:ext cx="5343525" cy="2990850"/>
          </a:xfrm>
          <a:prstGeom prst="rect">
            <a:avLst/>
          </a:prstGeom>
        </p:spPr>
      </p:pic>
      <p:grpSp>
        <p:nvGrpSpPr>
          <p:cNvPr id="5" name="Google Shape;4630;p47">
            <a:extLst>
              <a:ext uri="{FF2B5EF4-FFF2-40B4-BE49-F238E27FC236}">
                <a16:creationId xmlns:a16="http://schemas.microsoft.com/office/drawing/2014/main" id="{4BE32346-FA28-9647-D995-80BCED7C04C3}"/>
              </a:ext>
            </a:extLst>
          </p:cNvPr>
          <p:cNvGrpSpPr/>
          <p:nvPr/>
        </p:nvGrpSpPr>
        <p:grpSpPr>
          <a:xfrm rot="-942694">
            <a:off x="7153782" y="4285545"/>
            <a:ext cx="842435" cy="759110"/>
            <a:chOff x="1309650" y="511300"/>
            <a:chExt cx="2245650" cy="1117200"/>
          </a:xfrm>
        </p:grpSpPr>
        <p:sp>
          <p:nvSpPr>
            <p:cNvPr id="6" name="Google Shape;4631;p47">
              <a:extLst>
                <a:ext uri="{FF2B5EF4-FFF2-40B4-BE49-F238E27FC236}">
                  <a16:creationId xmlns:a16="http://schemas.microsoft.com/office/drawing/2014/main" id="{22C3AB19-D1BF-D763-1C24-5A8552D59605}"/>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32;p47">
              <a:extLst>
                <a:ext uri="{FF2B5EF4-FFF2-40B4-BE49-F238E27FC236}">
                  <a16:creationId xmlns:a16="http://schemas.microsoft.com/office/drawing/2014/main" id="{106D6934-965F-5397-14D9-51974E0FC19F}"/>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33;p47">
              <a:extLst>
                <a:ext uri="{FF2B5EF4-FFF2-40B4-BE49-F238E27FC236}">
                  <a16:creationId xmlns:a16="http://schemas.microsoft.com/office/drawing/2014/main" id="{0DD91083-C9BF-68F2-2EFD-7E93A9C31707}"/>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34;p47">
              <a:extLst>
                <a:ext uri="{FF2B5EF4-FFF2-40B4-BE49-F238E27FC236}">
                  <a16:creationId xmlns:a16="http://schemas.microsoft.com/office/drawing/2014/main" id="{A42466D8-7342-F5CA-8A69-CB6C92A082C9}"/>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35;p47">
              <a:extLst>
                <a:ext uri="{FF2B5EF4-FFF2-40B4-BE49-F238E27FC236}">
                  <a16:creationId xmlns:a16="http://schemas.microsoft.com/office/drawing/2014/main" id="{7EBCF7AC-6176-77AB-DAA3-24C672327E34}"/>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36;p47">
              <a:extLst>
                <a:ext uri="{FF2B5EF4-FFF2-40B4-BE49-F238E27FC236}">
                  <a16:creationId xmlns:a16="http://schemas.microsoft.com/office/drawing/2014/main" id="{021B3525-F3C9-31B5-19E4-5824C9B97A8F}"/>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37;p47">
              <a:extLst>
                <a:ext uri="{FF2B5EF4-FFF2-40B4-BE49-F238E27FC236}">
                  <a16:creationId xmlns:a16="http://schemas.microsoft.com/office/drawing/2014/main" id="{F2A69071-65D6-102D-1B80-15D13ACDE1A3}"/>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38;p47">
              <a:extLst>
                <a:ext uri="{FF2B5EF4-FFF2-40B4-BE49-F238E27FC236}">
                  <a16:creationId xmlns:a16="http://schemas.microsoft.com/office/drawing/2014/main" id="{350D4541-0292-2E3A-3FEE-83AFCC96FFDE}"/>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9;p47">
              <a:extLst>
                <a:ext uri="{FF2B5EF4-FFF2-40B4-BE49-F238E27FC236}">
                  <a16:creationId xmlns:a16="http://schemas.microsoft.com/office/drawing/2014/main" id="{64027AD1-B94D-A708-3A8C-2142BF02CFB3}"/>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0;p47">
              <a:extLst>
                <a:ext uri="{FF2B5EF4-FFF2-40B4-BE49-F238E27FC236}">
                  <a16:creationId xmlns:a16="http://schemas.microsoft.com/office/drawing/2014/main" id="{DC8CCE4B-0E18-8B94-6F29-0AB48103C38C}"/>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41;p47">
              <a:extLst>
                <a:ext uri="{FF2B5EF4-FFF2-40B4-BE49-F238E27FC236}">
                  <a16:creationId xmlns:a16="http://schemas.microsoft.com/office/drawing/2014/main" id="{5CC345A8-5DF2-5229-0A39-DED6BF68F1C8}"/>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42;p47">
              <a:extLst>
                <a:ext uri="{FF2B5EF4-FFF2-40B4-BE49-F238E27FC236}">
                  <a16:creationId xmlns:a16="http://schemas.microsoft.com/office/drawing/2014/main" id="{00173607-7507-495C-4182-6DF62443ED7E}"/>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3;p47">
              <a:extLst>
                <a:ext uri="{FF2B5EF4-FFF2-40B4-BE49-F238E27FC236}">
                  <a16:creationId xmlns:a16="http://schemas.microsoft.com/office/drawing/2014/main" id="{FF669293-8D6E-CE4C-DBA7-E783BAB7E12D}"/>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44;p47">
              <a:extLst>
                <a:ext uri="{FF2B5EF4-FFF2-40B4-BE49-F238E27FC236}">
                  <a16:creationId xmlns:a16="http://schemas.microsoft.com/office/drawing/2014/main" id="{50C39A48-CBBF-4BD5-CD2E-C298E5159377}"/>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4077;p32">
            <a:extLst>
              <a:ext uri="{FF2B5EF4-FFF2-40B4-BE49-F238E27FC236}">
                <a16:creationId xmlns:a16="http://schemas.microsoft.com/office/drawing/2014/main" id="{BED8EDD7-7CBC-ABA1-D775-C314C099410A}"/>
              </a:ext>
            </a:extLst>
          </p:cNvPr>
          <p:cNvSpPr txBox="1">
            <a:spLocks/>
          </p:cNvSpPr>
          <p:nvPr/>
        </p:nvSpPr>
        <p:spPr>
          <a:xfrm>
            <a:off x="7356223" y="4405275"/>
            <a:ext cx="527134"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7/16</a:t>
            </a:r>
            <a:endParaRPr lang="id-ID" sz="1100" dirty="0">
              <a:solidFill>
                <a:schemeClr val="accent6">
                  <a:lumMod val="95000"/>
                </a:schemeClr>
              </a:solidFill>
            </a:endParaRPr>
          </a:p>
        </p:txBody>
      </p:sp>
    </p:spTree>
    <p:extLst>
      <p:ext uri="{BB962C8B-B14F-4D97-AF65-F5344CB8AC3E}">
        <p14:creationId xmlns:p14="http://schemas.microsoft.com/office/powerpoint/2010/main" val="205704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2"/>
        <p:cNvGrpSpPr/>
        <p:nvPr/>
      </p:nvGrpSpPr>
      <p:grpSpPr>
        <a:xfrm>
          <a:off x="0" y="0"/>
          <a:ext cx="0" cy="0"/>
          <a:chOff x="0" y="0"/>
          <a:chExt cx="0" cy="0"/>
        </a:xfrm>
      </p:grpSpPr>
      <p:sp>
        <p:nvSpPr>
          <p:cNvPr id="4083" name="Google Shape;4083;p32"/>
          <p:cNvSpPr txBox="1">
            <a:spLocks noGrp="1"/>
          </p:cNvSpPr>
          <p:nvPr>
            <p:ph type="subTitle" idx="1"/>
          </p:nvPr>
        </p:nvSpPr>
        <p:spPr>
          <a:xfrm>
            <a:off x="4583356" y="3082896"/>
            <a:ext cx="3947377" cy="1440627"/>
          </a:xfrm>
          <a:prstGeom prst="rect">
            <a:avLst/>
          </a:prstGeom>
        </p:spPr>
        <p:txBody>
          <a:bodyPr spcFirstLastPara="1" wrap="square" lIns="91425" tIns="91425" rIns="91425" bIns="91425" anchor="ctr" anchorCtr="0">
            <a:noAutofit/>
          </a:bodyPr>
          <a:lstStyle/>
          <a:p>
            <a:pPr marL="0" indent="0" algn="just"/>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use of constant values ​​functions to balance each value, which in this case contains the total nutritional penalty and the total food price </a:t>
            </a:r>
            <a:r>
              <a:rPr lang="en-ID" sz="1400" dirty="0">
                <a:effectLst/>
                <a:latin typeface="Calibri" panose="020F0502020204030204" pitchFamily="34" charset="0"/>
                <a:ea typeface="Times New Roman" panose="02020603050405020304" pitchFamily="18" charset="0"/>
                <a:cs typeface="Times New Roman" panose="02020603050405020304" pitchFamily="18" charset="0"/>
              </a:rPr>
              <a:t>(Sari, </a:t>
            </a:r>
            <a:r>
              <a:rPr lang="en-ID" sz="1400" dirty="0" err="1">
                <a:effectLst/>
                <a:latin typeface="Calibri" panose="020F0502020204030204" pitchFamily="34" charset="0"/>
                <a:ea typeface="Times New Roman" panose="02020603050405020304" pitchFamily="18" charset="0"/>
                <a:cs typeface="Times New Roman" panose="02020603050405020304" pitchFamily="18" charset="0"/>
              </a:rPr>
              <a:t>Cholissodin</a:t>
            </a:r>
            <a:r>
              <a:rPr lang="en-ID" sz="1400" dirty="0">
                <a:effectLst/>
                <a:latin typeface="Calibri" panose="020F0502020204030204" pitchFamily="34" charset="0"/>
                <a:ea typeface="Times New Roman" panose="02020603050405020304" pitchFamily="18" charset="0"/>
                <a:cs typeface="Times New Roman" panose="02020603050405020304" pitchFamily="18" charset="0"/>
              </a:rPr>
              <a:t> dan </a:t>
            </a:r>
            <a:r>
              <a:rPr lang="en-ID" sz="1400" dirty="0" err="1">
                <a:effectLst/>
                <a:latin typeface="Calibri" panose="020F0502020204030204" pitchFamily="34" charset="0"/>
                <a:ea typeface="Times New Roman" panose="02020603050405020304" pitchFamily="18" charset="0"/>
                <a:cs typeface="Times New Roman" panose="02020603050405020304" pitchFamily="18" charset="0"/>
              </a:rPr>
              <a:t>Rahayudi</a:t>
            </a:r>
            <a:r>
              <a:rPr lang="en-ID" sz="1400" dirty="0">
                <a:effectLst/>
                <a:latin typeface="Calibri" panose="020F0502020204030204" pitchFamily="34" charset="0"/>
                <a:ea typeface="Times New Roman" panose="02020603050405020304" pitchFamily="18" charset="0"/>
                <a:cs typeface="Times New Roman" panose="02020603050405020304" pitchFamily="18" charset="0"/>
              </a:rPr>
              <a:t>, 2021)</a:t>
            </a:r>
            <a:endParaRPr lang="id-ID" dirty="0"/>
          </a:p>
        </p:txBody>
      </p:sp>
      <p:sp>
        <p:nvSpPr>
          <p:cNvPr id="4089" name="Google Shape;4089;p3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Manualisasi (Fitness dan Elitism)</a:t>
            </a:r>
            <a:endParaRPr dirty="0"/>
          </a:p>
        </p:txBody>
      </p:sp>
      <p:grpSp>
        <p:nvGrpSpPr>
          <p:cNvPr id="41" name="Google Shape;4630;p47">
            <a:extLst>
              <a:ext uri="{FF2B5EF4-FFF2-40B4-BE49-F238E27FC236}">
                <a16:creationId xmlns:a16="http://schemas.microsoft.com/office/drawing/2014/main" id="{2B8F648A-54B8-2890-E4E7-25E2BA8A8A4E}"/>
              </a:ext>
            </a:extLst>
          </p:cNvPr>
          <p:cNvGrpSpPr/>
          <p:nvPr/>
        </p:nvGrpSpPr>
        <p:grpSpPr>
          <a:xfrm rot="-942694">
            <a:off x="7833529" y="4340311"/>
            <a:ext cx="842435" cy="759110"/>
            <a:chOff x="1309650" y="511300"/>
            <a:chExt cx="2245650" cy="1117200"/>
          </a:xfrm>
        </p:grpSpPr>
        <p:sp>
          <p:nvSpPr>
            <p:cNvPr id="42" name="Google Shape;4631;p47">
              <a:extLst>
                <a:ext uri="{FF2B5EF4-FFF2-40B4-BE49-F238E27FC236}">
                  <a16:creationId xmlns:a16="http://schemas.microsoft.com/office/drawing/2014/main" id="{FB1F7542-6979-5937-CB82-A44EA5A9A615}"/>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32;p47">
              <a:extLst>
                <a:ext uri="{FF2B5EF4-FFF2-40B4-BE49-F238E27FC236}">
                  <a16:creationId xmlns:a16="http://schemas.microsoft.com/office/drawing/2014/main" id="{3470BE06-668C-4B7E-7F3E-AA10F77A4CCA}"/>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33;p47">
              <a:extLst>
                <a:ext uri="{FF2B5EF4-FFF2-40B4-BE49-F238E27FC236}">
                  <a16:creationId xmlns:a16="http://schemas.microsoft.com/office/drawing/2014/main" id="{926DC76E-B492-4668-8B28-DA5A70937D76}"/>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34;p47">
              <a:extLst>
                <a:ext uri="{FF2B5EF4-FFF2-40B4-BE49-F238E27FC236}">
                  <a16:creationId xmlns:a16="http://schemas.microsoft.com/office/drawing/2014/main" id="{80A05614-13D3-7EA4-A6D7-EB4D75E81FFA}"/>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35;p47">
              <a:extLst>
                <a:ext uri="{FF2B5EF4-FFF2-40B4-BE49-F238E27FC236}">
                  <a16:creationId xmlns:a16="http://schemas.microsoft.com/office/drawing/2014/main" id="{6A29D5C3-DA0F-5AB9-F45D-16D2F6892A91}"/>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36;p47">
              <a:extLst>
                <a:ext uri="{FF2B5EF4-FFF2-40B4-BE49-F238E27FC236}">
                  <a16:creationId xmlns:a16="http://schemas.microsoft.com/office/drawing/2014/main" id="{836335CB-F8DE-4C6D-9C4D-A15B992EFA4C}"/>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37;p47">
              <a:extLst>
                <a:ext uri="{FF2B5EF4-FFF2-40B4-BE49-F238E27FC236}">
                  <a16:creationId xmlns:a16="http://schemas.microsoft.com/office/drawing/2014/main" id="{516124B6-E3FD-6189-E764-1F1F00670734}"/>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38;p47">
              <a:extLst>
                <a:ext uri="{FF2B5EF4-FFF2-40B4-BE49-F238E27FC236}">
                  <a16:creationId xmlns:a16="http://schemas.microsoft.com/office/drawing/2014/main" id="{7CA65546-9532-78FE-503C-BF17CF2815C5}"/>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9;p47">
              <a:extLst>
                <a:ext uri="{FF2B5EF4-FFF2-40B4-BE49-F238E27FC236}">
                  <a16:creationId xmlns:a16="http://schemas.microsoft.com/office/drawing/2014/main" id="{EE767996-6996-A6A1-ABCB-BCA030178346}"/>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0;p47">
              <a:extLst>
                <a:ext uri="{FF2B5EF4-FFF2-40B4-BE49-F238E27FC236}">
                  <a16:creationId xmlns:a16="http://schemas.microsoft.com/office/drawing/2014/main" id="{DC82105B-163D-3F05-12A2-3FC842E3333D}"/>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41;p47">
              <a:extLst>
                <a:ext uri="{FF2B5EF4-FFF2-40B4-BE49-F238E27FC236}">
                  <a16:creationId xmlns:a16="http://schemas.microsoft.com/office/drawing/2014/main" id="{9214EE06-4EEC-C026-8B50-AE7BC75C55C1}"/>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42;p47">
              <a:extLst>
                <a:ext uri="{FF2B5EF4-FFF2-40B4-BE49-F238E27FC236}">
                  <a16:creationId xmlns:a16="http://schemas.microsoft.com/office/drawing/2014/main" id="{B7552636-9044-7802-33D5-0D53564CCF9A}"/>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43;p47">
              <a:extLst>
                <a:ext uri="{FF2B5EF4-FFF2-40B4-BE49-F238E27FC236}">
                  <a16:creationId xmlns:a16="http://schemas.microsoft.com/office/drawing/2014/main" id="{D7B4EF3A-4F6F-6BBB-3F40-EC3CF9B7B5A1}"/>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44;p47">
              <a:extLst>
                <a:ext uri="{FF2B5EF4-FFF2-40B4-BE49-F238E27FC236}">
                  <a16:creationId xmlns:a16="http://schemas.microsoft.com/office/drawing/2014/main" id="{FCE99617-4431-1ABD-5D0D-AB8922B8E800}"/>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4077;p32">
            <a:extLst>
              <a:ext uri="{FF2B5EF4-FFF2-40B4-BE49-F238E27FC236}">
                <a16:creationId xmlns:a16="http://schemas.microsoft.com/office/drawing/2014/main" id="{AC9F7627-0D11-EA46-3289-B315E67CD0DB}"/>
              </a:ext>
            </a:extLst>
          </p:cNvPr>
          <p:cNvSpPr txBox="1">
            <a:spLocks/>
          </p:cNvSpPr>
          <p:nvPr/>
        </p:nvSpPr>
        <p:spPr>
          <a:xfrm>
            <a:off x="7970052" y="4443338"/>
            <a:ext cx="583817"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8/16</a:t>
            </a:r>
            <a:endParaRPr lang="id-ID" sz="1100" dirty="0">
              <a:solidFill>
                <a:schemeClr val="accent6">
                  <a:lumMod val="95000"/>
                </a:schemeClr>
              </a:solidFill>
            </a:endParaRPr>
          </a:p>
        </p:txBody>
      </p:sp>
      <mc:AlternateContent xmlns:mc="http://schemas.openxmlformats.org/markup-compatibility/2006">
        <mc:Choice xmlns:a14="http://schemas.microsoft.com/office/drawing/2010/main" Requires="a14">
          <p:sp>
            <p:nvSpPr>
              <p:cNvPr id="25" name="Google Shape;4083;p32">
                <a:extLst>
                  <a:ext uri="{FF2B5EF4-FFF2-40B4-BE49-F238E27FC236}">
                    <a16:creationId xmlns:a16="http://schemas.microsoft.com/office/drawing/2014/main" id="{0FDDFDAC-DD56-E1B0-BDB7-56C0464F277A}"/>
                  </a:ext>
                </a:extLst>
              </p:cNvPr>
              <p:cNvSpPr txBox="1">
                <a:spLocks/>
              </p:cNvSpPr>
              <p:nvPr/>
            </p:nvSpPr>
            <p:spPr>
              <a:xfrm>
                <a:off x="1705749" y="1307021"/>
                <a:ext cx="5732502" cy="12232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Baloo 2"/>
                  <a:buNone/>
                  <a:defRPr sz="1400" b="0" i="0" u="none" strike="noStrike" cap="none">
                    <a:solidFill>
                      <a:schemeClr val="dk2"/>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9pPr>
              </a:lstStyle>
              <a:p>
                <a:pPr marL="0" indent="0" algn="just"/>
                <a:r>
                  <a:rPr lang="id-ID" sz="2000" dirty="0"/>
                  <a:t>Fitness = </a:t>
                </a:r>
                <a14:m>
                  <m:oMath xmlns:m="http://schemas.openxmlformats.org/officeDocument/2006/math">
                    <m:f>
                      <m:fPr>
                        <m:ctrlPr>
                          <a:rPr lang="id-ID" sz="2000" i="1" smtClean="0">
                            <a:latin typeface="Cambria Math" panose="02040503050406030204" pitchFamily="18" charset="0"/>
                          </a:rPr>
                        </m:ctrlPr>
                      </m:fPr>
                      <m:num>
                        <m:r>
                          <a:rPr lang="en-ID" sz="2000" b="0" i="1" smtClean="0">
                            <a:latin typeface="Cambria Math" panose="02040503050406030204" pitchFamily="18" charset="0"/>
                          </a:rPr>
                          <m:t>1000</m:t>
                        </m:r>
                      </m:num>
                      <m:den>
                        <m:r>
                          <a:rPr lang="en-ID"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𝑛𝑢𝑡𝑟𝑖𝑡𝑖𝑜𝑛𝑎𝑙</m:t>
                        </m:r>
                        <m:r>
                          <a:rPr lang="en-US" sz="2000" b="0" i="1" smtClean="0">
                            <a:latin typeface="Cambria Math" panose="02040503050406030204" pitchFamily="18" charset="0"/>
                          </a:rPr>
                          <m:t> </m:t>
                        </m:r>
                        <m:r>
                          <a:rPr lang="en-ID" sz="2000" b="0" i="1" smtClean="0">
                            <a:latin typeface="Cambria Math" panose="02040503050406030204" pitchFamily="18" charset="0"/>
                          </a:rPr>
                          <m:t>𝐺𝑖𝑧𝑖</m:t>
                        </m:r>
                      </m:den>
                    </m:f>
                  </m:oMath>
                </a14:m>
                <a:r>
                  <a:rPr lang="id-ID" sz="2000" dirty="0"/>
                  <a:t>  + </a:t>
                </a:r>
                <a14:m>
                  <m:oMath xmlns:m="http://schemas.openxmlformats.org/officeDocument/2006/math">
                    <m:f>
                      <m:fPr>
                        <m:ctrlPr>
                          <a:rPr lang="id-ID" sz="2000" i="1">
                            <a:latin typeface="Cambria Math" panose="02040503050406030204" pitchFamily="18" charset="0"/>
                          </a:rPr>
                        </m:ctrlPr>
                      </m:fPr>
                      <m:num>
                        <m:r>
                          <a:rPr lang="en-ID" sz="2000" i="1">
                            <a:latin typeface="Cambria Math" panose="02040503050406030204" pitchFamily="18" charset="0"/>
                          </a:rPr>
                          <m:t>1000</m:t>
                        </m:r>
                        <m:r>
                          <a:rPr lang="en-ID" sz="2000" b="0" i="1" smtClean="0">
                            <a:latin typeface="Cambria Math" panose="02040503050406030204" pitchFamily="18" charset="0"/>
                          </a:rPr>
                          <m:t>0</m:t>
                        </m:r>
                      </m:num>
                      <m:den>
                        <m:r>
                          <a:rPr lang="en-ID" sz="2000" i="1">
                            <a:latin typeface="Cambria Math" panose="02040503050406030204" pitchFamily="18" charset="0"/>
                          </a:rPr>
                          <m:t>𝑇𝑜𝑡𝑎𝑙</m:t>
                        </m:r>
                        <m:r>
                          <a:rPr lang="en-ID" sz="2000" i="1">
                            <a:latin typeface="Cambria Math" panose="02040503050406030204" pitchFamily="18" charset="0"/>
                          </a:rPr>
                          <m:t> </m:t>
                        </m:r>
                        <m:r>
                          <a:rPr lang="en-US" sz="2000" b="0" i="1" smtClean="0">
                            <a:latin typeface="Cambria Math" panose="02040503050406030204" pitchFamily="18" charset="0"/>
                          </a:rPr>
                          <m:t>𝑓𝑜𝑜𝑑</m:t>
                        </m:r>
                        <m:r>
                          <a:rPr lang="en-US" sz="2000" b="0" i="1" smtClean="0">
                            <a:latin typeface="Cambria Math" panose="02040503050406030204" pitchFamily="18" charset="0"/>
                          </a:rPr>
                          <m:t> </m:t>
                        </m:r>
                        <m:r>
                          <a:rPr lang="en-US" sz="2000" b="0" i="1" smtClean="0">
                            <a:latin typeface="Cambria Math" panose="02040503050406030204" pitchFamily="18" charset="0"/>
                          </a:rPr>
                          <m:t>𝑝𝑟𝑖𝑐𝑒</m:t>
                        </m:r>
                      </m:den>
                    </m:f>
                  </m:oMath>
                </a14:m>
                <a:r>
                  <a:rPr lang="id-ID" sz="2000" dirty="0"/>
                  <a:t> </a:t>
                </a:r>
                <a:endParaRPr lang="en-ID" sz="2000" dirty="0"/>
              </a:p>
            </p:txBody>
          </p:sp>
        </mc:Choice>
        <mc:Fallback>
          <p:sp>
            <p:nvSpPr>
              <p:cNvPr id="25" name="Google Shape;4083;p32">
                <a:extLst>
                  <a:ext uri="{FF2B5EF4-FFF2-40B4-BE49-F238E27FC236}">
                    <a16:creationId xmlns:a16="http://schemas.microsoft.com/office/drawing/2014/main" id="{0FDDFDAC-DD56-E1B0-BDB7-56C0464F277A}"/>
                  </a:ext>
                </a:extLst>
              </p:cNvPr>
              <p:cNvSpPr txBox="1">
                <a:spLocks noRot="1" noChangeAspect="1" noMove="1" noResize="1" noEditPoints="1" noAdjustHandles="1" noChangeArrowheads="1" noChangeShapeType="1" noTextEdit="1"/>
              </p:cNvSpPr>
              <p:nvPr/>
            </p:nvSpPr>
            <p:spPr>
              <a:xfrm>
                <a:off x="1705749" y="1307021"/>
                <a:ext cx="5732502" cy="1223277"/>
              </a:xfrm>
              <a:prstGeom prst="rect">
                <a:avLst/>
              </a:prstGeom>
              <a:blipFill>
                <a:blip r:embed="rId3"/>
                <a:stretch>
                  <a:fillRect l="-953"/>
                </a:stretch>
              </a:blipFill>
              <a:ln/>
            </p:spPr>
            <p:txBody>
              <a:bodyPr/>
              <a:lstStyle/>
              <a:p>
                <a:r>
                  <a:rPr lang="en-ID">
                    <a:noFill/>
                  </a:rPr>
                  <a:t> </a:t>
                </a:r>
              </a:p>
            </p:txBody>
          </p:sp>
        </mc:Fallback>
      </mc:AlternateContent>
      <p:sp>
        <p:nvSpPr>
          <p:cNvPr id="29" name="Google Shape;4083;p32">
            <a:extLst>
              <a:ext uri="{FF2B5EF4-FFF2-40B4-BE49-F238E27FC236}">
                <a16:creationId xmlns:a16="http://schemas.microsoft.com/office/drawing/2014/main" id="{39E66C35-52CD-FD54-702D-CC1981A4C9AC}"/>
              </a:ext>
            </a:extLst>
          </p:cNvPr>
          <p:cNvSpPr txBox="1">
            <a:spLocks/>
          </p:cNvSpPr>
          <p:nvPr/>
        </p:nvSpPr>
        <p:spPr>
          <a:xfrm>
            <a:off x="552380" y="3127005"/>
            <a:ext cx="3947377" cy="12232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Baloo 2"/>
              <a:buNone/>
              <a:defRPr sz="1400" b="0" i="0" u="none" strike="noStrike" cap="none">
                <a:solidFill>
                  <a:schemeClr val="dk2"/>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2"/>
              </a:buClr>
              <a:buSzPts val="1600"/>
              <a:buFont typeface="Baloo 2"/>
              <a:buNone/>
              <a:defRPr sz="1600" b="0" i="0" u="none" strike="noStrike" cap="none">
                <a:solidFill>
                  <a:schemeClr val="dk2"/>
                </a:solidFill>
                <a:latin typeface="Baloo 2"/>
                <a:ea typeface="Baloo 2"/>
                <a:cs typeface="Baloo 2"/>
                <a:sym typeface="Baloo 2"/>
              </a:defRPr>
            </a:lvl9pPr>
          </a:lstStyle>
          <a:p>
            <a:pPr marL="0" indent="0" algn="just"/>
            <a:endParaRPr lang="en-US" dirty="0"/>
          </a:p>
          <a:p>
            <a:pPr marL="0" indent="0" algn="just"/>
            <a:r>
              <a:rPr lang="en-US" dirty="0"/>
              <a:t>In the search process for the fitness value, the total penalty value and the total price must be obtained which will be processed using the formula</a:t>
            </a:r>
            <a:endParaRPr lang="en-ID" dirty="0"/>
          </a:p>
        </p:txBody>
      </p:sp>
    </p:spTree>
    <p:extLst>
      <p:ext uri="{BB962C8B-B14F-4D97-AF65-F5344CB8AC3E}">
        <p14:creationId xmlns:p14="http://schemas.microsoft.com/office/powerpoint/2010/main" val="371826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BC6C38-D2EA-3550-75DE-B4E4E001C784}"/>
              </a:ext>
            </a:extLst>
          </p:cNvPr>
          <p:cNvSpPr/>
          <p:nvPr/>
        </p:nvSpPr>
        <p:spPr>
          <a:xfrm>
            <a:off x="6114939" y="2553500"/>
            <a:ext cx="2458993" cy="171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id="{DE0BBDC2-F218-3FFC-CBBD-AB5E32689C08}"/>
              </a:ext>
            </a:extLst>
          </p:cNvPr>
          <p:cNvSpPr>
            <a:spLocks noGrp="1"/>
          </p:cNvSpPr>
          <p:nvPr>
            <p:ph type="title"/>
          </p:nvPr>
        </p:nvSpPr>
        <p:spPr/>
        <p:txBody>
          <a:bodyPr/>
          <a:lstStyle/>
          <a:p>
            <a:r>
              <a:rPr lang="en-ID" dirty="0" err="1"/>
              <a:t>Representasi</a:t>
            </a:r>
            <a:r>
              <a:rPr lang="en-ID" dirty="0"/>
              <a:t> </a:t>
            </a:r>
            <a:r>
              <a:rPr lang="en-ID" dirty="0" err="1"/>
              <a:t>Kromosom</a:t>
            </a:r>
            <a:endParaRPr lang="id-ID" dirty="0"/>
          </a:p>
        </p:txBody>
      </p:sp>
      <p:sp>
        <p:nvSpPr>
          <p:cNvPr id="3" name="Text Placeholder 2">
            <a:extLst>
              <a:ext uri="{FF2B5EF4-FFF2-40B4-BE49-F238E27FC236}">
                <a16:creationId xmlns:a16="http://schemas.microsoft.com/office/drawing/2014/main" id="{45233413-DC29-A4F8-A8B6-117EA1B190E4}"/>
              </a:ext>
            </a:extLst>
          </p:cNvPr>
          <p:cNvSpPr>
            <a:spLocks noGrp="1"/>
          </p:cNvSpPr>
          <p:nvPr>
            <p:ph type="body" idx="1"/>
          </p:nvPr>
        </p:nvSpPr>
        <p:spPr/>
        <p:txBody>
          <a:bodyPr/>
          <a:lstStyle/>
          <a:p>
            <a:pPr marL="152400" indent="0">
              <a:buNone/>
            </a:pPr>
            <a:endParaRPr lang="en-ID" dirty="0"/>
          </a:p>
          <a:p>
            <a:pPr marL="152400" indent="0">
              <a:buNone/>
            </a:pPr>
            <a:endParaRPr lang="en-ID" dirty="0"/>
          </a:p>
          <a:p>
            <a:pPr marL="152400" indent="0">
              <a:buNone/>
            </a:pPr>
            <a:endParaRPr lang="en-ID" b="1" dirty="0"/>
          </a:p>
        </p:txBody>
      </p:sp>
      <p:graphicFrame>
        <p:nvGraphicFramePr>
          <p:cNvPr id="4" name="Table 4">
            <a:extLst>
              <a:ext uri="{FF2B5EF4-FFF2-40B4-BE49-F238E27FC236}">
                <a16:creationId xmlns:a16="http://schemas.microsoft.com/office/drawing/2014/main" id="{460097D4-1137-78B2-E839-2DE45C45B90A}"/>
              </a:ext>
            </a:extLst>
          </p:cNvPr>
          <p:cNvGraphicFramePr>
            <a:graphicFrameLocks noGrp="1"/>
          </p:cNvGraphicFramePr>
          <p:nvPr>
            <p:extLst>
              <p:ext uri="{D42A27DB-BD31-4B8C-83A1-F6EECF244321}">
                <p14:modId xmlns:p14="http://schemas.microsoft.com/office/powerpoint/2010/main" val="1566831148"/>
              </p:ext>
            </p:extLst>
          </p:nvPr>
        </p:nvGraphicFramePr>
        <p:xfrm>
          <a:off x="807307" y="1515933"/>
          <a:ext cx="7508790" cy="720640"/>
        </p:xfrm>
        <a:graphic>
          <a:graphicData uri="http://schemas.openxmlformats.org/drawingml/2006/table">
            <a:tbl>
              <a:tblPr firstRow="1" bandRow="1">
                <a:tableStyleId>{C6689339-1759-488F-A63E-5AABE677062D}</a:tableStyleId>
              </a:tblPr>
              <a:tblGrid>
                <a:gridCol w="417155">
                  <a:extLst>
                    <a:ext uri="{9D8B030D-6E8A-4147-A177-3AD203B41FA5}">
                      <a16:colId xmlns:a16="http://schemas.microsoft.com/office/drawing/2014/main" val="1589747621"/>
                    </a:ext>
                  </a:extLst>
                </a:gridCol>
                <a:gridCol w="417155">
                  <a:extLst>
                    <a:ext uri="{9D8B030D-6E8A-4147-A177-3AD203B41FA5}">
                      <a16:colId xmlns:a16="http://schemas.microsoft.com/office/drawing/2014/main" val="2999381438"/>
                    </a:ext>
                  </a:extLst>
                </a:gridCol>
                <a:gridCol w="417155">
                  <a:extLst>
                    <a:ext uri="{9D8B030D-6E8A-4147-A177-3AD203B41FA5}">
                      <a16:colId xmlns:a16="http://schemas.microsoft.com/office/drawing/2014/main" val="512032395"/>
                    </a:ext>
                  </a:extLst>
                </a:gridCol>
                <a:gridCol w="417155">
                  <a:extLst>
                    <a:ext uri="{9D8B030D-6E8A-4147-A177-3AD203B41FA5}">
                      <a16:colId xmlns:a16="http://schemas.microsoft.com/office/drawing/2014/main" val="1217755274"/>
                    </a:ext>
                  </a:extLst>
                </a:gridCol>
                <a:gridCol w="417155">
                  <a:extLst>
                    <a:ext uri="{9D8B030D-6E8A-4147-A177-3AD203B41FA5}">
                      <a16:colId xmlns:a16="http://schemas.microsoft.com/office/drawing/2014/main" val="2711909655"/>
                    </a:ext>
                  </a:extLst>
                </a:gridCol>
                <a:gridCol w="417155">
                  <a:extLst>
                    <a:ext uri="{9D8B030D-6E8A-4147-A177-3AD203B41FA5}">
                      <a16:colId xmlns:a16="http://schemas.microsoft.com/office/drawing/2014/main" val="3977957472"/>
                    </a:ext>
                  </a:extLst>
                </a:gridCol>
                <a:gridCol w="417155">
                  <a:extLst>
                    <a:ext uri="{9D8B030D-6E8A-4147-A177-3AD203B41FA5}">
                      <a16:colId xmlns:a16="http://schemas.microsoft.com/office/drawing/2014/main" val="2884088721"/>
                    </a:ext>
                  </a:extLst>
                </a:gridCol>
                <a:gridCol w="417155">
                  <a:extLst>
                    <a:ext uri="{9D8B030D-6E8A-4147-A177-3AD203B41FA5}">
                      <a16:colId xmlns:a16="http://schemas.microsoft.com/office/drawing/2014/main" val="980830664"/>
                    </a:ext>
                  </a:extLst>
                </a:gridCol>
                <a:gridCol w="417155">
                  <a:extLst>
                    <a:ext uri="{9D8B030D-6E8A-4147-A177-3AD203B41FA5}">
                      <a16:colId xmlns:a16="http://schemas.microsoft.com/office/drawing/2014/main" val="2351633737"/>
                    </a:ext>
                  </a:extLst>
                </a:gridCol>
                <a:gridCol w="417155">
                  <a:extLst>
                    <a:ext uri="{9D8B030D-6E8A-4147-A177-3AD203B41FA5}">
                      <a16:colId xmlns:a16="http://schemas.microsoft.com/office/drawing/2014/main" val="734691702"/>
                    </a:ext>
                  </a:extLst>
                </a:gridCol>
                <a:gridCol w="417155">
                  <a:extLst>
                    <a:ext uri="{9D8B030D-6E8A-4147-A177-3AD203B41FA5}">
                      <a16:colId xmlns:a16="http://schemas.microsoft.com/office/drawing/2014/main" val="2505452610"/>
                    </a:ext>
                  </a:extLst>
                </a:gridCol>
                <a:gridCol w="417155">
                  <a:extLst>
                    <a:ext uri="{9D8B030D-6E8A-4147-A177-3AD203B41FA5}">
                      <a16:colId xmlns:a16="http://schemas.microsoft.com/office/drawing/2014/main" val="1007790562"/>
                    </a:ext>
                  </a:extLst>
                </a:gridCol>
                <a:gridCol w="417155">
                  <a:extLst>
                    <a:ext uri="{9D8B030D-6E8A-4147-A177-3AD203B41FA5}">
                      <a16:colId xmlns:a16="http://schemas.microsoft.com/office/drawing/2014/main" val="1482210303"/>
                    </a:ext>
                  </a:extLst>
                </a:gridCol>
                <a:gridCol w="417155">
                  <a:extLst>
                    <a:ext uri="{9D8B030D-6E8A-4147-A177-3AD203B41FA5}">
                      <a16:colId xmlns:a16="http://schemas.microsoft.com/office/drawing/2014/main" val="681590862"/>
                    </a:ext>
                  </a:extLst>
                </a:gridCol>
                <a:gridCol w="417155">
                  <a:extLst>
                    <a:ext uri="{9D8B030D-6E8A-4147-A177-3AD203B41FA5}">
                      <a16:colId xmlns:a16="http://schemas.microsoft.com/office/drawing/2014/main" val="1160504869"/>
                    </a:ext>
                  </a:extLst>
                </a:gridCol>
                <a:gridCol w="417155">
                  <a:extLst>
                    <a:ext uri="{9D8B030D-6E8A-4147-A177-3AD203B41FA5}">
                      <a16:colId xmlns:a16="http://schemas.microsoft.com/office/drawing/2014/main" val="1066197535"/>
                    </a:ext>
                  </a:extLst>
                </a:gridCol>
                <a:gridCol w="417155">
                  <a:extLst>
                    <a:ext uri="{9D8B030D-6E8A-4147-A177-3AD203B41FA5}">
                      <a16:colId xmlns:a16="http://schemas.microsoft.com/office/drawing/2014/main" val="3071549401"/>
                    </a:ext>
                  </a:extLst>
                </a:gridCol>
                <a:gridCol w="417155">
                  <a:extLst>
                    <a:ext uri="{9D8B030D-6E8A-4147-A177-3AD203B41FA5}">
                      <a16:colId xmlns:a16="http://schemas.microsoft.com/office/drawing/2014/main" val="3052312813"/>
                    </a:ext>
                  </a:extLst>
                </a:gridCol>
              </a:tblGrid>
              <a:tr h="360320">
                <a:tc gridSpan="6">
                  <a:txBody>
                    <a:bodyPr/>
                    <a:lstStyle/>
                    <a:p>
                      <a:r>
                        <a:rPr lang="en-US" dirty="0"/>
                        <a:t>Breakfast</a:t>
                      </a:r>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gridSpan="6">
                  <a:txBody>
                    <a:bodyPr/>
                    <a:lstStyle/>
                    <a:p>
                      <a:r>
                        <a:rPr lang="en-US" dirty="0"/>
                        <a:t>Lunch</a:t>
                      </a:r>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gridSpan="6">
                  <a:txBody>
                    <a:bodyPr/>
                    <a:lstStyle/>
                    <a:p>
                      <a:r>
                        <a:rPr lang="en-US" dirty="0"/>
                        <a:t>D</a:t>
                      </a:r>
                      <a:r>
                        <a:rPr lang="en-ID" dirty="0"/>
                        <a:t>inner</a:t>
                      </a:r>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295231288"/>
                  </a:ext>
                </a:extLst>
              </a:tr>
              <a:tr h="360320">
                <a:tc>
                  <a:txBody>
                    <a:bodyPr/>
                    <a:lstStyle/>
                    <a:p>
                      <a:r>
                        <a:rPr lang="en-ID" dirty="0"/>
                        <a:t>P</a:t>
                      </a:r>
                      <a:endParaRPr lang="id-ID" dirty="0"/>
                    </a:p>
                  </a:txBody>
                  <a:tcPr/>
                </a:tc>
                <a:tc>
                  <a:txBody>
                    <a:bodyPr/>
                    <a:lstStyle/>
                    <a:p>
                      <a:r>
                        <a:rPr lang="en-ID" dirty="0"/>
                        <a:t>N</a:t>
                      </a:r>
                      <a:endParaRPr lang="id-ID" dirty="0"/>
                    </a:p>
                  </a:txBody>
                  <a:tcPr/>
                </a:tc>
                <a:tc>
                  <a:txBody>
                    <a:bodyPr/>
                    <a:lstStyle/>
                    <a:p>
                      <a:r>
                        <a:rPr lang="en-ID" dirty="0"/>
                        <a:t>H</a:t>
                      </a:r>
                      <a:endParaRPr lang="id-ID" dirty="0"/>
                    </a:p>
                  </a:txBody>
                  <a:tcPr/>
                </a:tc>
                <a:tc>
                  <a:txBody>
                    <a:bodyPr/>
                    <a:lstStyle/>
                    <a:p>
                      <a:r>
                        <a:rPr lang="en-ID" dirty="0"/>
                        <a:t>S</a:t>
                      </a:r>
                      <a:endParaRPr lang="id-ID" dirty="0"/>
                    </a:p>
                  </a:txBody>
                  <a:tcPr/>
                </a:tc>
                <a:tc>
                  <a:txBody>
                    <a:bodyPr/>
                    <a:lstStyle/>
                    <a:p>
                      <a:r>
                        <a:rPr lang="en-ID" dirty="0"/>
                        <a:t>B</a:t>
                      </a:r>
                      <a:endParaRPr lang="id-ID" dirty="0"/>
                    </a:p>
                  </a:txBody>
                  <a:tcPr/>
                </a:tc>
                <a:tc>
                  <a:txBody>
                    <a:bodyPr/>
                    <a:lstStyle/>
                    <a:p>
                      <a:r>
                        <a:rPr lang="en-ID" dirty="0"/>
                        <a:t>He</a:t>
                      </a:r>
                      <a:endParaRPr lang="id-ID" dirty="0"/>
                    </a:p>
                  </a:txBody>
                  <a:tcPr/>
                </a:tc>
                <a:tc>
                  <a:txBody>
                    <a:bodyPr/>
                    <a:lstStyle/>
                    <a:p>
                      <a:r>
                        <a:rPr lang="en-ID" dirty="0"/>
                        <a:t>P</a:t>
                      </a:r>
                      <a:endParaRPr lang="id-ID" dirty="0"/>
                    </a:p>
                  </a:txBody>
                  <a:tcPr/>
                </a:tc>
                <a:tc>
                  <a:txBody>
                    <a:bodyPr/>
                    <a:lstStyle/>
                    <a:p>
                      <a:r>
                        <a:rPr lang="en-ID" dirty="0"/>
                        <a:t>N</a:t>
                      </a:r>
                      <a:endParaRPr lang="id-ID" dirty="0"/>
                    </a:p>
                  </a:txBody>
                  <a:tcPr/>
                </a:tc>
                <a:tc>
                  <a:txBody>
                    <a:bodyPr/>
                    <a:lstStyle/>
                    <a:p>
                      <a:r>
                        <a:rPr lang="en-ID" dirty="0"/>
                        <a:t>H</a:t>
                      </a:r>
                      <a:endParaRPr lang="id-ID" dirty="0"/>
                    </a:p>
                  </a:txBody>
                  <a:tcPr/>
                </a:tc>
                <a:tc>
                  <a:txBody>
                    <a:bodyPr/>
                    <a:lstStyle/>
                    <a:p>
                      <a:r>
                        <a:rPr lang="en-ID" dirty="0"/>
                        <a:t>S</a:t>
                      </a:r>
                      <a:endParaRPr lang="id-ID" dirty="0"/>
                    </a:p>
                  </a:txBody>
                  <a:tcPr/>
                </a:tc>
                <a:tc>
                  <a:txBody>
                    <a:bodyPr/>
                    <a:lstStyle/>
                    <a:p>
                      <a:r>
                        <a:rPr lang="en-ID" dirty="0"/>
                        <a:t>B</a:t>
                      </a:r>
                      <a:endParaRPr lang="id-ID" dirty="0"/>
                    </a:p>
                  </a:txBody>
                  <a:tcPr/>
                </a:tc>
                <a:tc>
                  <a:txBody>
                    <a:bodyPr/>
                    <a:lstStyle/>
                    <a:p>
                      <a:r>
                        <a:rPr lang="en-ID" dirty="0"/>
                        <a:t>He</a:t>
                      </a:r>
                      <a:endParaRPr lang="id-ID" dirty="0"/>
                    </a:p>
                  </a:txBody>
                  <a:tcPr/>
                </a:tc>
                <a:tc>
                  <a:txBody>
                    <a:bodyPr/>
                    <a:lstStyle/>
                    <a:p>
                      <a:r>
                        <a:rPr lang="en-ID" dirty="0"/>
                        <a:t>P</a:t>
                      </a:r>
                      <a:endParaRPr lang="id-ID" dirty="0"/>
                    </a:p>
                  </a:txBody>
                  <a:tcPr/>
                </a:tc>
                <a:tc>
                  <a:txBody>
                    <a:bodyPr/>
                    <a:lstStyle/>
                    <a:p>
                      <a:r>
                        <a:rPr lang="en-ID" dirty="0"/>
                        <a:t>N</a:t>
                      </a:r>
                      <a:endParaRPr lang="id-ID" dirty="0"/>
                    </a:p>
                  </a:txBody>
                  <a:tcPr/>
                </a:tc>
                <a:tc>
                  <a:txBody>
                    <a:bodyPr/>
                    <a:lstStyle/>
                    <a:p>
                      <a:r>
                        <a:rPr lang="en-ID" dirty="0"/>
                        <a:t>H</a:t>
                      </a:r>
                      <a:endParaRPr lang="id-ID" dirty="0"/>
                    </a:p>
                  </a:txBody>
                  <a:tcPr/>
                </a:tc>
                <a:tc>
                  <a:txBody>
                    <a:bodyPr/>
                    <a:lstStyle/>
                    <a:p>
                      <a:r>
                        <a:rPr lang="en-ID" dirty="0"/>
                        <a:t>S</a:t>
                      </a:r>
                      <a:endParaRPr lang="id-ID" dirty="0"/>
                    </a:p>
                  </a:txBody>
                  <a:tcPr/>
                </a:tc>
                <a:tc>
                  <a:txBody>
                    <a:bodyPr/>
                    <a:lstStyle/>
                    <a:p>
                      <a:r>
                        <a:rPr lang="en-ID" dirty="0"/>
                        <a:t>B</a:t>
                      </a:r>
                      <a:endParaRPr lang="id-ID" dirty="0"/>
                    </a:p>
                  </a:txBody>
                  <a:tcPr/>
                </a:tc>
                <a:tc>
                  <a:txBody>
                    <a:bodyPr/>
                    <a:lstStyle/>
                    <a:p>
                      <a:r>
                        <a:rPr lang="en-ID" dirty="0"/>
                        <a:t>He</a:t>
                      </a:r>
                      <a:endParaRPr lang="id-ID" dirty="0"/>
                    </a:p>
                  </a:txBody>
                  <a:tcPr/>
                </a:tc>
                <a:extLst>
                  <a:ext uri="{0D108BD9-81ED-4DB2-BD59-A6C34878D82A}">
                    <a16:rowId xmlns:a16="http://schemas.microsoft.com/office/drawing/2014/main" val="3768188782"/>
                  </a:ext>
                </a:extLst>
              </a:tr>
            </a:tbl>
          </a:graphicData>
        </a:graphic>
      </p:graphicFrame>
      <p:graphicFrame>
        <p:nvGraphicFramePr>
          <p:cNvPr id="6" name="Table 6">
            <a:extLst>
              <a:ext uri="{FF2B5EF4-FFF2-40B4-BE49-F238E27FC236}">
                <a16:creationId xmlns:a16="http://schemas.microsoft.com/office/drawing/2014/main" id="{C99F41CC-A051-5A3F-9137-E43EDF202543}"/>
              </a:ext>
            </a:extLst>
          </p:cNvPr>
          <p:cNvGraphicFramePr>
            <a:graphicFrameLocks noGrp="1"/>
          </p:cNvGraphicFramePr>
          <p:nvPr>
            <p:extLst>
              <p:ext uri="{D42A27DB-BD31-4B8C-83A1-F6EECF244321}">
                <p14:modId xmlns:p14="http://schemas.microsoft.com/office/powerpoint/2010/main" val="2193565861"/>
              </p:ext>
            </p:extLst>
          </p:nvPr>
        </p:nvGraphicFramePr>
        <p:xfrm>
          <a:off x="720000" y="2571750"/>
          <a:ext cx="3097425" cy="914400"/>
        </p:xfrm>
        <a:graphic>
          <a:graphicData uri="http://schemas.openxmlformats.org/drawingml/2006/table">
            <a:tbl>
              <a:tblPr firstRow="1" bandRow="1">
                <a:tableStyleId>{C6689339-1759-488F-A63E-5AABE677062D}</a:tableStyleId>
              </a:tblPr>
              <a:tblGrid>
                <a:gridCol w="619485">
                  <a:extLst>
                    <a:ext uri="{9D8B030D-6E8A-4147-A177-3AD203B41FA5}">
                      <a16:colId xmlns:a16="http://schemas.microsoft.com/office/drawing/2014/main" val="456444710"/>
                    </a:ext>
                  </a:extLst>
                </a:gridCol>
                <a:gridCol w="619485">
                  <a:extLst>
                    <a:ext uri="{9D8B030D-6E8A-4147-A177-3AD203B41FA5}">
                      <a16:colId xmlns:a16="http://schemas.microsoft.com/office/drawing/2014/main" val="4121675687"/>
                    </a:ext>
                  </a:extLst>
                </a:gridCol>
                <a:gridCol w="619485">
                  <a:extLst>
                    <a:ext uri="{9D8B030D-6E8A-4147-A177-3AD203B41FA5}">
                      <a16:colId xmlns:a16="http://schemas.microsoft.com/office/drawing/2014/main" val="485134044"/>
                    </a:ext>
                  </a:extLst>
                </a:gridCol>
                <a:gridCol w="619485">
                  <a:extLst>
                    <a:ext uri="{9D8B030D-6E8A-4147-A177-3AD203B41FA5}">
                      <a16:colId xmlns:a16="http://schemas.microsoft.com/office/drawing/2014/main" val="798915942"/>
                    </a:ext>
                  </a:extLst>
                </a:gridCol>
                <a:gridCol w="619485">
                  <a:extLst>
                    <a:ext uri="{9D8B030D-6E8A-4147-A177-3AD203B41FA5}">
                      <a16:colId xmlns:a16="http://schemas.microsoft.com/office/drawing/2014/main" val="1039220661"/>
                    </a:ext>
                  </a:extLst>
                </a:gridCol>
              </a:tblGrid>
              <a:tr h="281597">
                <a:tc gridSpan="5">
                  <a:txBody>
                    <a:bodyPr/>
                    <a:lstStyle/>
                    <a:p>
                      <a:r>
                        <a:rPr lang="en-US" dirty="0"/>
                        <a:t>B</a:t>
                      </a:r>
                      <a:r>
                        <a:rPr lang="en-ID" dirty="0" err="1"/>
                        <a:t>reakfast</a:t>
                      </a:r>
                      <a:endParaRPr lang="id-ID" dirty="0"/>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dirty="0"/>
                    </a:p>
                  </a:txBody>
                  <a:tcPr/>
                </a:tc>
                <a:extLst>
                  <a:ext uri="{0D108BD9-81ED-4DB2-BD59-A6C34878D82A}">
                    <a16:rowId xmlns:a16="http://schemas.microsoft.com/office/drawing/2014/main" val="2881534549"/>
                  </a:ext>
                </a:extLst>
              </a:tr>
              <a:tr h="281597">
                <a:tc gridSpan="5">
                  <a:txBody>
                    <a:bodyPr/>
                    <a:lstStyle/>
                    <a:p>
                      <a:r>
                        <a:rPr lang="en-US" dirty="0"/>
                        <a:t>S</a:t>
                      </a:r>
                      <a:r>
                        <a:rPr lang="en-ID" dirty="0" err="1"/>
                        <a:t>taple</a:t>
                      </a:r>
                      <a:r>
                        <a:rPr lang="en-ID" dirty="0"/>
                        <a:t> Food</a:t>
                      </a:r>
                      <a:endParaRPr lang="id-ID" dirty="0"/>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dirty="0"/>
                    </a:p>
                  </a:txBody>
                  <a:tcPr/>
                </a:tc>
                <a:extLst>
                  <a:ext uri="{0D108BD9-81ED-4DB2-BD59-A6C34878D82A}">
                    <a16:rowId xmlns:a16="http://schemas.microsoft.com/office/drawing/2014/main" val="958461264"/>
                  </a:ext>
                </a:extLst>
              </a:tr>
              <a:tr h="281597">
                <a:tc>
                  <a:txBody>
                    <a:bodyPr/>
                    <a:lstStyle/>
                    <a:p>
                      <a:r>
                        <a:rPr lang="en-ID" dirty="0" err="1"/>
                        <a:t>En</a:t>
                      </a:r>
                      <a:endParaRPr lang="id-ID" dirty="0"/>
                    </a:p>
                  </a:txBody>
                  <a:tcPr/>
                </a:tc>
                <a:tc>
                  <a:txBody>
                    <a:bodyPr/>
                    <a:lstStyle/>
                    <a:p>
                      <a:r>
                        <a:rPr lang="en-ID" dirty="0" err="1"/>
                        <a:t>Pr</a:t>
                      </a:r>
                      <a:endParaRPr lang="id-ID" dirty="0"/>
                    </a:p>
                  </a:txBody>
                  <a:tcPr/>
                </a:tc>
                <a:tc>
                  <a:txBody>
                    <a:bodyPr/>
                    <a:lstStyle/>
                    <a:p>
                      <a:r>
                        <a:rPr lang="en-ID" dirty="0"/>
                        <a:t>Le</a:t>
                      </a:r>
                      <a:endParaRPr lang="id-ID" dirty="0"/>
                    </a:p>
                  </a:txBody>
                  <a:tcPr/>
                </a:tc>
                <a:tc>
                  <a:txBody>
                    <a:bodyPr/>
                    <a:lstStyle/>
                    <a:p>
                      <a:r>
                        <a:rPr lang="en-ID" dirty="0"/>
                        <a:t>Ka</a:t>
                      </a:r>
                      <a:endParaRPr lang="id-ID" dirty="0"/>
                    </a:p>
                  </a:txBody>
                  <a:tcPr/>
                </a:tc>
                <a:tc>
                  <a:txBody>
                    <a:bodyPr/>
                    <a:lstStyle/>
                    <a:p>
                      <a:r>
                        <a:rPr lang="en-ID" dirty="0"/>
                        <a:t>Vi</a:t>
                      </a:r>
                      <a:endParaRPr lang="id-ID" dirty="0"/>
                    </a:p>
                  </a:txBody>
                  <a:tcPr/>
                </a:tc>
                <a:extLst>
                  <a:ext uri="{0D108BD9-81ED-4DB2-BD59-A6C34878D82A}">
                    <a16:rowId xmlns:a16="http://schemas.microsoft.com/office/drawing/2014/main" val="3051415350"/>
                  </a:ext>
                </a:extLst>
              </a:tr>
            </a:tbl>
          </a:graphicData>
        </a:graphic>
      </p:graphicFrame>
      <p:sp>
        <p:nvSpPr>
          <p:cNvPr id="7" name="Google Shape;4135;p36">
            <a:extLst>
              <a:ext uri="{FF2B5EF4-FFF2-40B4-BE49-F238E27FC236}">
                <a16:creationId xmlns:a16="http://schemas.microsoft.com/office/drawing/2014/main" id="{C18D7B38-AE5B-3540-B9E2-C468CCAC87AD}"/>
              </a:ext>
            </a:extLst>
          </p:cNvPr>
          <p:cNvSpPr txBox="1">
            <a:spLocks/>
          </p:cNvSpPr>
          <p:nvPr/>
        </p:nvSpPr>
        <p:spPr>
          <a:xfrm>
            <a:off x="4015945" y="2323071"/>
            <a:ext cx="2051224" cy="28204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aloo 2"/>
              <a:buAutoNum type="arabicPeriod"/>
              <a:defRPr sz="1250" b="0" i="0" u="none" strike="noStrike" cap="none">
                <a:solidFill>
                  <a:schemeClr val="dk2"/>
                </a:solidFill>
                <a:latin typeface="Baloo 2"/>
                <a:ea typeface="Baloo 2"/>
                <a:cs typeface="Baloo 2"/>
                <a:sym typeface="Baloo 2"/>
              </a:defRPr>
            </a:lvl1pPr>
            <a:lvl2pPr marL="914400" marR="0" lvl="1"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2pPr>
            <a:lvl3pPr marL="1371600" marR="0" lvl="2" indent="-304800" algn="l" rtl="0">
              <a:lnSpc>
                <a:spcPct val="115000"/>
              </a:lnSpc>
              <a:spcBef>
                <a:spcPts val="1600"/>
              </a:spcBef>
              <a:spcAft>
                <a:spcPts val="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3pPr>
            <a:lvl4pPr marL="1828800" marR="0" lvl="3" indent="-304800" algn="l" rtl="0">
              <a:lnSpc>
                <a:spcPct val="115000"/>
              </a:lnSpc>
              <a:spcBef>
                <a:spcPts val="1600"/>
              </a:spcBef>
              <a:spcAft>
                <a:spcPts val="0"/>
              </a:spcAft>
              <a:buClr>
                <a:schemeClr val="dk2"/>
              </a:buClr>
              <a:buSzPts val="1200"/>
              <a:buFont typeface="Roboto Condensed Light"/>
              <a:buAutoNum type="arabicPeriod"/>
              <a:defRPr sz="1400" b="0" i="0" u="none" strike="noStrike" cap="none">
                <a:solidFill>
                  <a:schemeClr val="dk2"/>
                </a:solidFill>
                <a:latin typeface="Baloo 2"/>
                <a:ea typeface="Baloo 2"/>
                <a:cs typeface="Baloo 2"/>
                <a:sym typeface="Baloo 2"/>
              </a:defRPr>
            </a:lvl4pPr>
            <a:lvl5pPr marL="2286000" marR="0" lvl="4"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5pPr>
            <a:lvl6pPr marL="2743200" marR="0" lvl="5" indent="-304800" algn="l" rtl="0">
              <a:lnSpc>
                <a:spcPct val="115000"/>
              </a:lnSpc>
              <a:spcBef>
                <a:spcPts val="1600"/>
              </a:spcBef>
              <a:spcAft>
                <a:spcPts val="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6pPr>
            <a:lvl7pPr marL="3200400" marR="0" lvl="6" indent="-304800" algn="l" rtl="0">
              <a:lnSpc>
                <a:spcPct val="115000"/>
              </a:lnSpc>
              <a:spcBef>
                <a:spcPts val="1600"/>
              </a:spcBef>
              <a:spcAft>
                <a:spcPts val="0"/>
              </a:spcAft>
              <a:buClr>
                <a:schemeClr val="dk2"/>
              </a:buClr>
              <a:buSzPts val="1200"/>
              <a:buFont typeface="Roboto Condensed Light"/>
              <a:buAutoNum type="arabicPeriod"/>
              <a:defRPr sz="1400" b="0" i="0" u="none" strike="noStrike" cap="none">
                <a:solidFill>
                  <a:schemeClr val="dk2"/>
                </a:solidFill>
                <a:latin typeface="Baloo 2"/>
                <a:ea typeface="Baloo 2"/>
                <a:cs typeface="Baloo 2"/>
                <a:sym typeface="Baloo 2"/>
              </a:defRPr>
            </a:lvl7pPr>
            <a:lvl8pPr marL="3657600" marR="0" lvl="7"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8pPr>
            <a:lvl9pPr marL="4114800" marR="0" lvl="8" indent="-304800" algn="l" rtl="0">
              <a:lnSpc>
                <a:spcPct val="115000"/>
              </a:lnSpc>
              <a:spcBef>
                <a:spcPts val="1600"/>
              </a:spcBef>
              <a:spcAft>
                <a:spcPts val="160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9pPr>
          </a:lstStyle>
          <a:p>
            <a:pPr marL="0" indent="0" algn="just">
              <a:buFont typeface="Baloo 2"/>
              <a:buNone/>
            </a:pPr>
            <a:r>
              <a:rPr lang="en-ID" dirty="0" err="1"/>
              <a:t>Keterangan</a:t>
            </a:r>
            <a:r>
              <a:rPr lang="en-ID" dirty="0"/>
              <a:t>:</a:t>
            </a:r>
          </a:p>
          <a:p>
            <a:pPr marL="342900" indent="-342900" algn="just">
              <a:buFont typeface="Baloo 2"/>
              <a:buAutoNum type="arabicPeriod"/>
            </a:pPr>
            <a:r>
              <a:rPr lang="en-ID" dirty="0"/>
              <a:t>P 	: Staple food</a:t>
            </a:r>
          </a:p>
          <a:p>
            <a:pPr marL="342900" indent="-342900" algn="just">
              <a:buFont typeface="Baloo 2"/>
              <a:buAutoNum type="arabicPeriod"/>
            </a:pPr>
            <a:r>
              <a:rPr lang="en-ID" dirty="0"/>
              <a:t>N 	: </a:t>
            </a:r>
            <a:r>
              <a:rPr lang="en-ID" dirty="0" err="1"/>
              <a:t>Nabati</a:t>
            </a:r>
            <a:endParaRPr lang="en-ID" dirty="0"/>
          </a:p>
          <a:p>
            <a:pPr marL="342900" indent="-342900" algn="just">
              <a:buFont typeface="Baloo 2"/>
              <a:buAutoNum type="arabicPeriod"/>
            </a:pPr>
            <a:r>
              <a:rPr lang="en-ID" dirty="0"/>
              <a:t>H 	: </a:t>
            </a:r>
            <a:r>
              <a:rPr lang="en-ID" dirty="0" err="1"/>
              <a:t>Hewani</a:t>
            </a:r>
            <a:endParaRPr lang="en-ID" dirty="0"/>
          </a:p>
          <a:p>
            <a:pPr marL="342900" indent="-342900" algn="just">
              <a:buFont typeface="Baloo 2"/>
              <a:buAutoNum type="arabicPeriod"/>
            </a:pPr>
            <a:r>
              <a:rPr lang="en-ID" dirty="0"/>
              <a:t>S 	: vegetable</a:t>
            </a:r>
          </a:p>
          <a:p>
            <a:pPr marL="342900" indent="-342900" algn="just">
              <a:buFont typeface="Baloo 2"/>
              <a:buAutoNum type="arabicPeriod"/>
            </a:pPr>
            <a:r>
              <a:rPr lang="en-ID" dirty="0"/>
              <a:t>B 	: Fruit</a:t>
            </a:r>
          </a:p>
          <a:p>
            <a:pPr marL="342900" indent="-342900" algn="just">
              <a:buFont typeface="Baloo 2"/>
              <a:buAutoNum type="arabicPeriod"/>
            </a:pPr>
            <a:r>
              <a:rPr lang="en-ID" dirty="0"/>
              <a:t>He 	: Herbal</a:t>
            </a:r>
          </a:p>
          <a:p>
            <a:pPr marL="342900" indent="-342900" algn="just">
              <a:buFont typeface="Baloo 2"/>
              <a:buAutoNum type="arabicPeriod"/>
            </a:pPr>
            <a:r>
              <a:rPr lang="en-ID" dirty="0" err="1"/>
              <a:t>En</a:t>
            </a:r>
            <a:r>
              <a:rPr lang="en-ID" dirty="0"/>
              <a:t>	: Energy</a:t>
            </a:r>
          </a:p>
          <a:p>
            <a:pPr marL="342900" indent="-342900" algn="just">
              <a:buFont typeface="Baloo 2"/>
              <a:buAutoNum type="arabicPeriod"/>
            </a:pPr>
            <a:r>
              <a:rPr lang="en-ID" dirty="0" err="1"/>
              <a:t>Pr</a:t>
            </a:r>
            <a:r>
              <a:rPr lang="en-ID" dirty="0"/>
              <a:t>	: Protein</a:t>
            </a:r>
          </a:p>
          <a:p>
            <a:pPr marL="342900" indent="-342900" algn="just">
              <a:buFont typeface="Baloo 2"/>
              <a:buAutoNum type="arabicPeriod"/>
            </a:pPr>
            <a:r>
              <a:rPr lang="en-ID" dirty="0"/>
              <a:t>Le	: Lemak</a:t>
            </a:r>
          </a:p>
          <a:p>
            <a:pPr marL="342900" indent="-342900" algn="just">
              <a:buFont typeface="Baloo 2"/>
              <a:buAutoNum type="arabicPeriod"/>
            </a:pPr>
            <a:r>
              <a:rPr lang="en-ID" dirty="0"/>
              <a:t>Ka	: </a:t>
            </a:r>
            <a:r>
              <a:rPr lang="en-ID" dirty="0" err="1"/>
              <a:t>Karbohidrat</a:t>
            </a:r>
            <a:endParaRPr lang="en-ID" dirty="0"/>
          </a:p>
          <a:p>
            <a:pPr marL="342900" indent="-342900" algn="just">
              <a:buFont typeface="Baloo 2"/>
              <a:buAutoNum type="arabicPeriod"/>
            </a:pPr>
            <a:r>
              <a:rPr lang="en-ID" dirty="0"/>
              <a:t>Vi	: Vitamin C</a:t>
            </a:r>
            <a:endParaRPr lang="id-ID" dirty="0"/>
          </a:p>
        </p:txBody>
      </p:sp>
      <p:sp>
        <p:nvSpPr>
          <p:cNvPr id="8" name="Google Shape;4135;p36">
            <a:extLst>
              <a:ext uri="{FF2B5EF4-FFF2-40B4-BE49-F238E27FC236}">
                <a16:creationId xmlns:a16="http://schemas.microsoft.com/office/drawing/2014/main" id="{0535B524-882B-B3E3-70D6-F5144D98F657}"/>
              </a:ext>
            </a:extLst>
          </p:cNvPr>
          <p:cNvSpPr txBox="1">
            <a:spLocks/>
          </p:cNvSpPr>
          <p:nvPr/>
        </p:nvSpPr>
        <p:spPr>
          <a:xfrm>
            <a:off x="6372776" y="2672677"/>
            <a:ext cx="1943321" cy="14951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aloo 2"/>
              <a:buAutoNum type="arabicPeriod"/>
              <a:defRPr sz="1250" b="0" i="0" u="none" strike="noStrike" cap="none">
                <a:solidFill>
                  <a:schemeClr val="dk2"/>
                </a:solidFill>
                <a:latin typeface="Baloo 2"/>
                <a:ea typeface="Baloo 2"/>
                <a:cs typeface="Baloo 2"/>
                <a:sym typeface="Baloo 2"/>
              </a:defRPr>
            </a:lvl1pPr>
            <a:lvl2pPr marL="914400" marR="0" lvl="1"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2pPr>
            <a:lvl3pPr marL="1371600" marR="0" lvl="2" indent="-304800" algn="l" rtl="0">
              <a:lnSpc>
                <a:spcPct val="115000"/>
              </a:lnSpc>
              <a:spcBef>
                <a:spcPts val="1600"/>
              </a:spcBef>
              <a:spcAft>
                <a:spcPts val="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3pPr>
            <a:lvl4pPr marL="1828800" marR="0" lvl="3" indent="-304800" algn="l" rtl="0">
              <a:lnSpc>
                <a:spcPct val="115000"/>
              </a:lnSpc>
              <a:spcBef>
                <a:spcPts val="1600"/>
              </a:spcBef>
              <a:spcAft>
                <a:spcPts val="0"/>
              </a:spcAft>
              <a:buClr>
                <a:schemeClr val="dk2"/>
              </a:buClr>
              <a:buSzPts val="1200"/>
              <a:buFont typeface="Roboto Condensed Light"/>
              <a:buAutoNum type="arabicPeriod"/>
              <a:defRPr sz="1400" b="0" i="0" u="none" strike="noStrike" cap="none">
                <a:solidFill>
                  <a:schemeClr val="dk2"/>
                </a:solidFill>
                <a:latin typeface="Baloo 2"/>
                <a:ea typeface="Baloo 2"/>
                <a:cs typeface="Baloo 2"/>
                <a:sym typeface="Baloo 2"/>
              </a:defRPr>
            </a:lvl4pPr>
            <a:lvl5pPr marL="2286000" marR="0" lvl="4"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5pPr>
            <a:lvl6pPr marL="2743200" marR="0" lvl="5" indent="-304800" algn="l" rtl="0">
              <a:lnSpc>
                <a:spcPct val="115000"/>
              </a:lnSpc>
              <a:spcBef>
                <a:spcPts val="1600"/>
              </a:spcBef>
              <a:spcAft>
                <a:spcPts val="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6pPr>
            <a:lvl7pPr marL="3200400" marR="0" lvl="6" indent="-304800" algn="l" rtl="0">
              <a:lnSpc>
                <a:spcPct val="115000"/>
              </a:lnSpc>
              <a:spcBef>
                <a:spcPts val="1600"/>
              </a:spcBef>
              <a:spcAft>
                <a:spcPts val="0"/>
              </a:spcAft>
              <a:buClr>
                <a:schemeClr val="dk2"/>
              </a:buClr>
              <a:buSzPts val="1200"/>
              <a:buFont typeface="Roboto Condensed Light"/>
              <a:buAutoNum type="arabicPeriod"/>
              <a:defRPr sz="1400" b="0" i="0" u="none" strike="noStrike" cap="none">
                <a:solidFill>
                  <a:schemeClr val="dk2"/>
                </a:solidFill>
                <a:latin typeface="Baloo 2"/>
                <a:ea typeface="Baloo 2"/>
                <a:cs typeface="Baloo 2"/>
                <a:sym typeface="Baloo 2"/>
              </a:defRPr>
            </a:lvl7pPr>
            <a:lvl8pPr marL="3657600" marR="0" lvl="7" indent="-304800" algn="l" rtl="0">
              <a:lnSpc>
                <a:spcPct val="115000"/>
              </a:lnSpc>
              <a:spcBef>
                <a:spcPts val="1600"/>
              </a:spcBef>
              <a:spcAft>
                <a:spcPts val="0"/>
              </a:spcAft>
              <a:buClr>
                <a:schemeClr val="dk2"/>
              </a:buClr>
              <a:buSzPts val="1200"/>
              <a:buFont typeface="Roboto Condensed Light"/>
              <a:buAutoNum type="alphaLcPeriod"/>
              <a:defRPr sz="1400" b="0" i="0" u="none" strike="noStrike" cap="none">
                <a:solidFill>
                  <a:schemeClr val="dk2"/>
                </a:solidFill>
                <a:latin typeface="Baloo 2"/>
                <a:ea typeface="Baloo 2"/>
                <a:cs typeface="Baloo 2"/>
                <a:sym typeface="Baloo 2"/>
              </a:defRPr>
            </a:lvl8pPr>
            <a:lvl9pPr marL="4114800" marR="0" lvl="8" indent="-304800" algn="l" rtl="0">
              <a:lnSpc>
                <a:spcPct val="115000"/>
              </a:lnSpc>
              <a:spcBef>
                <a:spcPts val="1600"/>
              </a:spcBef>
              <a:spcAft>
                <a:spcPts val="1600"/>
              </a:spcAft>
              <a:buClr>
                <a:schemeClr val="dk2"/>
              </a:buClr>
              <a:buSzPts val="1200"/>
              <a:buFont typeface="Roboto Condensed Light"/>
              <a:buAutoNum type="romanLcPeriod"/>
              <a:defRPr sz="1400" b="0" i="0" u="none" strike="noStrike" cap="none">
                <a:solidFill>
                  <a:schemeClr val="dk2"/>
                </a:solidFill>
                <a:latin typeface="Baloo 2"/>
                <a:ea typeface="Baloo 2"/>
                <a:cs typeface="Baloo 2"/>
                <a:sym typeface="Baloo 2"/>
              </a:defRPr>
            </a:lvl9pPr>
          </a:lstStyle>
          <a:p>
            <a:pPr marL="0" indent="0" algn="just">
              <a:buFont typeface="Baloo 2"/>
              <a:buNone/>
            </a:pPr>
            <a:r>
              <a:rPr lang="en-US" dirty="0"/>
              <a:t>Chromosome length used from each individual is 18 genes</a:t>
            </a:r>
            <a:endParaRPr lang="id-ID" dirty="0"/>
          </a:p>
        </p:txBody>
      </p:sp>
      <p:grpSp>
        <p:nvGrpSpPr>
          <p:cNvPr id="42" name="Google Shape;4630;p47">
            <a:extLst>
              <a:ext uri="{FF2B5EF4-FFF2-40B4-BE49-F238E27FC236}">
                <a16:creationId xmlns:a16="http://schemas.microsoft.com/office/drawing/2014/main" id="{EE08F595-03B1-A9C2-CE96-7CC1493A4ADE}"/>
              </a:ext>
            </a:extLst>
          </p:cNvPr>
          <p:cNvGrpSpPr/>
          <p:nvPr/>
        </p:nvGrpSpPr>
        <p:grpSpPr>
          <a:xfrm rot="-942694">
            <a:off x="7078015" y="4369427"/>
            <a:ext cx="842435" cy="759110"/>
            <a:chOff x="1309650" y="511300"/>
            <a:chExt cx="2245650" cy="1117200"/>
          </a:xfrm>
        </p:grpSpPr>
        <p:sp>
          <p:nvSpPr>
            <p:cNvPr id="43" name="Google Shape;4631;p47">
              <a:extLst>
                <a:ext uri="{FF2B5EF4-FFF2-40B4-BE49-F238E27FC236}">
                  <a16:creationId xmlns:a16="http://schemas.microsoft.com/office/drawing/2014/main" id="{521851FE-76D4-6107-869F-07D2AF7BAD55}"/>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32;p47">
              <a:extLst>
                <a:ext uri="{FF2B5EF4-FFF2-40B4-BE49-F238E27FC236}">
                  <a16:creationId xmlns:a16="http://schemas.microsoft.com/office/drawing/2014/main" id="{927EAEF6-795E-347F-9795-6CAAD4C7AA06}"/>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33;p47">
              <a:extLst>
                <a:ext uri="{FF2B5EF4-FFF2-40B4-BE49-F238E27FC236}">
                  <a16:creationId xmlns:a16="http://schemas.microsoft.com/office/drawing/2014/main" id="{F08FED24-E644-A25D-3648-D60767A1BA0E}"/>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34;p47">
              <a:extLst>
                <a:ext uri="{FF2B5EF4-FFF2-40B4-BE49-F238E27FC236}">
                  <a16:creationId xmlns:a16="http://schemas.microsoft.com/office/drawing/2014/main" id="{E222F17E-B83F-5D07-A837-E9B78CD8E4B5}"/>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35;p47">
              <a:extLst>
                <a:ext uri="{FF2B5EF4-FFF2-40B4-BE49-F238E27FC236}">
                  <a16:creationId xmlns:a16="http://schemas.microsoft.com/office/drawing/2014/main" id="{9020DF89-A276-5AC1-7451-EE7AA2CA1DB1}"/>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36;p47">
              <a:extLst>
                <a:ext uri="{FF2B5EF4-FFF2-40B4-BE49-F238E27FC236}">
                  <a16:creationId xmlns:a16="http://schemas.microsoft.com/office/drawing/2014/main" id="{3C2E07BA-8967-3785-FB50-14AA4FFDD393}"/>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37;p47">
              <a:extLst>
                <a:ext uri="{FF2B5EF4-FFF2-40B4-BE49-F238E27FC236}">
                  <a16:creationId xmlns:a16="http://schemas.microsoft.com/office/drawing/2014/main" id="{796E8D34-4263-1CFC-4430-FF5E94472640}"/>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8;p47">
              <a:extLst>
                <a:ext uri="{FF2B5EF4-FFF2-40B4-BE49-F238E27FC236}">
                  <a16:creationId xmlns:a16="http://schemas.microsoft.com/office/drawing/2014/main" id="{E118DF9F-4516-284A-3FCC-E4726C95323E}"/>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39;p47">
              <a:extLst>
                <a:ext uri="{FF2B5EF4-FFF2-40B4-BE49-F238E27FC236}">
                  <a16:creationId xmlns:a16="http://schemas.microsoft.com/office/drawing/2014/main" id="{C4FE9593-EEDB-D748-B00A-B0E2B8C2C24E}"/>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40;p47">
              <a:extLst>
                <a:ext uri="{FF2B5EF4-FFF2-40B4-BE49-F238E27FC236}">
                  <a16:creationId xmlns:a16="http://schemas.microsoft.com/office/drawing/2014/main" id="{8691740B-4FE4-C218-E3B8-95BB49BBD3CA}"/>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41;p47">
              <a:extLst>
                <a:ext uri="{FF2B5EF4-FFF2-40B4-BE49-F238E27FC236}">
                  <a16:creationId xmlns:a16="http://schemas.microsoft.com/office/drawing/2014/main" id="{28215E2F-4C29-1A55-E41B-EC7646C56DBF}"/>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42;p47">
              <a:extLst>
                <a:ext uri="{FF2B5EF4-FFF2-40B4-BE49-F238E27FC236}">
                  <a16:creationId xmlns:a16="http://schemas.microsoft.com/office/drawing/2014/main" id="{D2EF4432-38F3-07AB-07C3-9B54164BDBE0}"/>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43;p47">
              <a:extLst>
                <a:ext uri="{FF2B5EF4-FFF2-40B4-BE49-F238E27FC236}">
                  <a16:creationId xmlns:a16="http://schemas.microsoft.com/office/drawing/2014/main" id="{58B89131-16E9-6619-0237-672E467EF954}"/>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44;p47">
              <a:extLst>
                <a:ext uri="{FF2B5EF4-FFF2-40B4-BE49-F238E27FC236}">
                  <a16:creationId xmlns:a16="http://schemas.microsoft.com/office/drawing/2014/main" id="{911A14F1-00C2-B332-6256-86455435D60C}"/>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4077;p32">
            <a:extLst>
              <a:ext uri="{FF2B5EF4-FFF2-40B4-BE49-F238E27FC236}">
                <a16:creationId xmlns:a16="http://schemas.microsoft.com/office/drawing/2014/main" id="{DADF3AEF-EE9C-65C2-B069-573AFED7DF3C}"/>
              </a:ext>
            </a:extLst>
          </p:cNvPr>
          <p:cNvSpPr txBox="1">
            <a:spLocks/>
          </p:cNvSpPr>
          <p:nvPr/>
        </p:nvSpPr>
        <p:spPr>
          <a:xfrm>
            <a:off x="7214538" y="4472454"/>
            <a:ext cx="583817"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9/16</a:t>
            </a:r>
            <a:endParaRPr lang="id-ID" sz="1100" dirty="0">
              <a:solidFill>
                <a:schemeClr val="accent6">
                  <a:lumMod val="95000"/>
                </a:schemeClr>
              </a:solidFill>
            </a:endParaRPr>
          </a:p>
        </p:txBody>
      </p:sp>
    </p:spTree>
    <p:extLst>
      <p:ext uri="{BB962C8B-B14F-4D97-AF65-F5344CB8AC3E}">
        <p14:creationId xmlns:p14="http://schemas.microsoft.com/office/powerpoint/2010/main" val="275721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23"/>
        <p:cNvGrpSpPr/>
        <p:nvPr/>
      </p:nvGrpSpPr>
      <p:grpSpPr>
        <a:xfrm>
          <a:off x="0" y="0"/>
          <a:ext cx="0" cy="0"/>
          <a:chOff x="0" y="0"/>
          <a:chExt cx="0" cy="0"/>
        </a:xfrm>
      </p:grpSpPr>
      <p:sp>
        <p:nvSpPr>
          <p:cNvPr id="4725" name="Google Shape;4725;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Data Used</a:t>
            </a:r>
            <a:endParaRPr dirty="0"/>
          </a:p>
        </p:txBody>
      </p:sp>
      <p:sp>
        <p:nvSpPr>
          <p:cNvPr id="4727" name="Google Shape;4727;p49"/>
          <p:cNvSpPr txBox="1"/>
          <p:nvPr/>
        </p:nvSpPr>
        <p:spPr>
          <a:xfrm>
            <a:off x="1438945" y="1351427"/>
            <a:ext cx="7059224" cy="492498"/>
          </a:xfrm>
          <a:prstGeom prst="rect">
            <a:avLst/>
          </a:prstGeom>
          <a:noFill/>
          <a:ln>
            <a:noFill/>
          </a:ln>
        </p:spPr>
        <p:txBody>
          <a:bodyPr spcFirstLastPara="1" wrap="square" lIns="91425" tIns="91425" rIns="91425" bIns="91425" anchor="b" anchorCtr="0">
            <a:noAutofit/>
          </a:bodyPr>
          <a:lstStyle/>
          <a:p>
            <a:pPr marL="457200" lvl="0" indent="0" algn="l" rtl="0">
              <a:spcBef>
                <a:spcPts val="0"/>
              </a:spcBef>
              <a:spcAft>
                <a:spcPts val="0"/>
              </a:spcAft>
              <a:buNone/>
            </a:pPr>
            <a:r>
              <a:rPr lang="en-US" dirty="0">
                <a:solidFill>
                  <a:schemeClr val="dk2"/>
                </a:solidFill>
                <a:latin typeface="Baloo 2"/>
                <a:ea typeface="Baloo 2"/>
                <a:cs typeface="Baloo 2"/>
                <a:sym typeface="Baloo 2"/>
              </a:rPr>
              <a:t>Examples of raw material data used in calculations</a:t>
            </a:r>
          </a:p>
        </p:txBody>
      </p:sp>
      <p:grpSp>
        <p:nvGrpSpPr>
          <p:cNvPr id="14" name="Google Shape;4630;p47">
            <a:extLst>
              <a:ext uri="{FF2B5EF4-FFF2-40B4-BE49-F238E27FC236}">
                <a16:creationId xmlns:a16="http://schemas.microsoft.com/office/drawing/2014/main" id="{202D6F4F-398A-E5D0-4278-07DAEBA1BFF2}"/>
              </a:ext>
            </a:extLst>
          </p:cNvPr>
          <p:cNvGrpSpPr/>
          <p:nvPr/>
        </p:nvGrpSpPr>
        <p:grpSpPr>
          <a:xfrm rot="-942694">
            <a:off x="8118795" y="4318920"/>
            <a:ext cx="842435" cy="759110"/>
            <a:chOff x="1309650" y="511300"/>
            <a:chExt cx="2245650" cy="1117200"/>
          </a:xfrm>
        </p:grpSpPr>
        <p:sp>
          <p:nvSpPr>
            <p:cNvPr id="15" name="Google Shape;4631;p47">
              <a:extLst>
                <a:ext uri="{FF2B5EF4-FFF2-40B4-BE49-F238E27FC236}">
                  <a16:creationId xmlns:a16="http://schemas.microsoft.com/office/drawing/2014/main" id="{51EE6B36-6EC0-220F-CBB2-1F07D72E44DB}"/>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32;p47">
              <a:extLst>
                <a:ext uri="{FF2B5EF4-FFF2-40B4-BE49-F238E27FC236}">
                  <a16:creationId xmlns:a16="http://schemas.microsoft.com/office/drawing/2014/main" id="{D6CF7284-79F7-51B7-2C39-628A915DF1AE}"/>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3;p47">
              <a:extLst>
                <a:ext uri="{FF2B5EF4-FFF2-40B4-BE49-F238E27FC236}">
                  <a16:creationId xmlns:a16="http://schemas.microsoft.com/office/drawing/2014/main" id="{552601D5-671E-A896-4AFA-E7FD71D58F7F}"/>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4;p47">
              <a:extLst>
                <a:ext uri="{FF2B5EF4-FFF2-40B4-BE49-F238E27FC236}">
                  <a16:creationId xmlns:a16="http://schemas.microsoft.com/office/drawing/2014/main" id="{289D1BEB-075B-4E21-16A2-A7AD2317B4DB}"/>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35;p47">
              <a:extLst>
                <a:ext uri="{FF2B5EF4-FFF2-40B4-BE49-F238E27FC236}">
                  <a16:creationId xmlns:a16="http://schemas.microsoft.com/office/drawing/2014/main" id="{9A63C490-4081-4375-1FA7-0C5F27113772}"/>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36;p47">
              <a:extLst>
                <a:ext uri="{FF2B5EF4-FFF2-40B4-BE49-F238E27FC236}">
                  <a16:creationId xmlns:a16="http://schemas.microsoft.com/office/drawing/2014/main" id="{58AB9D56-A5B2-15AC-F500-735D2FB481A7}"/>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37;p47">
              <a:extLst>
                <a:ext uri="{FF2B5EF4-FFF2-40B4-BE49-F238E27FC236}">
                  <a16:creationId xmlns:a16="http://schemas.microsoft.com/office/drawing/2014/main" id="{582E1060-1307-4EFA-130F-48E81CE31A13}"/>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38;p47">
              <a:extLst>
                <a:ext uri="{FF2B5EF4-FFF2-40B4-BE49-F238E27FC236}">
                  <a16:creationId xmlns:a16="http://schemas.microsoft.com/office/drawing/2014/main" id="{8D336190-3BA4-E6EF-31CA-F62992CAC92C}"/>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39;p47">
              <a:extLst>
                <a:ext uri="{FF2B5EF4-FFF2-40B4-BE49-F238E27FC236}">
                  <a16:creationId xmlns:a16="http://schemas.microsoft.com/office/drawing/2014/main" id="{3B08774A-BB5E-77BB-4545-00FA03CE4A75}"/>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40;p47">
              <a:extLst>
                <a:ext uri="{FF2B5EF4-FFF2-40B4-BE49-F238E27FC236}">
                  <a16:creationId xmlns:a16="http://schemas.microsoft.com/office/drawing/2014/main" id="{62DBDA8A-0B38-2ED7-2DCA-D095EB3E9801}"/>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41;p47">
              <a:extLst>
                <a:ext uri="{FF2B5EF4-FFF2-40B4-BE49-F238E27FC236}">
                  <a16:creationId xmlns:a16="http://schemas.microsoft.com/office/drawing/2014/main" id="{1F2D566F-B0F0-980B-CD13-CD68CF6DE64D}"/>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42;p47">
              <a:extLst>
                <a:ext uri="{FF2B5EF4-FFF2-40B4-BE49-F238E27FC236}">
                  <a16:creationId xmlns:a16="http://schemas.microsoft.com/office/drawing/2014/main" id="{1336A107-DC9B-1B02-CF2E-F9ED134AD67F}"/>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43;p47">
              <a:extLst>
                <a:ext uri="{FF2B5EF4-FFF2-40B4-BE49-F238E27FC236}">
                  <a16:creationId xmlns:a16="http://schemas.microsoft.com/office/drawing/2014/main" id="{F975D1F8-E423-460A-8882-9CE085B3117C}"/>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44;p47">
              <a:extLst>
                <a:ext uri="{FF2B5EF4-FFF2-40B4-BE49-F238E27FC236}">
                  <a16:creationId xmlns:a16="http://schemas.microsoft.com/office/drawing/2014/main" id="{CB55DC09-5F64-3F0C-61A4-409A81142D5B}"/>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077;p32">
            <a:extLst>
              <a:ext uri="{FF2B5EF4-FFF2-40B4-BE49-F238E27FC236}">
                <a16:creationId xmlns:a16="http://schemas.microsoft.com/office/drawing/2014/main" id="{54D7B7CA-19FC-3098-B19D-77BEFFE53802}"/>
              </a:ext>
            </a:extLst>
          </p:cNvPr>
          <p:cNvSpPr txBox="1">
            <a:spLocks/>
          </p:cNvSpPr>
          <p:nvPr/>
        </p:nvSpPr>
        <p:spPr>
          <a:xfrm>
            <a:off x="8255318" y="4421947"/>
            <a:ext cx="583817"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10/16</a:t>
            </a:r>
            <a:endParaRPr lang="id-ID" sz="1100" dirty="0">
              <a:solidFill>
                <a:schemeClr val="accent6">
                  <a:lumMod val="95000"/>
                </a:schemeClr>
              </a:solidFill>
            </a:endParaRPr>
          </a:p>
        </p:txBody>
      </p:sp>
      <p:graphicFrame>
        <p:nvGraphicFramePr>
          <p:cNvPr id="2" name="Table 1">
            <a:extLst>
              <a:ext uri="{FF2B5EF4-FFF2-40B4-BE49-F238E27FC236}">
                <a16:creationId xmlns:a16="http://schemas.microsoft.com/office/drawing/2014/main" id="{EB4852F3-E3D7-5DC1-292C-DC675CD6C9E1}"/>
              </a:ext>
            </a:extLst>
          </p:cNvPr>
          <p:cNvGraphicFramePr>
            <a:graphicFrameLocks noGrp="1"/>
          </p:cNvGraphicFramePr>
          <p:nvPr>
            <p:extLst>
              <p:ext uri="{D42A27DB-BD31-4B8C-83A1-F6EECF244321}">
                <p14:modId xmlns:p14="http://schemas.microsoft.com/office/powerpoint/2010/main" val="2061031807"/>
              </p:ext>
            </p:extLst>
          </p:nvPr>
        </p:nvGraphicFramePr>
        <p:xfrm>
          <a:off x="478418" y="2003353"/>
          <a:ext cx="8126347" cy="2259166"/>
        </p:xfrm>
        <a:graphic>
          <a:graphicData uri="http://schemas.openxmlformats.org/drawingml/2006/table">
            <a:tbl>
              <a:tblPr>
                <a:tableStyleId>{284E427A-3D55-4303-BF80-6455036E1DE7}</a:tableStyleId>
              </a:tblPr>
              <a:tblGrid>
                <a:gridCol w="437537">
                  <a:extLst>
                    <a:ext uri="{9D8B030D-6E8A-4147-A177-3AD203B41FA5}">
                      <a16:colId xmlns:a16="http://schemas.microsoft.com/office/drawing/2014/main" val="3454555734"/>
                    </a:ext>
                  </a:extLst>
                </a:gridCol>
                <a:gridCol w="820383">
                  <a:extLst>
                    <a:ext uri="{9D8B030D-6E8A-4147-A177-3AD203B41FA5}">
                      <a16:colId xmlns:a16="http://schemas.microsoft.com/office/drawing/2014/main" val="1807829576"/>
                    </a:ext>
                  </a:extLst>
                </a:gridCol>
                <a:gridCol w="1087007">
                  <a:extLst>
                    <a:ext uri="{9D8B030D-6E8A-4147-A177-3AD203B41FA5}">
                      <a16:colId xmlns:a16="http://schemas.microsoft.com/office/drawing/2014/main" val="3607534728"/>
                    </a:ext>
                  </a:extLst>
                </a:gridCol>
                <a:gridCol w="1075613">
                  <a:extLst>
                    <a:ext uri="{9D8B030D-6E8A-4147-A177-3AD203B41FA5}">
                      <a16:colId xmlns:a16="http://schemas.microsoft.com/office/drawing/2014/main" val="3970893295"/>
                    </a:ext>
                  </a:extLst>
                </a:gridCol>
                <a:gridCol w="619845">
                  <a:extLst>
                    <a:ext uri="{9D8B030D-6E8A-4147-A177-3AD203B41FA5}">
                      <a16:colId xmlns:a16="http://schemas.microsoft.com/office/drawing/2014/main" val="1401004303"/>
                    </a:ext>
                  </a:extLst>
                </a:gridCol>
                <a:gridCol w="546922">
                  <a:extLst>
                    <a:ext uri="{9D8B030D-6E8A-4147-A177-3AD203B41FA5}">
                      <a16:colId xmlns:a16="http://schemas.microsoft.com/office/drawing/2014/main" val="1464847993"/>
                    </a:ext>
                  </a:extLst>
                </a:gridCol>
                <a:gridCol w="729229">
                  <a:extLst>
                    <a:ext uri="{9D8B030D-6E8A-4147-A177-3AD203B41FA5}">
                      <a16:colId xmlns:a16="http://schemas.microsoft.com/office/drawing/2014/main" val="3720894965"/>
                    </a:ext>
                  </a:extLst>
                </a:gridCol>
                <a:gridCol w="729229">
                  <a:extLst>
                    <a:ext uri="{9D8B030D-6E8A-4147-A177-3AD203B41FA5}">
                      <a16:colId xmlns:a16="http://schemas.microsoft.com/office/drawing/2014/main" val="1265011959"/>
                    </a:ext>
                  </a:extLst>
                </a:gridCol>
                <a:gridCol w="731508">
                  <a:extLst>
                    <a:ext uri="{9D8B030D-6E8A-4147-A177-3AD203B41FA5}">
                      <a16:colId xmlns:a16="http://schemas.microsoft.com/office/drawing/2014/main" val="980394933"/>
                    </a:ext>
                  </a:extLst>
                </a:gridCol>
                <a:gridCol w="692768">
                  <a:extLst>
                    <a:ext uri="{9D8B030D-6E8A-4147-A177-3AD203B41FA5}">
                      <a16:colId xmlns:a16="http://schemas.microsoft.com/office/drawing/2014/main" val="2885262743"/>
                    </a:ext>
                  </a:extLst>
                </a:gridCol>
                <a:gridCol w="656306">
                  <a:extLst>
                    <a:ext uri="{9D8B030D-6E8A-4147-A177-3AD203B41FA5}">
                      <a16:colId xmlns:a16="http://schemas.microsoft.com/office/drawing/2014/main" val="1878025367"/>
                    </a:ext>
                  </a:extLst>
                </a:gridCol>
              </a:tblGrid>
              <a:tr h="388751">
                <a:tc>
                  <a:txBody>
                    <a:bodyPr/>
                    <a:lstStyle/>
                    <a:p>
                      <a:pPr algn="ctr" fontAlgn="b"/>
                      <a:r>
                        <a:rPr lang="id-ID" sz="1000" u="none" strike="noStrike" dirty="0" err="1">
                          <a:solidFill>
                            <a:sysClr val="windowText" lastClr="000000"/>
                          </a:solidFill>
                          <a:effectLst/>
                        </a:rPr>
                        <a:t>No</a:t>
                      </a:r>
                      <a:endParaRPr lang="id-ID" sz="1000" b="1" i="0" u="none" strike="noStrike" dirty="0">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1000" u="none" strike="noStrike" dirty="0">
                          <a:solidFill>
                            <a:sysClr val="windowText" lastClr="000000"/>
                          </a:solidFill>
                          <a:effectLst/>
                        </a:rPr>
                        <a:t>Kategori Bahan</a:t>
                      </a:r>
                      <a:endParaRPr lang="id-ID" sz="1000" b="1"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Nama Bahan</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Energi</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Protein</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Lemak</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Karbohidrat</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VitC</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Harga /kg</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Berat(gr)</a:t>
                      </a:r>
                      <a:endParaRPr lang="id-ID" sz="1000" b="1"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1000" u="none" strike="noStrike">
                          <a:solidFill>
                            <a:sysClr val="windowText" lastClr="000000"/>
                          </a:solidFill>
                          <a:effectLst/>
                        </a:rPr>
                        <a:t>Harga/gr</a:t>
                      </a:r>
                      <a:endParaRPr lang="id-ID" sz="1000" b="1" i="0" u="none" strike="noStrike">
                        <a:solidFill>
                          <a:sysClr val="windowText" lastClr="000000"/>
                        </a:solidFill>
                        <a:effectLst/>
                        <a:latin typeface="Calibri" panose="020F0502020204030204" pitchFamily="34" charset="0"/>
                      </a:endParaRPr>
                    </a:p>
                  </a:txBody>
                  <a:tcPr marL="6497" marR="6497" marT="6497" marB="0"/>
                </a:tc>
                <a:extLst>
                  <a:ext uri="{0D108BD9-81ED-4DB2-BD59-A6C34878D82A}">
                    <a16:rowId xmlns:a16="http://schemas.microsoft.com/office/drawing/2014/main" val="3537112927"/>
                  </a:ext>
                </a:extLst>
              </a:tr>
              <a:tr h="194724">
                <a:tc>
                  <a:txBody>
                    <a:bodyPr/>
                    <a:lstStyle/>
                    <a:p>
                      <a:pPr algn="ctr" fontAlgn="b"/>
                      <a:r>
                        <a:rPr lang="id-ID" sz="800" u="none" strike="noStrike">
                          <a:solidFill>
                            <a:sysClr val="windowText" lastClr="000000"/>
                          </a:solidFill>
                          <a:effectLst/>
                        </a:rPr>
                        <a:t>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Ubi jalar kuning</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114</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0,80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0,50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26,70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22,00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13.000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1300</a:t>
                      </a:r>
                      <a:endParaRPr lang="id-ID" sz="800" b="0" i="0" u="none" strike="noStrike">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1168978269"/>
                  </a:ext>
                </a:extLst>
              </a:tr>
              <a:tr h="194724">
                <a:tc>
                  <a:txBody>
                    <a:bodyPr/>
                    <a:lstStyle/>
                    <a:p>
                      <a:pPr algn="ctr" fontAlgn="b"/>
                      <a:r>
                        <a:rPr lang="id-ID" sz="800" u="none" strike="noStrike">
                          <a:solidFill>
                            <a:sysClr val="windowText" lastClr="000000"/>
                          </a:solidFill>
                          <a:effectLst/>
                        </a:rPr>
                        <a:t>1</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Ubi jalar merah</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123</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1,80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0,70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27,90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22,00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12.000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1200</a:t>
                      </a:r>
                      <a:endParaRPr lang="id-ID" sz="800" b="0" i="0" u="none" strike="noStrike">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555596950"/>
                  </a:ext>
                </a:extLst>
              </a:tr>
              <a:tr h="194724">
                <a:tc>
                  <a:txBody>
                    <a:bodyPr/>
                    <a:lstStyle/>
                    <a:p>
                      <a:pPr algn="ctr" fontAlgn="b"/>
                      <a:r>
                        <a:rPr lang="id-ID" sz="800" u="none" strike="noStrike">
                          <a:solidFill>
                            <a:sysClr val="windowText" lastClr="000000"/>
                          </a:solidFill>
                          <a:effectLst/>
                        </a:rPr>
                        <a:t>2</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Bihun</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360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4,70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0,10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82,10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9.000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900</a:t>
                      </a:r>
                      <a:endParaRPr lang="id-ID" sz="800" b="0" i="0" u="none" strike="noStrike">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3509109690"/>
                  </a:ext>
                </a:extLst>
              </a:tr>
              <a:tr h="194724">
                <a:tc>
                  <a:txBody>
                    <a:bodyPr/>
                    <a:lstStyle/>
                    <a:p>
                      <a:pPr algn="ctr" fontAlgn="b"/>
                      <a:r>
                        <a:rPr lang="id-ID" sz="800" u="none" strike="noStrike">
                          <a:solidFill>
                            <a:sysClr val="windowText" lastClr="000000"/>
                          </a:solidFill>
                          <a:effectLst/>
                        </a:rPr>
                        <a:t>3</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Biskuit</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458</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6,90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14,40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75,10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23.000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2300</a:t>
                      </a:r>
                      <a:endParaRPr lang="id-ID" sz="800" b="0" i="0" u="none" strike="noStrike">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2578820374"/>
                  </a:ext>
                </a:extLst>
              </a:tr>
              <a:tr h="194724">
                <a:tc>
                  <a:txBody>
                    <a:bodyPr/>
                    <a:lstStyle/>
                    <a:p>
                      <a:pPr algn="ctr" fontAlgn="b"/>
                      <a:r>
                        <a:rPr lang="id-ID" sz="800" u="none" strike="noStrike">
                          <a:solidFill>
                            <a:sysClr val="windowText" lastClr="000000"/>
                          </a:solidFill>
                          <a:effectLst/>
                        </a:rPr>
                        <a:t>4</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Macaroni</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363</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8,70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0,40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78,70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15.500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1550</a:t>
                      </a:r>
                      <a:endParaRPr lang="id-ID" sz="800" b="0" i="0" u="none" strike="noStrike">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1974315460"/>
                  </a:ext>
                </a:extLst>
              </a:tr>
              <a:tr h="312623">
                <a:tc>
                  <a:txBody>
                    <a:bodyPr/>
                    <a:lstStyle/>
                    <a:p>
                      <a:pPr algn="ctr" fontAlgn="b"/>
                      <a:r>
                        <a:rPr lang="id-ID" sz="800" u="none" strike="noStrike">
                          <a:solidFill>
                            <a:sysClr val="windowText" lastClr="000000"/>
                          </a:solidFill>
                          <a:effectLst/>
                        </a:rPr>
                        <a:t>5</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Maizena ( pati jagung )</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343</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0,30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85,00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0,00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dirty="0">
                          <a:solidFill>
                            <a:sysClr val="windowText" lastClr="000000"/>
                          </a:solidFill>
                          <a:effectLst/>
                        </a:rPr>
                        <a:t>17.500</a:t>
                      </a:r>
                      <a:endParaRPr lang="id-ID" sz="800" b="0" i="0" u="none" strike="noStrike" dirty="0">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dirty="0">
                          <a:solidFill>
                            <a:sysClr val="windowText" lastClr="000000"/>
                          </a:solidFill>
                          <a:effectLst/>
                        </a:rPr>
                        <a:t>1750</a:t>
                      </a:r>
                      <a:endParaRPr lang="id-ID" sz="800" b="0" i="0" u="none" strike="noStrike" dirty="0">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1269348891"/>
                  </a:ext>
                </a:extLst>
              </a:tr>
              <a:tr h="194724">
                <a:tc>
                  <a:txBody>
                    <a:bodyPr/>
                    <a:lstStyle/>
                    <a:p>
                      <a:pPr algn="ctr" fontAlgn="b"/>
                      <a:r>
                        <a:rPr lang="id-ID" sz="800" u="none" strike="noStrike">
                          <a:solidFill>
                            <a:sysClr val="windowText" lastClr="000000"/>
                          </a:solidFill>
                          <a:effectLst/>
                        </a:rPr>
                        <a:t>6</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Roti Putih</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248</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8,00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1,20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50,00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0,00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20.000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r" fontAlgn="b"/>
                      <a:r>
                        <a:rPr lang="id-ID" sz="800" u="none" strike="noStrike">
                          <a:solidFill>
                            <a:sysClr val="windowText" lastClr="000000"/>
                          </a:solidFill>
                          <a:effectLst/>
                        </a:rPr>
                        <a:t>2000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163860084"/>
                  </a:ext>
                </a:extLst>
              </a:tr>
              <a:tr h="194724">
                <a:tc>
                  <a:txBody>
                    <a:bodyPr/>
                    <a:lstStyle/>
                    <a:p>
                      <a:pPr algn="ctr" fontAlgn="b"/>
                      <a:r>
                        <a:rPr lang="id-ID" sz="800" u="none" strike="noStrike" dirty="0">
                          <a:solidFill>
                            <a:sysClr val="windowText" lastClr="000000"/>
                          </a:solidFill>
                          <a:effectLst/>
                        </a:rPr>
                        <a:t>7</a:t>
                      </a:r>
                      <a:endParaRPr lang="id-ID" sz="800" b="0" i="0" u="none" strike="noStrike" dirty="0">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Mi Kering</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339</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1,70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76,30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dirty="0">
                          <a:solidFill>
                            <a:sysClr val="windowText" lastClr="000000"/>
                          </a:solidFill>
                          <a:effectLst/>
                        </a:rPr>
                        <a:t>0,00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dirty="0">
                          <a:solidFill>
                            <a:sysClr val="windowText" lastClr="000000"/>
                          </a:solidFill>
                          <a:effectLst/>
                        </a:rPr>
                        <a:t>20.000</a:t>
                      </a:r>
                      <a:endParaRPr lang="id-ID" sz="800" b="0" i="0" u="none" strike="noStrike" dirty="0">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100,00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r" fontAlgn="b"/>
                      <a:r>
                        <a:rPr lang="id-ID" sz="800" u="none" strike="noStrike">
                          <a:solidFill>
                            <a:sysClr val="windowText" lastClr="000000"/>
                          </a:solidFill>
                          <a:effectLst/>
                        </a:rPr>
                        <a:t>2000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1129401768"/>
                  </a:ext>
                </a:extLst>
              </a:tr>
              <a:tr h="194724">
                <a:tc>
                  <a:txBody>
                    <a:bodyPr/>
                    <a:lstStyle/>
                    <a:p>
                      <a:pPr algn="ctr" fontAlgn="b"/>
                      <a:r>
                        <a:rPr lang="id-ID" sz="800" u="none" strike="noStrike">
                          <a:solidFill>
                            <a:sysClr val="windowText" lastClr="000000"/>
                          </a:solidFill>
                          <a:effectLst/>
                        </a:rPr>
                        <a:t>8</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a:solidFill>
                            <a:sysClr val="windowText" lastClr="000000"/>
                          </a:solidFill>
                          <a:effectLst/>
                        </a:rPr>
                        <a:t>Pokok</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Talas Bogor</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108</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1,40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0,40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25,00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t"/>
                      <a:r>
                        <a:rPr lang="id-ID" sz="800" u="none" strike="noStrike">
                          <a:solidFill>
                            <a:sysClr val="windowText" lastClr="000000"/>
                          </a:solidFill>
                          <a:effectLst/>
                        </a:rPr>
                        <a:t>4,00</a:t>
                      </a:r>
                      <a:endParaRPr lang="id-ID" sz="800" b="0" i="0" u="none" strike="noStrike">
                        <a:solidFill>
                          <a:sysClr val="windowText" lastClr="000000"/>
                        </a:solidFill>
                        <a:effectLst/>
                        <a:latin typeface="Calibri" panose="020F0502020204030204" pitchFamily="34" charset="0"/>
                      </a:endParaRPr>
                    </a:p>
                  </a:txBody>
                  <a:tcPr marL="6497" marR="6497" marT="6497" marB="0"/>
                </a:tc>
                <a:tc>
                  <a:txBody>
                    <a:bodyPr/>
                    <a:lstStyle/>
                    <a:p>
                      <a:pPr algn="ctr" fontAlgn="b"/>
                      <a:r>
                        <a:rPr lang="id-ID" sz="800" u="none" strike="noStrike">
                          <a:solidFill>
                            <a:sysClr val="windowText" lastClr="000000"/>
                          </a:solidFill>
                          <a:effectLst/>
                        </a:rPr>
                        <a:t>16.000</a:t>
                      </a:r>
                      <a:endParaRPr lang="id-ID" sz="800" b="0" i="0" u="none" strike="noStrike">
                        <a:solidFill>
                          <a:sysClr val="windowText" lastClr="000000"/>
                        </a:solidFill>
                        <a:effectLst/>
                        <a:latin typeface="Calibri" panose="020F0502020204030204" pitchFamily="34" charset="0"/>
                      </a:endParaRPr>
                    </a:p>
                  </a:txBody>
                  <a:tcPr marL="6497" marR="6497" marT="6497" marB="0" anchor="b"/>
                </a:tc>
                <a:tc>
                  <a:txBody>
                    <a:bodyPr/>
                    <a:lstStyle/>
                    <a:p>
                      <a:pPr algn="ctr" fontAlgn="t"/>
                      <a:r>
                        <a:rPr lang="id-ID" sz="800" u="none" strike="noStrike" dirty="0">
                          <a:solidFill>
                            <a:sysClr val="windowText" lastClr="000000"/>
                          </a:solidFill>
                          <a:effectLst/>
                        </a:rPr>
                        <a:t>100,00</a:t>
                      </a:r>
                      <a:endParaRPr lang="id-ID" sz="800" b="0" i="0" u="none" strike="noStrike" dirty="0">
                        <a:solidFill>
                          <a:sysClr val="windowText" lastClr="000000"/>
                        </a:solidFill>
                        <a:effectLst/>
                        <a:latin typeface="Calibri" panose="020F0502020204030204" pitchFamily="34" charset="0"/>
                      </a:endParaRPr>
                    </a:p>
                  </a:txBody>
                  <a:tcPr marL="6497" marR="6497" marT="6497" marB="0"/>
                </a:tc>
                <a:tc>
                  <a:txBody>
                    <a:bodyPr/>
                    <a:lstStyle/>
                    <a:p>
                      <a:pPr algn="r" fontAlgn="b"/>
                      <a:r>
                        <a:rPr lang="id-ID" sz="800" u="none" strike="noStrike" dirty="0">
                          <a:solidFill>
                            <a:sysClr val="windowText" lastClr="000000"/>
                          </a:solidFill>
                          <a:effectLst/>
                        </a:rPr>
                        <a:t>1600</a:t>
                      </a:r>
                      <a:endParaRPr lang="id-ID" sz="800" b="0" i="0" u="none" strike="noStrike" dirty="0">
                        <a:solidFill>
                          <a:sysClr val="windowText" lastClr="000000"/>
                        </a:solidFill>
                        <a:effectLst/>
                        <a:latin typeface="Calibri" panose="020F0502020204030204" pitchFamily="34" charset="0"/>
                      </a:endParaRPr>
                    </a:p>
                  </a:txBody>
                  <a:tcPr marL="6497" marR="6497" marT="6497" marB="0" anchor="b"/>
                </a:tc>
                <a:extLst>
                  <a:ext uri="{0D108BD9-81ED-4DB2-BD59-A6C34878D82A}">
                    <a16:rowId xmlns:a16="http://schemas.microsoft.com/office/drawing/2014/main" val="152133966"/>
                  </a:ext>
                </a:extLst>
              </a:tr>
            </a:tbl>
          </a:graphicData>
        </a:graphic>
      </p:graphicFrame>
    </p:spTree>
    <p:extLst>
      <p:ext uri="{BB962C8B-B14F-4D97-AF65-F5344CB8AC3E}">
        <p14:creationId xmlns:p14="http://schemas.microsoft.com/office/powerpoint/2010/main" val="295789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9"/>
        <p:cNvGrpSpPr/>
        <p:nvPr/>
      </p:nvGrpSpPr>
      <p:grpSpPr>
        <a:xfrm>
          <a:off x="0" y="0"/>
          <a:ext cx="0" cy="0"/>
          <a:chOff x="0" y="0"/>
          <a:chExt cx="0" cy="0"/>
        </a:xfrm>
      </p:grpSpPr>
      <p:sp>
        <p:nvSpPr>
          <p:cNvPr id="4470" name="Google Shape;4470;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Implementasi</a:t>
            </a:r>
            <a:endParaRPr dirty="0"/>
          </a:p>
        </p:txBody>
      </p:sp>
      <p:grpSp>
        <p:nvGrpSpPr>
          <p:cNvPr id="31" name="Group 30">
            <a:extLst>
              <a:ext uri="{FF2B5EF4-FFF2-40B4-BE49-F238E27FC236}">
                <a16:creationId xmlns:a16="http://schemas.microsoft.com/office/drawing/2014/main" id="{AED1833D-32A2-FCB1-390C-F1F01CCC6C46}"/>
              </a:ext>
            </a:extLst>
          </p:cNvPr>
          <p:cNvGrpSpPr/>
          <p:nvPr/>
        </p:nvGrpSpPr>
        <p:grpSpPr>
          <a:xfrm>
            <a:off x="6764674" y="1380502"/>
            <a:ext cx="2045639" cy="1477424"/>
            <a:chOff x="8846388" y="2676088"/>
            <a:chExt cx="3289353" cy="2248249"/>
          </a:xfrm>
        </p:grpSpPr>
        <p:sp>
          <p:nvSpPr>
            <p:cNvPr id="32" name="Rectangle 31">
              <a:extLst>
                <a:ext uri="{FF2B5EF4-FFF2-40B4-BE49-F238E27FC236}">
                  <a16:creationId xmlns:a16="http://schemas.microsoft.com/office/drawing/2014/main" id="{A82BFDBF-C3E0-965C-7BD2-9CDB5D9A951A}"/>
                </a:ext>
              </a:extLst>
            </p:cNvPr>
            <p:cNvSpPr/>
            <p:nvPr/>
          </p:nvSpPr>
          <p:spPr>
            <a:xfrm>
              <a:off x="8846388" y="2676088"/>
              <a:ext cx="3289353" cy="22482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d-ID"/>
            </a:p>
          </p:txBody>
        </p:sp>
        <p:pic>
          <p:nvPicPr>
            <p:cNvPr id="33" name="Picture 32">
              <a:extLst>
                <a:ext uri="{FF2B5EF4-FFF2-40B4-BE49-F238E27FC236}">
                  <a16:creationId xmlns:a16="http://schemas.microsoft.com/office/drawing/2014/main" id="{7AF77431-A827-7841-D731-352D77F13371}"/>
                </a:ext>
              </a:extLst>
            </p:cNvPr>
            <p:cNvPicPr>
              <a:picLocks noChangeAspect="1"/>
            </p:cNvPicPr>
            <p:nvPr/>
          </p:nvPicPr>
          <p:blipFill rotWithShape="1">
            <a:blip r:embed="rId3"/>
            <a:srcRect l="3971" r="6701" b="7313"/>
            <a:stretch/>
          </p:blipFill>
          <p:spPr>
            <a:xfrm>
              <a:off x="8956085" y="2789422"/>
              <a:ext cx="3031450" cy="2021580"/>
            </a:xfrm>
            <a:prstGeom prst="rect">
              <a:avLst/>
            </a:prstGeom>
          </p:spPr>
          <p:style>
            <a:lnRef idx="2">
              <a:schemeClr val="accent4">
                <a:shade val="50000"/>
              </a:schemeClr>
            </a:lnRef>
            <a:fillRef idx="1">
              <a:schemeClr val="accent4"/>
            </a:fillRef>
            <a:effectRef idx="0">
              <a:schemeClr val="accent4"/>
            </a:effectRef>
            <a:fontRef idx="minor">
              <a:schemeClr val="lt1"/>
            </a:fontRef>
          </p:style>
        </p:pic>
      </p:grpSp>
      <p:grpSp>
        <p:nvGrpSpPr>
          <p:cNvPr id="34" name="Group 33">
            <a:extLst>
              <a:ext uri="{FF2B5EF4-FFF2-40B4-BE49-F238E27FC236}">
                <a16:creationId xmlns:a16="http://schemas.microsoft.com/office/drawing/2014/main" id="{4D34EE4E-808D-24B8-ACE2-A40DD9CE859C}"/>
              </a:ext>
            </a:extLst>
          </p:cNvPr>
          <p:cNvGrpSpPr/>
          <p:nvPr/>
        </p:nvGrpSpPr>
        <p:grpSpPr>
          <a:xfrm>
            <a:off x="212981" y="1327590"/>
            <a:ext cx="1953622" cy="859994"/>
            <a:chOff x="117446" y="2214693"/>
            <a:chExt cx="3141392" cy="1308683"/>
          </a:xfrm>
        </p:grpSpPr>
        <p:sp>
          <p:nvSpPr>
            <p:cNvPr id="35" name="Rectangle 34">
              <a:extLst>
                <a:ext uri="{FF2B5EF4-FFF2-40B4-BE49-F238E27FC236}">
                  <a16:creationId xmlns:a16="http://schemas.microsoft.com/office/drawing/2014/main" id="{DA57E519-D6BE-CDCD-FA0A-5467775B9C59}"/>
                </a:ext>
              </a:extLst>
            </p:cNvPr>
            <p:cNvSpPr/>
            <p:nvPr/>
          </p:nvSpPr>
          <p:spPr>
            <a:xfrm>
              <a:off x="117446" y="2214693"/>
              <a:ext cx="3141392" cy="1308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6" name="Picture 35">
              <a:extLst>
                <a:ext uri="{FF2B5EF4-FFF2-40B4-BE49-F238E27FC236}">
                  <a16:creationId xmlns:a16="http://schemas.microsoft.com/office/drawing/2014/main" id="{0D0B8BC1-C6DA-0A39-6C6A-35C1A68F09EE}"/>
                </a:ext>
              </a:extLst>
            </p:cNvPr>
            <p:cNvPicPr>
              <a:picLocks noChangeAspect="1"/>
            </p:cNvPicPr>
            <p:nvPr/>
          </p:nvPicPr>
          <p:blipFill>
            <a:blip r:embed="rId4"/>
            <a:stretch>
              <a:fillRect/>
            </a:stretch>
          </p:blipFill>
          <p:spPr>
            <a:xfrm>
              <a:off x="191788" y="2295211"/>
              <a:ext cx="2971800" cy="1114425"/>
            </a:xfrm>
            <a:prstGeom prst="rect">
              <a:avLst/>
            </a:prstGeom>
          </p:spPr>
        </p:pic>
      </p:grpSp>
      <p:grpSp>
        <p:nvGrpSpPr>
          <p:cNvPr id="37" name="Group 36">
            <a:extLst>
              <a:ext uri="{FF2B5EF4-FFF2-40B4-BE49-F238E27FC236}">
                <a16:creationId xmlns:a16="http://schemas.microsoft.com/office/drawing/2014/main" id="{070E2DA9-7E23-B7C0-46EE-C3BDE09108E2}"/>
              </a:ext>
            </a:extLst>
          </p:cNvPr>
          <p:cNvGrpSpPr/>
          <p:nvPr/>
        </p:nvGrpSpPr>
        <p:grpSpPr>
          <a:xfrm>
            <a:off x="2942146" y="1319110"/>
            <a:ext cx="3259707" cy="2568678"/>
            <a:chOff x="3517285" y="2214693"/>
            <a:chExt cx="5241555" cy="3908849"/>
          </a:xfrm>
        </p:grpSpPr>
        <p:sp>
          <p:nvSpPr>
            <p:cNvPr id="38" name="Rectangle 37">
              <a:extLst>
                <a:ext uri="{FF2B5EF4-FFF2-40B4-BE49-F238E27FC236}">
                  <a16:creationId xmlns:a16="http://schemas.microsoft.com/office/drawing/2014/main" id="{DACD85E9-71C9-9DEE-41CF-E29802DF23C0}"/>
                </a:ext>
              </a:extLst>
            </p:cNvPr>
            <p:cNvSpPr/>
            <p:nvPr/>
          </p:nvSpPr>
          <p:spPr>
            <a:xfrm>
              <a:off x="3517285" y="2214693"/>
              <a:ext cx="5241555" cy="39088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d-ID"/>
            </a:p>
          </p:txBody>
        </p:sp>
        <p:pic>
          <p:nvPicPr>
            <p:cNvPr id="39" name="Picture 38">
              <a:extLst>
                <a:ext uri="{FF2B5EF4-FFF2-40B4-BE49-F238E27FC236}">
                  <a16:creationId xmlns:a16="http://schemas.microsoft.com/office/drawing/2014/main" id="{25C94C20-D22D-EB5A-2F30-CD7D5792516E}"/>
                </a:ext>
              </a:extLst>
            </p:cNvPr>
            <p:cNvPicPr>
              <a:picLocks noChangeAspect="1"/>
            </p:cNvPicPr>
            <p:nvPr/>
          </p:nvPicPr>
          <p:blipFill>
            <a:blip r:embed="rId5"/>
            <a:stretch>
              <a:fillRect/>
            </a:stretch>
          </p:blipFill>
          <p:spPr>
            <a:xfrm>
              <a:off x="3614900" y="2318886"/>
              <a:ext cx="5039995" cy="3720465"/>
            </a:xfrm>
            <a:prstGeom prst="rect">
              <a:avLst/>
            </a:prstGeom>
          </p:spPr>
          <p:style>
            <a:lnRef idx="2">
              <a:schemeClr val="accent3">
                <a:shade val="50000"/>
              </a:schemeClr>
            </a:lnRef>
            <a:fillRef idx="1">
              <a:schemeClr val="accent3"/>
            </a:fillRef>
            <a:effectRef idx="0">
              <a:schemeClr val="accent3"/>
            </a:effectRef>
            <a:fontRef idx="minor">
              <a:schemeClr val="lt1"/>
            </a:fontRef>
          </p:style>
        </p:pic>
      </p:grpSp>
      <p:grpSp>
        <p:nvGrpSpPr>
          <p:cNvPr id="40" name="Group 39">
            <a:extLst>
              <a:ext uri="{FF2B5EF4-FFF2-40B4-BE49-F238E27FC236}">
                <a16:creationId xmlns:a16="http://schemas.microsoft.com/office/drawing/2014/main" id="{BE8A8B24-3CD8-DD58-A635-81F3222C4662}"/>
              </a:ext>
            </a:extLst>
          </p:cNvPr>
          <p:cNvGrpSpPr/>
          <p:nvPr/>
        </p:nvGrpSpPr>
        <p:grpSpPr>
          <a:xfrm>
            <a:off x="212981" y="3248716"/>
            <a:ext cx="2036654" cy="472124"/>
            <a:chOff x="191788" y="3800212"/>
            <a:chExt cx="3274906" cy="718448"/>
          </a:xfrm>
        </p:grpSpPr>
        <p:sp>
          <p:nvSpPr>
            <p:cNvPr id="41" name="Rectangle 40">
              <a:extLst>
                <a:ext uri="{FF2B5EF4-FFF2-40B4-BE49-F238E27FC236}">
                  <a16:creationId xmlns:a16="http://schemas.microsoft.com/office/drawing/2014/main" id="{9FB9D0B2-92A8-13FB-12B6-57793894F270}"/>
                </a:ext>
              </a:extLst>
            </p:cNvPr>
            <p:cNvSpPr/>
            <p:nvPr/>
          </p:nvSpPr>
          <p:spPr>
            <a:xfrm>
              <a:off x="191788" y="3800212"/>
              <a:ext cx="3274906" cy="7184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p>
          </p:txBody>
        </p:sp>
        <p:pic>
          <p:nvPicPr>
            <p:cNvPr id="42" name="Picture 41">
              <a:extLst>
                <a:ext uri="{FF2B5EF4-FFF2-40B4-BE49-F238E27FC236}">
                  <a16:creationId xmlns:a16="http://schemas.microsoft.com/office/drawing/2014/main" id="{33DD5439-AED8-8EA0-071B-0D6D60E58719}"/>
                </a:ext>
              </a:extLst>
            </p:cNvPr>
            <p:cNvPicPr>
              <a:picLocks noChangeAspect="1"/>
            </p:cNvPicPr>
            <p:nvPr/>
          </p:nvPicPr>
          <p:blipFill rotWithShape="1">
            <a:blip r:embed="rId6"/>
            <a:srcRect b="7017"/>
            <a:stretch/>
          </p:blipFill>
          <p:spPr bwMode="auto">
            <a:xfrm>
              <a:off x="251040" y="3910833"/>
              <a:ext cx="3162300" cy="504825"/>
            </a:xfrm>
            <a:prstGeom prst="rect">
              <a:avLst/>
            </a:prstGeom>
            <a:ln/>
            <a:extLst>
              <a:ext uri="{53640926-AAD7-44D8-BBD7-CCE9431645EC}">
                <a14:shadowObscured xmlns:a14="http://schemas.microsoft.com/office/drawing/2010/main"/>
              </a:ext>
            </a:extLst>
          </p:spPr>
          <p:style>
            <a:lnRef idx="2">
              <a:schemeClr val="accent2">
                <a:shade val="50000"/>
              </a:schemeClr>
            </a:lnRef>
            <a:fillRef idx="1">
              <a:schemeClr val="accent2"/>
            </a:fillRef>
            <a:effectRef idx="0">
              <a:schemeClr val="accent2"/>
            </a:effectRef>
            <a:fontRef idx="minor">
              <a:schemeClr val="lt1"/>
            </a:fontRef>
          </p:style>
        </p:pic>
      </p:grpSp>
      <p:sp>
        <p:nvSpPr>
          <p:cNvPr id="43" name="Rectangle: Rounded Corners 42">
            <a:extLst>
              <a:ext uri="{FF2B5EF4-FFF2-40B4-BE49-F238E27FC236}">
                <a16:creationId xmlns:a16="http://schemas.microsoft.com/office/drawing/2014/main" id="{126C7B34-AD59-0BF9-F21D-F026E6C6E0A3}"/>
              </a:ext>
            </a:extLst>
          </p:cNvPr>
          <p:cNvSpPr/>
          <p:nvPr/>
        </p:nvSpPr>
        <p:spPr>
          <a:xfrm>
            <a:off x="218270" y="2391448"/>
            <a:ext cx="2036654" cy="466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GUI Display and Nutritional Needs Value</a:t>
            </a:r>
            <a:endParaRPr lang="id-ID" sz="1400" dirty="0"/>
          </a:p>
        </p:txBody>
      </p:sp>
      <p:sp>
        <p:nvSpPr>
          <p:cNvPr id="44" name="Rectangle: Rounded Corners 43">
            <a:extLst>
              <a:ext uri="{FF2B5EF4-FFF2-40B4-BE49-F238E27FC236}">
                <a16:creationId xmlns:a16="http://schemas.microsoft.com/office/drawing/2014/main" id="{BF78DBC3-D49D-7049-306A-5C769DF96924}"/>
              </a:ext>
            </a:extLst>
          </p:cNvPr>
          <p:cNvSpPr/>
          <p:nvPr/>
        </p:nvSpPr>
        <p:spPr>
          <a:xfrm>
            <a:off x="212981" y="3880445"/>
            <a:ext cx="1962181" cy="6206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D" sz="1800" dirty="0">
                <a:effectLst/>
                <a:latin typeface="Calibri" panose="020F0502020204030204" pitchFamily="34" charset="0"/>
                <a:ea typeface="Calibri" panose="020F0502020204030204" pitchFamily="34" charset="0"/>
                <a:cs typeface="Arial" panose="020B0604020202020204" pitchFamily="34" charset="0"/>
              </a:rPr>
              <a:t>Weight Requirement Value</a:t>
            </a:r>
            <a:endParaRPr lang="id-ID" sz="1400" dirty="0"/>
          </a:p>
        </p:txBody>
      </p:sp>
      <p:sp>
        <p:nvSpPr>
          <p:cNvPr id="45" name="Rectangle: Rounded Corners 44">
            <a:extLst>
              <a:ext uri="{FF2B5EF4-FFF2-40B4-BE49-F238E27FC236}">
                <a16:creationId xmlns:a16="http://schemas.microsoft.com/office/drawing/2014/main" id="{23C458B4-9D4B-8561-27C4-C48BF699A7DE}"/>
              </a:ext>
            </a:extLst>
          </p:cNvPr>
          <p:cNvSpPr/>
          <p:nvPr/>
        </p:nvSpPr>
        <p:spPr>
          <a:xfrm>
            <a:off x="3386818" y="4077785"/>
            <a:ext cx="2370363" cy="6206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rPr>
              <a:t>The Best and Last Iteration Stage</a:t>
            </a:r>
            <a:endParaRPr lang="id-ID" sz="1400" dirty="0">
              <a:solidFill>
                <a:schemeClr val="bg2">
                  <a:lumMod val="75000"/>
                </a:schemeClr>
              </a:solidFill>
            </a:endParaRPr>
          </a:p>
        </p:txBody>
      </p:sp>
      <p:sp>
        <p:nvSpPr>
          <p:cNvPr id="46" name="Rectangle: Rounded Corners 45">
            <a:extLst>
              <a:ext uri="{FF2B5EF4-FFF2-40B4-BE49-F238E27FC236}">
                <a16:creationId xmlns:a16="http://schemas.microsoft.com/office/drawing/2014/main" id="{197A4AD0-EFF6-374B-A9F7-D3238AA3D9CE}"/>
              </a:ext>
            </a:extLst>
          </p:cNvPr>
          <p:cNvSpPr/>
          <p:nvPr/>
        </p:nvSpPr>
        <p:spPr>
          <a:xfrm>
            <a:off x="6822596" y="3012416"/>
            <a:ext cx="1907389" cy="10472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chemeClr val="bg2">
                    <a:lumMod val="75000"/>
                  </a:schemeClr>
                </a:solidFill>
              </a:rPr>
              <a:t>Graph of Fitness Value and Generation</a:t>
            </a:r>
            <a:endParaRPr lang="id-ID" sz="1400" dirty="0">
              <a:solidFill>
                <a:schemeClr val="bg2">
                  <a:lumMod val="75000"/>
                </a:schemeClr>
              </a:solidFill>
            </a:endParaRPr>
          </a:p>
        </p:txBody>
      </p:sp>
      <p:cxnSp>
        <p:nvCxnSpPr>
          <p:cNvPr id="47" name="Straight Arrow Connector 46">
            <a:extLst>
              <a:ext uri="{FF2B5EF4-FFF2-40B4-BE49-F238E27FC236}">
                <a16:creationId xmlns:a16="http://schemas.microsoft.com/office/drawing/2014/main" id="{1B81898B-EC3F-B6AD-49B3-5855D1CB13DD}"/>
              </a:ext>
            </a:extLst>
          </p:cNvPr>
          <p:cNvCxnSpPr>
            <a:cxnSpLocks/>
            <a:stCxn id="43" idx="2"/>
            <a:endCxn id="41" idx="0"/>
          </p:cNvCxnSpPr>
          <p:nvPr/>
        </p:nvCxnSpPr>
        <p:spPr>
          <a:xfrm flipH="1">
            <a:off x="1231308" y="2857926"/>
            <a:ext cx="5289" cy="39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3967904E-A718-62F2-6057-57D185646AA6}"/>
              </a:ext>
            </a:extLst>
          </p:cNvPr>
          <p:cNvCxnSpPr>
            <a:cxnSpLocks/>
            <a:stCxn id="44" idx="2"/>
            <a:endCxn id="45" idx="1"/>
          </p:cNvCxnSpPr>
          <p:nvPr/>
        </p:nvCxnSpPr>
        <p:spPr>
          <a:xfrm rot="5400000" flipH="1" flipV="1">
            <a:off x="2233942" y="3348260"/>
            <a:ext cx="113005" cy="2192746"/>
          </a:xfrm>
          <a:prstGeom prst="bentConnector4">
            <a:avLst>
              <a:gd name="adj1" fmla="val -202292"/>
              <a:gd name="adj2" fmla="val 7237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EC7B4C84-0581-5056-B064-111D9B780943}"/>
              </a:ext>
            </a:extLst>
          </p:cNvPr>
          <p:cNvCxnSpPr>
            <a:cxnSpLocks/>
            <a:stCxn id="45" idx="3"/>
            <a:endCxn id="46" idx="2"/>
          </p:cNvCxnSpPr>
          <p:nvPr/>
        </p:nvCxnSpPr>
        <p:spPr>
          <a:xfrm flipV="1">
            <a:off x="5757181" y="4059690"/>
            <a:ext cx="2019110" cy="3284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77" name="Google Shape;4630;p47">
            <a:extLst>
              <a:ext uri="{FF2B5EF4-FFF2-40B4-BE49-F238E27FC236}">
                <a16:creationId xmlns:a16="http://schemas.microsoft.com/office/drawing/2014/main" id="{2EEC780E-D53B-92D3-8806-5DD14D00FFC5}"/>
              </a:ext>
            </a:extLst>
          </p:cNvPr>
          <p:cNvGrpSpPr/>
          <p:nvPr/>
        </p:nvGrpSpPr>
        <p:grpSpPr>
          <a:xfrm rot="-942694">
            <a:off x="7316445" y="4331474"/>
            <a:ext cx="842435" cy="759110"/>
            <a:chOff x="1309650" y="511300"/>
            <a:chExt cx="2245650" cy="1117200"/>
          </a:xfrm>
        </p:grpSpPr>
        <p:sp>
          <p:nvSpPr>
            <p:cNvPr id="78" name="Google Shape;4631;p47">
              <a:extLst>
                <a:ext uri="{FF2B5EF4-FFF2-40B4-BE49-F238E27FC236}">
                  <a16:creationId xmlns:a16="http://schemas.microsoft.com/office/drawing/2014/main" id="{DA755AD6-B471-8D31-ECA3-129CB46C897B}"/>
                </a:ext>
              </a:extLst>
            </p:cNvPr>
            <p:cNvSpPr/>
            <p:nvPr/>
          </p:nvSpPr>
          <p:spPr>
            <a:xfrm>
              <a:off x="1309650" y="511300"/>
              <a:ext cx="2245650" cy="1117200"/>
            </a:xfrm>
            <a:custGeom>
              <a:avLst/>
              <a:gdLst/>
              <a:ahLst/>
              <a:cxnLst/>
              <a:rect l="l" t="t" r="r" b="b"/>
              <a:pathLst>
                <a:path w="89826" h="44688" extrusionOk="0">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32;p47">
              <a:extLst>
                <a:ext uri="{FF2B5EF4-FFF2-40B4-BE49-F238E27FC236}">
                  <a16:creationId xmlns:a16="http://schemas.microsoft.com/office/drawing/2014/main" id="{6018E0F5-B6A6-D33D-9366-5A1A14BB2386}"/>
                </a:ext>
              </a:extLst>
            </p:cNvPr>
            <p:cNvSpPr/>
            <p:nvPr/>
          </p:nvSpPr>
          <p:spPr>
            <a:xfrm>
              <a:off x="1805900" y="765100"/>
              <a:ext cx="1473725" cy="626075"/>
            </a:xfrm>
            <a:custGeom>
              <a:avLst/>
              <a:gdLst/>
              <a:ahLst/>
              <a:cxnLst/>
              <a:rect l="l" t="t" r="r" b="b"/>
              <a:pathLst>
                <a:path w="58949" h="25043" extrusionOk="0">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33;p47">
              <a:extLst>
                <a:ext uri="{FF2B5EF4-FFF2-40B4-BE49-F238E27FC236}">
                  <a16:creationId xmlns:a16="http://schemas.microsoft.com/office/drawing/2014/main" id="{9EA2935E-D81E-7CBF-0CAF-4389109590AD}"/>
                </a:ext>
              </a:extLst>
            </p:cNvPr>
            <p:cNvSpPr/>
            <p:nvPr/>
          </p:nvSpPr>
          <p:spPr>
            <a:xfrm>
              <a:off x="3044625" y="659800"/>
              <a:ext cx="385450" cy="660700"/>
            </a:xfrm>
            <a:custGeom>
              <a:avLst/>
              <a:gdLst/>
              <a:ahLst/>
              <a:cxnLst/>
              <a:rect l="l" t="t" r="r" b="b"/>
              <a:pathLst>
                <a:path w="15418" h="26428" extrusionOk="0">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34;p47">
              <a:extLst>
                <a:ext uri="{FF2B5EF4-FFF2-40B4-BE49-F238E27FC236}">
                  <a16:creationId xmlns:a16="http://schemas.microsoft.com/office/drawing/2014/main" id="{A9F206C8-1291-5558-AE53-F50BFBB1C5A3}"/>
                </a:ext>
              </a:extLst>
            </p:cNvPr>
            <p:cNvSpPr/>
            <p:nvPr/>
          </p:nvSpPr>
          <p:spPr>
            <a:xfrm>
              <a:off x="2106025" y="636625"/>
              <a:ext cx="257550" cy="193300"/>
            </a:xfrm>
            <a:custGeom>
              <a:avLst/>
              <a:gdLst/>
              <a:ahLst/>
              <a:cxnLst/>
              <a:rect l="l" t="t" r="r" b="b"/>
              <a:pathLst>
                <a:path w="10302" h="7732" extrusionOk="0">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35;p47">
              <a:extLst>
                <a:ext uri="{FF2B5EF4-FFF2-40B4-BE49-F238E27FC236}">
                  <a16:creationId xmlns:a16="http://schemas.microsoft.com/office/drawing/2014/main" id="{1D7252AE-663F-B957-3DFC-7B348F720D43}"/>
                </a:ext>
              </a:extLst>
            </p:cNvPr>
            <p:cNvSpPr/>
            <p:nvPr/>
          </p:nvSpPr>
          <p:spPr>
            <a:xfrm>
              <a:off x="2354150" y="1345250"/>
              <a:ext cx="424225" cy="158000"/>
            </a:xfrm>
            <a:custGeom>
              <a:avLst/>
              <a:gdLst/>
              <a:ahLst/>
              <a:cxnLst/>
              <a:rect l="l" t="t" r="r" b="b"/>
              <a:pathLst>
                <a:path w="16969" h="6320" extrusionOk="0">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36;p47">
              <a:extLst>
                <a:ext uri="{FF2B5EF4-FFF2-40B4-BE49-F238E27FC236}">
                  <a16:creationId xmlns:a16="http://schemas.microsoft.com/office/drawing/2014/main" id="{0C127BB2-4782-BC02-28AB-4E8806E6E407}"/>
                </a:ext>
              </a:extLst>
            </p:cNvPr>
            <p:cNvSpPr/>
            <p:nvPr/>
          </p:nvSpPr>
          <p:spPr>
            <a:xfrm>
              <a:off x="1438100" y="860300"/>
              <a:ext cx="521750" cy="478700"/>
            </a:xfrm>
            <a:custGeom>
              <a:avLst/>
              <a:gdLst/>
              <a:ahLst/>
              <a:cxnLst/>
              <a:rect l="l" t="t" r="r" b="b"/>
              <a:pathLst>
                <a:path w="20870" h="19148" extrusionOk="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37;p47">
              <a:extLst>
                <a:ext uri="{FF2B5EF4-FFF2-40B4-BE49-F238E27FC236}">
                  <a16:creationId xmlns:a16="http://schemas.microsoft.com/office/drawing/2014/main" id="{4F6FF393-633B-C688-37F4-4B0ABCAAD500}"/>
                </a:ext>
              </a:extLst>
            </p:cNvPr>
            <p:cNvSpPr/>
            <p:nvPr/>
          </p:nvSpPr>
          <p:spPr>
            <a:xfrm>
              <a:off x="1721325" y="962425"/>
              <a:ext cx="70825" cy="55800"/>
            </a:xfrm>
            <a:custGeom>
              <a:avLst/>
              <a:gdLst/>
              <a:ahLst/>
              <a:cxnLst/>
              <a:rect l="l" t="t" r="r" b="b"/>
              <a:pathLst>
                <a:path w="2833" h="2232" extrusionOk="0">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38;p47">
              <a:extLst>
                <a:ext uri="{FF2B5EF4-FFF2-40B4-BE49-F238E27FC236}">
                  <a16:creationId xmlns:a16="http://schemas.microsoft.com/office/drawing/2014/main" id="{F05FA345-8AF9-65FA-E74F-44CAB980068A}"/>
                </a:ext>
              </a:extLst>
            </p:cNvPr>
            <p:cNvSpPr/>
            <p:nvPr/>
          </p:nvSpPr>
          <p:spPr>
            <a:xfrm>
              <a:off x="2587875" y="820200"/>
              <a:ext cx="77075" cy="39500"/>
            </a:xfrm>
            <a:custGeom>
              <a:avLst/>
              <a:gdLst/>
              <a:ahLst/>
              <a:cxnLst/>
              <a:rect l="l" t="t" r="r" b="b"/>
              <a:pathLst>
                <a:path w="3083" h="1580" extrusionOk="0">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39;p47">
              <a:extLst>
                <a:ext uri="{FF2B5EF4-FFF2-40B4-BE49-F238E27FC236}">
                  <a16:creationId xmlns:a16="http://schemas.microsoft.com/office/drawing/2014/main" id="{2CCE3B2D-D2EA-B747-CFC6-72564CC53F7F}"/>
                </a:ext>
              </a:extLst>
            </p:cNvPr>
            <p:cNvSpPr/>
            <p:nvPr/>
          </p:nvSpPr>
          <p:spPr>
            <a:xfrm>
              <a:off x="2409925" y="790750"/>
              <a:ext cx="77700" cy="39500"/>
            </a:xfrm>
            <a:custGeom>
              <a:avLst/>
              <a:gdLst/>
              <a:ahLst/>
              <a:cxnLst/>
              <a:rect l="l" t="t" r="r" b="b"/>
              <a:pathLst>
                <a:path w="3108" h="1580" extrusionOk="0">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40;p47">
              <a:extLst>
                <a:ext uri="{FF2B5EF4-FFF2-40B4-BE49-F238E27FC236}">
                  <a16:creationId xmlns:a16="http://schemas.microsoft.com/office/drawing/2014/main" id="{F526C59A-D460-3AB8-2020-3D3D959A5DCC}"/>
                </a:ext>
              </a:extLst>
            </p:cNvPr>
            <p:cNvSpPr/>
            <p:nvPr/>
          </p:nvSpPr>
          <p:spPr>
            <a:xfrm>
              <a:off x="2487600" y="849025"/>
              <a:ext cx="77100" cy="38875"/>
            </a:xfrm>
            <a:custGeom>
              <a:avLst/>
              <a:gdLst/>
              <a:ahLst/>
              <a:cxnLst/>
              <a:rect l="l" t="t" r="r" b="b"/>
              <a:pathLst>
                <a:path w="3084" h="1555" extrusionOk="0">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41;p47">
              <a:extLst>
                <a:ext uri="{FF2B5EF4-FFF2-40B4-BE49-F238E27FC236}">
                  <a16:creationId xmlns:a16="http://schemas.microsoft.com/office/drawing/2014/main" id="{EDF3F9CB-A3AA-57E5-3A25-5C0909027211}"/>
                </a:ext>
              </a:extLst>
            </p:cNvPr>
            <p:cNvSpPr/>
            <p:nvPr/>
          </p:nvSpPr>
          <p:spPr>
            <a:xfrm>
              <a:off x="2714425" y="868450"/>
              <a:ext cx="77725" cy="38875"/>
            </a:xfrm>
            <a:custGeom>
              <a:avLst/>
              <a:gdLst/>
              <a:ahLst/>
              <a:cxnLst/>
              <a:rect l="l" t="t" r="r" b="b"/>
              <a:pathLst>
                <a:path w="3109" h="1555" extrusionOk="0">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42;p47">
              <a:extLst>
                <a:ext uri="{FF2B5EF4-FFF2-40B4-BE49-F238E27FC236}">
                  <a16:creationId xmlns:a16="http://schemas.microsoft.com/office/drawing/2014/main" id="{97AE6EB5-C35C-EDC2-7394-E6A578D63D20}"/>
                </a:ext>
              </a:extLst>
            </p:cNvPr>
            <p:cNvSpPr/>
            <p:nvPr/>
          </p:nvSpPr>
          <p:spPr>
            <a:xfrm>
              <a:off x="2346625" y="86845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43;p47">
              <a:extLst>
                <a:ext uri="{FF2B5EF4-FFF2-40B4-BE49-F238E27FC236}">
                  <a16:creationId xmlns:a16="http://schemas.microsoft.com/office/drawing/2014/main" id="{A887CF34-2A27-FEDA-87C1-3D1D6D634496}"/>
                </a:ext>
              </a:extLst>
            </p:cNvPr>
            <p:cNvSpPr/>
            <p:nvPr/>
          </p:nvSpPr>
          <p:spPr>
            <a:xfrm>
              <a:off x="2067175" y="860300"/>
              <a:ext cx="77725" cy="38875"/>
            </a:xfrm>
            <a:custGeom>
              <a:avLst/>
              <a:gdLst/>
              <a:ahLst/>
              <a:cxnLst/>
              <a:rect l="l" t="t" r="r" b="b"/>
              <a:pathLst>
                <a:path w="3109" h="1555" extrusionOk="0">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44;p47">
              <a:extLst>
                <a:ext uri="{FF2B5EF4-FFF2-40B4-BE49-F238E27FC236}">
                  <a16:creationId xmlns:a16="http://schemas.microsoft.com/office/drawing/2014/main" id="{D044D5E7-A932-FC2C-6DF1-89D77F7484D4}"/>
                </a:ext>
              </a:extLst>
            </p:cNvPr>
            <p:cNvSpPr/>
            <p:nvPr/>
          </p:nvSpPr>
          <p:spPr>
            <a:xfrm>
              <a:off x="2239500" y="810175"/>
              <a:ext cx="77075" cy="39500"/>
            </a:xfrm>
            <a:custGeom>
              <a:avLst/>
              <a:gdLst/>
              <a:ahLst/>
              <a:cxnLst/>
              <a:rect l="l" t="t" r="r" b="b"/>
              <a:pathLst>
                <a:path w="3083" h="1580" extrusionOk="0">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4077;p32">
            <a:extLst>
              <a:ext uri="{FF2B5EF4-FFF2-40B4-BE49-F238E27FC236}">
                <a16:creationId xmlns:a16="http://schemas.microsoft.com/office/drawing/2014/main" id="{E21D0059-384F-41A0-9D7E-4547E64BDE82}"/>
              </a:ext>
            </a:extLst>
          </p:cNvPr>
          <p:cNvSpPr txBox="1">
            <a:spLocks/>
          </p:cNvSpPr>
          <p:nvPr/>
        </p:nvSpPr>
        <p:spPr>
          <a:xfrm>
            <a:off x="7452968" y="4434501"/>
            <a:ext cx="583817" cy="596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Work Sans ExtraBold"/>
              <a:buNone/>
              <a:defRPr sz="70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l"/>
            <a:r>
              <a:rPr lang="en-ID" sz="1100" dirty="0">
                <a:solidFill>
                  <a:schemeClr val="accent6">
                    <a:lumMod val="95000"/>
                  </a:schemeClr>
                </a:solidFill>
              </a:rPr>
              <a:t>11/16</a:t>
            </a:r>
            <a:endParaRPr lang="id-ID" sz="1100" dirty="0">
              <a:solidFill>
                <a:schemeClr val="accent6">
                  <a:lumMod val="95000"/>
                </a:schemeClr>
              </a:solidFill>
            </a:endParaRPr>
          </a:p>
        </p:txBody>
      </p:sp>
    </p:spTree>
    <p:extLst>
      <p:ext uri="{BB962C8B-B14F-4D97-AF65-F5344CB8AC3E}">
        <p14:creationId xmlns:p14="http://schemas.microsoft.com/office/powerpoint/2010/main" val="3090368782"/>
      </p:ext>
    </p:extLst>
  </p:cSld>
  <p:clrMapOvr>
    <a:masterClrMapping/>
  </p:clrMapOvr>
</p:sld>
</file>

<file path=ppt/theme/theme1.xml><?xml version="1.0" encoding="utf-8"?>
<a:theme xmlns:a="http://schemas.openxmlformats.org/drawingml/2006/main" name="Food and Nutrition Workshop by Slidesgo">
  <a:themeElements>
    <a:clrScheme name="Simple Light">
      <a:dk1>
        <a:srgbClr val="F8694D"/>
      </a:dk1>
      <a:lt1>
        <a:srgbClr val="FF9C28"/>
      </a:lt1>
      <a:dk2>
        <a:srgbClr val="8A0B01"/>
      </a:dk2>
      <a:lt2>
        <a:srgbClr val="FFF4D8"/>
      </a:lt2>
      <a:accent1>
        <a:srgbClr val="FEE7B1"/>
      </a:accent1>
      <a:accent2>
        <a:srgbClr val="FFD966"/>
      </a:accent2>
      <a:accent3>
        <a:srgbClr val="CC9E7A"/>
      </a:accent3>
      <a:accent4>
        <a:srgbClr val="A1C44E"/>
      </a:accent4>
      <a:accent5>
        <a:srgbClr val="8DA038"/>
      </a:accent5>
      <a:accent6>
        <a:srgbClr val="FFFFFF"/>
      </a:accent6>
      <a:hlink>
        <a:srgbClr val="8A0B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1111</Words>
  <Application>Microsoft Office PowerPoint</Application>
  <PresentationFormat>On-screen Show (16:9)</PresentationFormat>
  <Paragraphs>234</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Work Sans ExtraBold</vt:lpstr>
      <vt:lpstr>Arial</vt:lpstr>
      <vt:lpstr>Times New Roman</vt:lpstr>
      <vt:lpstr>Calibri</vt:lpstr>
      <vt:lpstr>Cambria Math</vt:lpstr>
      <vt:lpstr>Roboto Condensed Light</vt:lpstr>
      <vt:lpstr>Bebas Neue</vt:lpstr>
      <vt:lpstr>Baloo 2</vt:lpstr>
      <vt:lpstr>Food and Nutrition Workshop by Slidesgo</vt:lpstr>
      <vt:lpstr>Nutritional Optimization of Food Ingredients and Indian Wood Herbal Packages for Adolescents for the Prevention of Covid-19 and Its New Variants in Efforts to Increase Immunity and Achievement Using Genetic Algorithms</vt:lpstr>
      <vt:lpstr>Background</vt:lpstr>
      <vt:lpstr>Problem</vt:lpstr>
      <vt:lpstr>methodology</vt:lpstr>
      <vt:lpstr>Langkah Algoritma Genetika</vt:lpstr>
      <vt:lpstr>Manualisasi (Fitness dan Elitism)</vt:lpstr>
      <vt:lpstr>Representasi Kromosom</vt:lpstr>
      <vt:lpstr>Data Used</vt:lpstr>
      <vt:lpstr>Implementasi</vt:lpstr>
      <vt:lpstr>Testing and Discussion</vt:lpstr>
      <vt:lpstr>Testing and Discussion (Cont.)</vt:lpstr>
      <vt:lpstr>Testing and Discussion (Cont.)</vt:lpstr>
      <vt:lpstr>Closing</vt:lpstr>
      <vt:lpstr>Closing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Optimasi Gizi Bahan Makanan dan Paket Herbal Kayu India Pada Remaja Untuk Pencegahan terhadap Covid-19 serta Varian Barunya dalam Upaya Meningkatkan Imunitas dan Prestasi Menggunakan Algoritma Genetika</dc:title>
  <cp:lastModifiedBy>nuryawan06</cp:lastModifiedBy>
  <cp:revision>19</cp:revision>
  <dcterms:modified xsi:type="dcterms:W3CDTF">2022-12-19T04:59:02Z</dcterms:modified>
</cp:coreProperties>
</file>