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055cc804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055cc804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055cc804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055cc804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55cc8040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055cc804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055cc804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055cc804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055cc804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055cc804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55cc804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055cc804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055cc8040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055cc804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55cc8040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055cc8040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055cc804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055cc804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055cc804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055cc804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055cc804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055cc804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sudalairajkumar/novel-corona-virus-2019-datas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Coronavirus (COVID-19) Prediction Using Modified SIR Model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Anh (Tony) Nguyen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Conclusion 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Modified SIR Model might explain well the COVID-19 control in China with minimal differences if compared to the real results extracted from the Novel Coronavirus dataset.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11700" y="2516725"/>
            <a:ext cx="3645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</a:rPr>
              <a:t>Future Improvements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References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https://www.kaggle.com/sudalairajkumar/novel-corona-virus-2019-dataset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All Figures are from Anh Nguyen’s Github: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791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05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Introduction</a:t>
            </a:r>
            <a:r>
              <a:rPr lang="en"/>
              <a:t> and </a:t>
            </a:r>
            <a:r>
              <a:rPr lang="en"/>
              <a:t>Exploratory Data Analysis (EDA)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Experimental Analysis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Model Evaluation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Conclusion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References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450" y="1323600"/>
            <a:ext cx="555900" cy="2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450" y="2028975"/>
            <a:ext cx="555900" cy="2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450" y="2734350"/>
            <a:ext cx="555900" cy="2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450" y="3507100"/>
            <a:ext cx="555900" cy="2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450" y="4246175"/>
            <a:ext cx="555900" cy="2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and EDA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Source: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Kaggle Novel Corona Virus 2019 Dataset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[1]</a:t>
            </a:r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553" y="1671600"/>
            <a:ext cx="6194249" cy="35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303200" y="1423175"/>
            <a:ext cx="65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1: The number of  COVID-19 death, recovered and confirmed cases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" y="1152475"/>
            <a:ext cx="5233301" cy="25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350" y="1354900"/>
            <a:ext cx="3040175" cy="266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5500" y="353275"/>
            <a:ext cx="731625" cy="12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5299375" y="1557200"/>
            <a:ext cx="831300" cy="41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91875" y="407375"/>
            <a:ext cx="379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2: Top 10 countries having the highest death, recovered and confirmed cases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420700" y="445025"/>
            <a:ext cx="3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8064"/>
            <a:ext cx="9143999" cy="266737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 flipH="1">
            <a:off x="8874560" y="1671197"/>
            <a:ext cx="80460" cy="129708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flipH="1">
            <a:off x="8874560" y="1884197"/>
            <a:ext cx="80460" cy="129708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85025" y="617525"/>
            <a:ext cx="3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4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897700" y="617525"/>
            <a:ext cx="3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5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125" y="1017726"/>
            <a:ext cx="7643462" cy="353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815550" y="617525"/>
            <a:ext cx="3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6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Experimental Analysis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575" y="1017725"/>
            <a:ext cx="5403976" cy="38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Model Evaluation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600" y="1294825"/>
            <a:ext cx="6034096" cy="388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675700" y="894625"/>
            <a:ext cx="3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7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75" y="688125"/>
            <a:ext cx="5128649" cy="419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675700" y="357750"/>
            <a:ext cx="3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8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