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1d6d110b5f2ec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1d6d110b5f2ec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1d6d110b5f2ec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1d6d110b5f2ec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1d6d110b5f2ec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1d6d110b5f2ec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1d6d110b5f2ec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1d6d110b5f2ec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1d6d110b5f2ec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1d6d110b5f2ec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Selling (pretotype)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2657" y="3580294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 Lewis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Josue Cerritos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Hoang 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Kent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8234" y="124632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engagement:  some used car dealers are interested in listing their products on services that get the info in front of potential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-Quantified XYZ:  About 10% of used car dealers(sells around 8 cars a month) will be willing to spend $10 per month to have their car listed on a selling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-Zoom-in XYZ: About 20% of used car dealers(sells around 8 cars a month, located in the populated cities of Texas) will be willing to spend $10 per month to have their car listed on a selling website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Demo our app to different sellers and gauge interest in our product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See if they were able to understand the concept of the app and how to work it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went to different used car lots near campus and did a little demo for one of the workers and answer any question that they had on the app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 dealers like our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 dealers have iphones later than iPhone 6s, and they know basics about IOS update or AR scanning (if we provide videos or links  as instruction for scanning).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Unless car dealers are busy to sell cars to customers face-to-face or answer emails, car dealers use phones to relax when their business has few customers and tasks..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Continue refining the app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Get more feedback on possible features to add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See if we are able to port it to android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Profit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