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949994e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949994e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3949994e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3949994e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393c4e99f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393c4e99f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3949994e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3949994e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3949994e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3949994e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393c4e99f_9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393c4e99f_9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3949994e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3949994e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courthousenews.com/two-dead-1700-high-water-rescues-from-tropical-storm-imelda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youtube.com/watch?v=xkd3TE_wi5U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buying a used car (Update)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439450" y="37471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Colby Lewis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Tony Nguyen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Josue Cerritos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Hoang Vo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Kent Nguyen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we are trying to solve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are trying to identify common issues people face  while trying to buy a used car.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Rather the problem is: Long annoying paperwork,  not knowing what car to buy, the buying process being too long and overwhelming, etc.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First Go at market research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307850"/>
            <a:ext cx="7038900" cy="3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For the first set of interviews, we concentrated on trying to just get a wide variety of answer from many different segments.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Total of 60 interviews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Lowering the number of question made people more willing to answer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People had issues with the paperwork coming from a variety of reasons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We were able to get many people to give a little bit of their time by dressing up in school attire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People answered questions during extra activities for satisfaction.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First Go at market research (2nd edition)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130850" y="1149475"/>
            <a:ext cx="7038900" cy="3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60 interviews from different market segments in many locations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Dressing up in school attire while interviewing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Issues with the paperwork coming from a variety of reasons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Pros: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Getting a wide variety of answers from </a:t>
            </a:r>
            <a:r>
              <a:rPr lang="en" sz="1800"/>
              <a:t>interviewees</a:t>
            </a:r>
            <a:r>
              <a:rPr lang="en" sz="1800"/>
              <a:t> 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Cons: 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Too many questions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Not focused and too broad locations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Plan for the second interview:  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 Lowering the number of questions             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 Reducing the number of locations to conduct interview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did the second time around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rainy season makes it hard for us to conduct the face-to-face interviews, so we tried to find some new information that could assist the project.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We made plan to target those whose cars were flooded during the previous </a:t>
            </a:r>
            <a:r>
              <a:rPr lang="en" sz="1800"/>
              <a:t>storm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r>
              <a:rPr lang="en"/>
              <a:t> we found out 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120150"/>
            <a:ext cx="7038900" cy="38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flood season made people abandon cars for survival.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Links of images: </a:t>
            </a: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https://www.courthousenews.com/two-dead-1700-high-water-rescues-from-tropical-storm-imelda/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100" y="1679100"/>
            <a:ext cx="3854850" cy="248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2600" y="1679100"/>
            <a:ext cx="3932601" cy="2714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found out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https://www.youtube.com/watch?v=xkd3TE_wi5U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7625" y="2077400"/>
            <a:ext cx="4596051" cy="258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on the to-do list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 sz="1800"/>
              <a:t>Interview people who had cars stuck in flood.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-Try to gain access to be able to interview people at dealerships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</a:t>
            </a:r>
            <a:r>
              <a:rPr lang="en" sz="1800"/>
              <a:t>Brainstorm some possible ways to reduce the difficulty of dealing with the paperwork for the process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-Plan out the schedule for the rest of this project and set deadlines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