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55d7ee70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55d7ee7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55d7ee70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55d7ee70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844e360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844e360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in buying a used car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694200" y="3250725"/>
            <a:ext cx="21267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Colby Lewis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Tony Nguyen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Josue Cerritos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Hoang Vo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Kent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393" y="3988000"/>
            <a:ext cx="3471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" y="419750"/>
            <a:ext cx="2524875" cy="33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400" y="152400"/>
            <a:ext cx="3411175" cy="363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196038" y="3915550"/>
            <a:ext cx="257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</a:t>
            </a: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91150" y="1009025"/>
            <a:ext cx="72297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-Priorities: 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good, clean, and new-looking cars for pictures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Details that can make the cars nice enough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-Fear: 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customers know nothing about cars 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+"/>
            </a:pPr>
            <a:r>
              <a:rPr lang="en"/>
              <a:t> customers hate cars with crashing history.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25" y="2440400"/>
            <a:ext cx="3450700" cy="221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200" y="181013"/>
            <a:ext cx="2338975" cy="21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274525" y="777275"/>
            <a:ext cx="1591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Water holes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075" y="2459000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9300" y="449550"/>
            <a:ext cx="25717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