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550" r:id="rId3"/>
    <p:sldId id="545" r:id="rId4"/>
    <p:sldId id="528" r:id="rId5"/>
    <p:sldId id="529" r:id="rId6"/>
    <p:sldId id="542" r:id="rId7"/>
    <p:sldId id="530" r:id="rId8"/>
    <p:sldId id="546" r:id="rId9"/>
    <p:sldId id="532" r:id="rId10"/>
    <p:sldId id="531" r:id="rId11"/>
    <p:sldId id="544" r:id="rId12"/>
    <p:sldId id="533" r:id="rId13"/>
    <p:sldId id="534" r:id="rId14"/>
    <p:sldId id="535" r:id="rId15"/>
    <p:sldId id="536" r:id="rId16"/>
    <p:sldId id="537" r:id="rId17"/>
    <p:sldId id="539" r:id="rId18"/>
    <p:sldId id="540" r:id="rId19"/>
    <p:sldId id="541" r:id="rId20"/>
    <p:sldId id="543" r:id="rId21"/>
    <p:sldId id="486" r:id="rId22"/>
    <p:sldId id="25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>
      <p:cViewPr varScale="1">
        <p:scale>
          <a:sx n="84" d="100"/>
          <a:sy n="84" d="100"/>
        </p:scale>
        <p:origin x="-3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2014/5/6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484784"/>
            <a:ext cx="8352928" cy="280831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枚举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注解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72734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实现接口的枚举类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16832"/>
            <a:ext cx="8352928" cy="27640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和普通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类一样，枚举类可以实现一个或多个接口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若需要每个枚举值在调用实现的接口方法呈现出不同的行为方式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则可以让每个枚举值分别来实现该方法</a:t>
            </a:r>
          </a:p>
        </p:txBody>
      </p:sp>
    </p:spTree>
    <p:extLst>
      <p:ext uri="{BB962C8B-B14F-4D97-AF65-F5344CB8AC3E}">
        <p14:creationId xmlns:p14="http://schemas.microsoft.com/office/powerpoint/2010/main" val="403741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463663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二、注解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主要内容</a:t>
            </a:r>
            <a:endParaRPr lang="en-US" altLang="zh-CN" sz="3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内置的基本注解类型（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个）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自定义注解类型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对注解进行注解（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个）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利用反射获取注解信息（在反射部分涉及）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4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548680"/>
            <a:ext cx="6237316" cy="92583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Annotation)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概述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09729"/>
            <a:ext cx="8319868" cy="4348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JDK 5.0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开始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增加了对元数据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MetaData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的支持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也就是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其实就是代码里的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特殊标记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这些标记可以在编译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类加载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运行时被读取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并执行相应的处理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通过使用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程序员可以在不改变原有逻辑的情况下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在源文件中嵌入一些补充信息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可以像修饰符一样被使用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可用于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修饰包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构造器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参数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局部变量的声明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这些信息被保存在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“name=value”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对中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能被用来为程序元素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成员变量等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设置元数据</a:t>
            </a:r>
          </a:p>
        </p:txBody>
      </p:sp>
    </p:spTree>
    <p:extLst>
      <p:ext uri="{BB962C8B-B14F-4D97-AF65-F5344CB8AC3E}">
        <p14:creationId xmlns:p14="http://schemas.microsoft.com/office/powerpoint/2010/main" val="408080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084048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基本的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14489"/>
            <a:ext cx="8429684" cy="35719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时要在其前面增加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@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符号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并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把该 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当成一个修饰符使用。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用于修饰它支持的程序元素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三个基本的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Annotation: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@Override: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限定重写父类方法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该注释只能用于方法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@Deprecated: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用于表示某个程序元素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已过时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SuppressWarnings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抑制编译器警告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1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371510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自定义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43050"/>
            <a:ext cx="8352928" cy="46662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定义新的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类型使用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@interface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关键字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定义中以无参数方法的形式来声明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其方法名和返回值定义了该成员的名字和类型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可以在定义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的成员变量时为其指定初始值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指定成员变量的初始值可使用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default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关键字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@interface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MyAnnotation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   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String name()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default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“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atguigu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";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     }</a:t>
            </a:r>
            <a:endParaRPr lang="zh-CN" altLang="en-US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没有成员定义的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称为标记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包含成员变量的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称为元数据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307749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72734" cy="92954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提取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信息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96664"/>
            <a:ext cx="8640960" cy="32067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JDK 5.0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java.lang.reflect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包下新增了 </a:t>
            </a:r>
            <a:r>
              <a:rPr lang="en-US" altLang="zh-CN" sz="2400" b="1" dirty="0" err="1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AnnotatedElement</a:t>
            </a:r>
            <a:r>
              <a:rPr lang="en-US" altLang="zh-CN" sz="2400" b="1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该接口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代表程序中可以接受注解的程序元素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当一个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类型被定义为运行时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该注释才是运行时可见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文件被载入时保存在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文件中的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才会被虚拟机读取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程序可以调用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AnnotationElement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对象的如下方法来访问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信息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375360"/>
            <a:ext cx="8364390" cy="18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549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92696"/>
            <a:ext cx="5720740" cy="79434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3"/>
            <a:ext cx="8640960" cy="35135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用于修饰其他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JDK5.0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提供了专门在注解上的注解类型，分别是：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Target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Documented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Inherited</a:t>
            </a:r>
            <a:endParaRPr lang="zh-CN" altLang="en-US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551723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元数据</a:t>
            </a:r>
            <a:endParaRPr lang="en-US" altLang="zh-CN" dirty="0" smtClean="0"/>
          </a:p>
          <a:p>
            <a:r>
              <a:rPr lang="en-US" altLang="zh-CN" dirty="0" smtClean="0"/>
              <a:t>String name = “</a:t>
            </a:r>
            <a:r>
              <a:rPr lang="en-US" altLang="zh-CN" dirty="0" err="1" smtClean="0"/>
              <a:t>atguigu</a:t>
            </a:r>
            <a:r>
              <a:rPr lang="en-US" altLang="zh-CN" dirty="0" smtClean="0"/>
              <a:t>”;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98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720740" cy="79434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856984" cy="4665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@Retention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只能用于修饰一个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可以保留多长时间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@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Rentention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包含一个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类型的成员变量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Rentention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时必须为该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成员变量指定值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RetentionPolicy.SOURCE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编译器直接丢弃这种策略的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注释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RetentionPolicy.CLASS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编译器将把注释记录在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文件中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当运行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程序时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JVM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不会保留注解。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这是默认值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RetentionPolicy.RUNTIME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编译器将把注释记录在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文件中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当运行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程序时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, JVM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会保留注释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程序可以通过反射获取该注释</a:t>
            </a:r>
          </a:p>
        </p:txBody>
      </p:sp>
    </p:spTree>
    <p:extLst>
      <p:ext uri="{BB962C8B-B14F-4D97-AF65-F5344CB8AC3E}">
        <p14:creationId xmlns:p14="http://schemas.microsoft.com/office/powerpoint/2010/main" val="28324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9219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cs typeface="Times New Roman" pitchFamily="18" charset="0"/>
              </a:rPr>
              <a:t>enum</a:t>
            </a:r>
            <a:r>
              <a:rPr lang="en-US" altLang="zh-CN" sz="2400" b="1" dirty="0" smtClean="0"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cs typeface="Times New Roman" pitchFamily="18" charset="0"/>
              </a:rPr>
              <a:t>RetentionPolicy</a:t>
            </a:r>
            <a:r>
              <a:rPr lang="en-US" altLang="zh-CN" sz="2400" b="1" dirty="0" smtClean="0">
                <a:cs typeface="Times New Roman" pitchFamily="18" charset="0"/>
              </a:rPr>
              <a:t>{</a:t>
            </a:r>
          </a:p>
          <a:p>
            <a:r>
              <a:rPr lang="en-US" altLang="zh-CN" sz="2400" b="1" dirty="0" smtClean="0">
                <a:cs typeface="Times New Roman" pitchFamily="18" charset="0"/>
              </a:rPr>
              <a:t>	SOURCE,</a:t>
            </a:r>
          </a:p>
          <a:p>
            <a:r>
              <a:rPr lang="en-US" altLang="zh-CN" sz="2400" b="1" dirty="0">
                <a:cs typeface="Times New Roman" pitchFamily="18" charset="0"/>
              </a:rPr>
              <a:t>	</a:t>
            </a:r>
            <a:r>
              <a:rPr lang="en-US" altLang="zh-CN" sz="2400" b="1" dirty="0" smtClean="0">
                <a:cs typeface="Times New Roman" pitchFamily="18" charset="0"/>
              </a:rPr>
              <a:t>CLASS,</a:t>
            </a:r>
          </a:p>
          <a:p>
            <a:r>
              <a:rPr lang="en-US" altLang="zh-CN" sz="2400" b="1" dirty="0">
                <a:cs typeface="Times New Roman" pitchFamily="18" charset="0"/>
              </a:rPr>
              <a:t>	</a:t>
            </a:r>
            <a:r>
              <a:rPr lang="en-US" altLang="zh-CN" sz="2400" b="1" dirty="0" smtClean="0">
                <a:cs typeface="Times New Roman" pitchFamily="18" charset="0"/>
              </a:rPr>
              <a:t>RUNTIME</a:t>
            </a:r>
          </a:p>
          <a:p>
            <a:r>
              <a:rPr lang="en-US" altLang="zh-CN" sz="2400" b="1" dirty="0" smtClean="0">
                <a:cs typeface="Times New Roman" pitchFamily="18" charset="0"/>
              </a:rPr>
              <a:t>}</a:t>
            </a:r>
            <a:endParaRPr lang="zh-CN" altLang="en-US" sz="2400" b="1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44" y="314096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@Retention(</a:t>
            </a:r>
            <a:r>
              <a:rPr lang="en-US" altLang="zh-CN" sz="2800" b="1" dirty="0" err="1" smtClean="0">
                <a:solidFill>
                  <a:srgbClr val="C00000"/>
                </a:solidFill>
                <a:cs typeface="Times New Roman" pitchFamily="18" charset="0"/>
              </a:rPr>
              <a:t>RetentionPolicy.SOURCE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)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MyAnnotation1{  }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MyAnnotation2{  }</a:t>
            </a:r>
          </a:p>
          <a:p>
            <a:endParaRPr lang="en-US" altLang="zh-CN" sz="2800" b="1" dirty="0" smtClean="0"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@Retention(</a:t>
            </a:r>
            <a:r>
              <a:rPr lang="en-US" altLang="zh-CN" sz="2800" b="1" dirty="0" err="1" smtClean="0">
                <a:solidFill>
                  <a:srgbClr val="C00000"/>
                </a:solidFill>
                <a:cs typeface="Times New Roman" pitchFamily="18" charset="0"/>
              </a:rPr>
              <a:t>RetentionPolicy.RUNTIME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)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MyAnnotation3{  }</a:t>
            </a:r>
            <a:endParaRPr lang="zh-CN" altLang="en-US" sz="28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7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733260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464454" cy="495430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@Target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用于修饰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用于指定被修饰的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能用于修饰哪些程序元素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 @Target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也包含一个名为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的成员变量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@Documented: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用于指定被该元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类将被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javadoc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工具提取成文档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Documented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的注解必须设置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Retention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RUNTIME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@Inherited: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被它修饰的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将具有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继承性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如果某个类使用了被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@Inherited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则其子类将自动具有该注解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实际应用中，使用较少</a:t>
            </a:r>
          </a:p>
        </p:txBody>
      </p:sp>
    </p:spTree>
    <p:extLst>
      <p:ext uri="{BB962C8B-B14F-4D97-AF65-F5344CB8AC3E}">
        <p14:creationId xmlns:p14="http://schemas.microsoft.com/office/powerpoint/2010/main" val="28282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2765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3052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编写一个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类，使用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Override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注解它的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自定义一个名为“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MyTiger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”的注解类型，它只可以使用在方法上，带一个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属性，然后在第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题中的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类上正确使用。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4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836712"/>
            <a:ext cx="3340486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一、枚举类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主要内容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altLang="zh-CN" sz="105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如何自定义枚举类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如何使用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定义枚举类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枚举类的主要方法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实现接口的枚举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3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6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68024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枚举类入门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535322" cy="29375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之前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自定义枚举类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 1.5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新增的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用于定义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枚举类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若枚举只有一个成员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则可以作为一种单例模式的实现方式</a:t>
            </a:r>
          </a:p>
        </p:txBody>
      </p:sp>
    </p:spTree>
    <p:extLst>
      <p:ext uri="{BB962C8B-B14F-4D97-AF65-F5344CB8AC3E}">
        <p14:creationId xmlns:p14="http://schemas.microsoft.com/office/powerpoint/2010/main" val="397050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816424" cy="79208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枚举类的属性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392446" cy="306387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枚举类对象的属性不应允许被改动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所以应该使用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private final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修饰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枚举类的使用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private final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修饰的属性应该在构造器中为其赋值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若枚举类显式的定义了带参数的构造器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则在列出枚举值时也必须对应的传入参数</a:t>
            </a:r>
          </a:p>
        </p:txBody>
      </p:sp>
    </p:spTree>
    <p:extLst>
      <p:ext uri="{BB962C8B-B14F-4D97-AF65-F5344CB8AC3E}">
        <p14:creationId xmlns:p14="http://schemas.microsoft.com/office/powerpoint/2010/main" val="327973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4868024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784976" cy="46657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必须在枚举类的第一行声明枚举类对象。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枚举类和普通类的区别：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定义的枚举类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默认继承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了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java.lang.Enum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枚举类的构造器只能使用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private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访问控制符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枚举类的所有实例必须在枚举类中显式列出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(,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分隔  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结尾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列出的实例系统会自动添加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public static final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修饰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JDK 1.5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中可以在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switch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表达式中使用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定义的枚举类的对象作为表达式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case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子句可以直接使用枚举值的名字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无需添加枚举类作为限定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26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4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20688"/>
            <a:ext cx="5644742" cy="79434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定义的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Season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384" y="1310288"/>
            <a:ext cx="6521948" cy="518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47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764704"/>
            <a:ext cx="4868024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496944" cy="29523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枚举类的主要方法：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values()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：返回枚举类型的对象数组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方法可以很方便地遍历所有的枚举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：可以把一个字符串转为对应的枚举类对象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。要求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字符串必须是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枚举类对象的“名字”。如不是，会有运行时异常。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zh-CN" altLang="en-US" sz="26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9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750110"/>
            <a:ext cx="4580562" cy="7906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枚举的方法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12775"/>
            <a:ext cx="7704856" cy="5093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680740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2787</TotalTime>
  <Words>1181</Words>
  <Application>Microsoft Office PowerPoint</Application>
  <PresentationFormat>全屏显示(4:3)</PresentationFormat>
  <Paragraphs>134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PPT模板</vt:lpstr>
      <vt:lpstr>第9章  枚举&amp;注解</vt:lpstr>
      <vt:lpstr>PowerPoint 演示文稿</vt:lpstr>
      <vt:lpstr>一、枚举类</vt:lpstr>
      <vt:lpstr>枚举类入门</vt:lpstr>
      <vt:lpstr>枚举类的属性</vt:lpstr>
      <vt:lpstr>Enum枚举类</vt:lpstr>
      <vt:lpstr>使用 Enum 定义的 Season</vt:lpstr>
      <vt:lpstr>Enum枚举类</vt:lpstr>
      <vt:lpstr>枚举的方法</vt:lpstr>
      <vt:lpstr>实现接口的枚举类</vt:lpstr>
      <vt:lpstr>二、注解Annotation</vt:lpstr>
      <vt:lpstr>注解 (Annotation) 概述</vt:lpstr>
      <vt:lpstr>基本的 Annotation</vt:lpstr>
      <vt:lpstr>自定义 Annotation</vt:lpstr>
      <vt:lpstr>提取 Annotation 信息</vt:lpstr>
      <vt:lpstr>JDK 的元 Annotation</vt:lpstr>
      <vt:lpstr>JDK 的元 Annotation</vt:lpstr>
      <vt:lpstr>PowerPoint 演示文稿</vt:lpstr>
      <vt:lpstr>JDK 的元 Annotation</vt:lpstr>
      <vt:lpstr>练 习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410</cp:revision>
  <dcterms:created xsi:type="dcterms:W3CDTF">2012-08-05T14:09:30Z</dcterms:created>
  <dcterms:modified xsi:type="dcterms:W3CDTF">2014-05-05T16:41:05Z</dcterms:modified>
</cp:coreProperties>
</file>