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60" r:id="rId4"/>
    <p:sldId id="264" r:id="rId5"/>
    <p:sldId id="262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36DB-61C3-436F-A927-78964246D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6F411-4509-40A3-98E2-3276E412D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02AF1-C49D-476B-97A4-F6F31232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96D1-1076-40F8-AA72-E087684573A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D6F68-85B4-4C3A-B21A-373A22A9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1F7B-F317-49D7-AA20-998A3A37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98EA-6621-4CC8-A7A4-62F7F5A7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0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9679-6F92-4140-BC47-8880AC94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0FA0F-568D-4B9D-BFFF-562487C69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3705C-DEAD-494B-9D60-E7C8B94C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96D1-1076-40F8-AA72-E087684573A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6436B-C740-4E25-9666-FDEB4ED1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C8858-FB7E-48D8-AF2E-01B13BCA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98EA-6621-4CC8-A7A4-62F7F5A7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0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AAEED-3451-44EB-8CBC-9082A49A7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ADF69-D58E-4252-9FDD-445B4B288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9EE81-84D0-41BE-ACED-BE090486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96D1-1076-40F8-AA72-E087684573A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FADB5-1BBF-469F-AC72-209D0A49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617F2-BD93-461F-A1C2-A93F4390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98EA-6621-4CC8-A7A4-62F7F5A7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4E5F-A2EC-42AA-A5F9-A865BF01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A3B0-D323-443B-BFD6-7D724CC0C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34A5F-0113-4F03-AF97-6460DE88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96D1-1076-40F8-AA72-E087684573A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B7D48-6289-4E27-BA3C-777B2175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946B1-1029-4BD7-B479-F7CA5A23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98EA-6621-4CC8-A7A4-62F7F5A7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4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D7BE-1579-4399-A91F-D38907ED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5693D-088B-4541-A125-41D1E0A9F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AE6C8-6B40-42C5-AFE9-A4354ED6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96D1-1076-40F8-AA72-E087684573A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09790-758F-4ADF-A2D1-E64F528B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D3673-0DA5-4DFE-9718-5188E38B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98EA-6621-4CC8-A7A4-62F7F5A7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7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D2326-FA5B-4523-B14B-C3737808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D47A-9642-4DEC-ACCE-B0F6D923B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64B8E-EE7F-4051-B2B7-DD820EA36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9DF6C-1B8C-4B12-A1AA-E784EBE6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96D1-1076-40F8-AA72-E087684573A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97448-F4F0-44F3-82EB-24CB6C13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AD08B-D409-4DDA-8A88-D59ECC07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98EA-6621-4CC8-A7A4-62F7F5A7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1C7F-0742-40C4-92C1-46869CCB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725AF-EFA6-4AF8-9733-A8A55D94E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2429D-7911-40D7-80EB-44BE30A92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42C69-B5C9-4554-B193-C100EC8EB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E51AC-18E3-4381-82F6-8D6A7DBC7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A7E36-6918-4D5B-BE88-A311597D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96D1-1076-40F8-AA72-E087684573A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DCFCF3-A8D0-47D3-B2D8-DDABD417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5BC20-D994-4BC9-A2FB-91649669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98EA-6621-4CC8-A7A4-62F7F5A7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5A73-ABB0-44E5-A855-43161079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B7779-4BEC-4A4B-8C5A-BCA31A87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96D1-1076-40F8-AA72-E087684573A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29E48-C338-40F8-83E0-E33DA88F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95C8E-5004-4478-889D-BB05B041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98EA-6621-4CC8-A7A4-62F7F5A7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616D0-BEC6-424F-8666-3BFCDDDF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96D1-1076-40F8-AA72-E087684573A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5180A-3190-4756-8E00-E22696EE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0A10-79F5-4256-B1F3-5B602245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98EA-6621-4CC8-A7A4-62F7F5A7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2E8A-B90C-4934-B7DC-21CBECEF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D49A1-D4A3-4163-927D-64C7868C5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0AEE6-1B84-41E3-860F-8CA23E2BB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F76F2-CBDA-49E1-9BBA-9DAE7E9B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96D1-1076-40F8-AA72-E087684573A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28475-BE0E-4399-9AF5-03B69365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892AB-2629-4B18-8A74-D8814553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98EA-6621-4CC8-A7A4-62F7F5A7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0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B43D-5DCB-4652-A136-57424155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47D4C-6A83-4A93-BEAE-3BDD1BED0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531B0-E7F2-423E-894F-E5D5C86F7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DF535-C6F9-4B7E-963D-740E6A9A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96D1-1076-40F8-AA72-E087684573A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347C7-E511-416E-A105-B4D62799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CCD3A-7B6C-45DC-A08D-08FCFAD8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98EA-6621-4CC8-A7A4-62F7F5A7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7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23F1A-74A6-4E6C-924E-B9B88946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18CE5-526B-4B3D-A330-B91B848CD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26371-1088-491B-B2CE-78F845F80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96D1-1076-40F8-AA72-E087684573A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090F3-69FB-4C12-BFA5-4DDE11EC2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C2D95-34FF-4061-B557-0BBF927EF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298EA-6621-4CC8-A7A4-62F7F5A7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3E505A-4D10-4DAC-A2F9-9E39F74DC9CC}"/>
              </a:ext>
            </a:extLst>
          </p:cNvPr>
          <p:cNvGrpSpPr/>
          <p:nvPr/>
        </p:nvGrpSpPr>
        <p:grpSpPr>
          <a:xfrm>
            <a:off x="0" y="2568271"/>
            <a:ext cx="12192000" cy="1661824"/>
            <a:chOff x="0" y="2568271"/>
            <a:chExt cx="12192000" cy="1661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BE168D-F846-4CDC-B7FB-EEC220E0E518}"/>
                </a:ext>
              </a:extLst>
            </p:cNvPr>
            <p:cNvSpPr/>
            <p:nvPr/>
          </p:nvSpPr>
          <p:spPr>
            <a:xfrm>
              <a:off x="0" y="2568271"/>
              <a:ext cx="12192000" cy="166182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85398A-3971-4060-A7EE-1CD77C31490B}"/>
                </a:ext>
              </a:extLst>
            </p:cNvPr>
            <p:cNvSpPr/>
            <p:nvPr/>
          </p:nvSpPr>
          <p:spPr>
            <a:xfrm>
              <a:off x="855623" y="2937518"/>
              <a:ext cx="1048075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vi-VN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BIỂU ĐỒ SEQUENCE DIAGRAM</a:t>
              </a:r>
              <a:endPara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7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DC1D9AE-8B40-4111-9477-EA6E0AC9B118}"/>
              </a:ext>
            </a:extLst>
          </p:cNvPr>
          <p:cNvGrpSpPr/>
          <p:nvPr/>
        </p:nvGrpSpPr>
        <p:grpSpPr>
          <a:xfrm>
            <a:off x="3606800" y="1625600"/>
            <a:ext cx="8043603" cy="5130799"/>
            <a:chOff x="3606800" y="0"/>
            <a:chExt cx="8043603" cy="69723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C2F962-20BE-43D1-AAD7-DC70757BAE3E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522ABD-84AD-4501-99C9-338FCA7A9F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90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815FFF-D84A-4A54-A5D5-04B31F9D0A62}"/>
                </a:ext>
              </a:extLst>
            </p:cNvPr>
            <p:cNvCxnSpPr>
              <a:cxnSpLocks/>
            </p:cNvCxnSpPr>
            <p:nvPr/>
          </p:nvCxnSpPr>
          <p:spPr>
            <a:xfrm>
              <a:off x="9973376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A1B231A-9B21-4B8D-932A-C3C53944DFB5}"/>
                </a:ext>
              </a:extLst>
            </p:cNvPr>
            <p:cNvCxnSpPr>
              <a:cxnSpLocks/>
            </p:cNvCxnSpPr>
            <p:nvPr/>
          </p:nvCxnSpPr>
          <p:spPr>
            <a:xfrm>
              <a:off x="11650403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79CECD-BE92-4B9A-9787-3988DCEF5480}"/>
              </a:ext>
            </a:extLst>
          </p:cNvPr>
          <p:cNvGrpSpPr/>
          <p:nvPr/>
        </p:nvGrpSpPr>
        <p:grpSpPr>
          <a:xfrm>
            <a:off x="3237340" y="550324"/>
            <a:ext cx="737368" cy="663244"/>
            <a:chOff x="2886078" y="41272"/>
            <a:chExt cx="1200144" cy="10795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5546DBE-54D8-4087-B080-89EFEDFFA849}"/>
                </a:ext>
              </a:extLst>
            </p:cNvPr>
            <p:cNvSpPr/>
            <p:nvPr/>
          </p:nvSpPr>
          <p:spPr>
            <a:xfrm>
              <a:off x="3127378" y="101600"/>
              <a:ext cx="958844" cy="95884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5B8712-8239-43C9-85B6-B9EBED08581C}"/>
                </a:ext>
              </a:extLst>
            </p:cNvPr>
            <p:cNvCxnSpPr/>
            <p:nvPr/>
          </p:nvCxnSpPr>
          <p:spPr>
            <a:xfrm>
              <a:off x="2886078" y="41272"/>
              <a:ext cx="0" cy="1079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0D89310-EA70-4D7F-AC41-C2E0B6F9FBDA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2886078" y="581022"/>
              <a:ext cx="2413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E12977-C282-417C-A512-7E57FB0C8D51}"/>
              </a:ext>
            </a:extLst>
          </p:cNvPr>
          <p:cNvGrpSpPr/>
          <p:nvPr/>
        </p:nvGrpSpPr>
        <p:grpSpPr>
          <a:xfrm>
            <a:off x="6946730" y="453568"/>
            <a:ext cx="584540" cy="722934"/>
            <a:chOff x="6759578" y="-125413"/>
            <a:chExt cx="958844" cy="118585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3E35390-2DDD-4C14-874E-C9C37D417BE2}"/>
                </a:ext>
              </a:extLst>
            </p:cNvPr>
            <p:cNvGrpSpPr/>
            <p:nvPr/>
          </p:nvGrpSpPr>
          <p:grpSpPr>
            <a:xfrm rot="16200000">
              <a:off x="7077563" y="-59704"/>
              <a:ext cx="454022" cy="322604"/>
              <a:chOff x="4905374" y="1066630"/>
              <a:chExt cx="654035" cy="464723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025034A5-9994-4D42-8B1B-50801F0F33F1}"/>
                  </a:ext>
                </a:extLst>
              </p:cNvPr>
              <p:cNvSpPr/>
              <p:nvPr/>
            </p:nvSpPr>
            <p:spPr>
              <a:xfrm>
                <a:off x="4905375" y="1066630"/>
                <a:ext cx="654034" cy="425457"/>
              </a:xfrm>
              <a:prstGeom prst="triangl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8EC43FD8-5F86-4E9C-A28F-2123428432F5}"/>
                  </a:ext>
                </a:extLst>
              </p:cNvPr>
              <p:cNvSpPr/>
              <p:nvPr/>
            </p:nvSpPr>
            <p:spPr>
              <a:xfrm>
                <a:off x="4905374" y="1105895"/>
                <a:ext cx="654035" cy="4254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B84425E-4765-4297-81C0-4532B20CD5F1}"/>
                </a:ext>
              </a:extLst>
            </p:cNvPr>
            <p:cNvSpPr/>
            <p:nvPr/>
          </p:nvSpPr>
          <p:spPr>
            <a:xfrm>
              <a:off x="6759578" y="101600"/>
              <a:ext cx="958844" cy="95884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B88F6D-B80B-4C5A-8388-F27F548E2C9F}"/>
              </a:ext>
            </a:extLst>
          </p:cNvPr>
          <p:cNvGrpSpPr/>
          <p:nvPr/>
        </p:nvGrpSpPr>
        <p:grpSpPr>
          <a:xfrm>
            <a:off x="9680104" y="599939"/>
            <a:ext cx="584540" cy="538613"/>
            <a:chOff x="9065659" y="163559"/>
            <a:chExt cx="813902" cy="74995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9FA7FE0-4865-45EA-8EC1-2231C1F8F503}"/>
                </a:ext>
              </a:extLst>
            </p:cNvPr>
            <p:cNvSpPr/>
            <p:nvPr/>
          </p:nvSpPr>
          <p:spPr>
            <a:xfrm rot="16200000">
              <a:off x="9111144" y="163559"/>
              <a:ext cx="722932" cy="72293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2CCB38D-D4A9-49B7-A8CA-F50D5BC7C2BF}"/>
                </a:ext>
              </a:extLst>
            </p:cNvPr>
            <p:cNvCxnSpPr/>
            <p:nvPr/>
          </p:nvCxnSpPr>
          <p:spPr>
            <a:xfrm rot="16200000">
              <a:off x="9472610" y="506562"/>
              <a:ext cx="0" cy="8139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0DB7D5-90DA-4DCE-87E8-539AF65B8A28}"/>
              </a:ext>
            </a:extLst>
          </p:cNvPr>
          <p:cNvCxnSpPr>
            <a:cxnSpLocks/>
          </p:cNvCxnSpPr>
          <p:nvPr/>
        </p:nvCxnSpPr>
        <p:spPr>
          <a:xfrm>
            <a:off x="292100" y="1625600"/>
            <a:ext cx="11649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814771-6ADC-4486-AF29-037F98CE8598}"/>
              </a:ext>
            </a:extLst>
          </p:cNvPr>
          <p:cNvSpPr/>
          <p:nvPr/>
        </p:nvSpPr>
        <p:spPr>
          <a:xfrm>
            <a:off x="379211" y="969981"/>
            <a:ext cx="129939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5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ACTOR</a:t>
            </a:r>
            <a:endParaRPr lang="en-US" sz="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30710B-EF17-475B-9504-E52129113749}"/>
              </a:ext>
            </a:extLst>
          </p:cNvPr>
          <p:cNvSpPr/>
          <p:nvPr/>
        </p:nvSpPr>
        <p:spPr>
          <a:xfrm>
            <a:off x="2758200" y="1190432"/>
            <a:ext cx="17235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 </a:t>
            </a:r>
            <a:r>
              <a:rPr lang="vi-VN" sz="20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nhập hàng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3FB45E-B5C4-4C9F-93B0-E07672AB1817}"/>
              </a:ext>
            </a:extLst>
          </p:cNvPr>
          <p:cNvSpPr/>
          <p:nvPr/>
        </p:nvSpPr>
        <p:spPr>
          <a:xfrm>
            <a:off x="6685002" y="1175888"/>
            <a:ext cx="11079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Lớp Ctrl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859C4A-FA71-40C3-B60F-632690380986}"/>
              </a:ext>
            </a:extLst>
          </p:cNvPr>
          <p:cNvSpPr/>
          <p:nvPr/>
        </p:nvSpPr>
        <p:spPr>
          <a:xfrm>
            <a:off x="9295746" y="1175888"/>
            <a:ext cx="13532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Sản phẩm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43FD6-8A00-4043-8758-573557F959E1}"/>
              </a:ext>
            </a:extLst>
          </p:cNvPr>
          <p:cNvSpPr/>
          <p:nvPr/>
        </p:nvSpPr>
        <p:spPr>
          <a:xfrm>
            <a:off x="263030" y="1601457"/>
            <a:ext cx="3058850" cy="7911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Chọn 1 nhà cung cấp &amp; ấn vào </a:t>
            </a:r>
          </a:p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hanh </a:t>
            </a: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hông </a:t>
            </a: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tin sản phẩm</a:t>
            </a:r>
            <a:endParaRPr lang="en-US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3CA23F-96B2-458C-A185-D85F34F71813}"/>
              </a:ext>
            </a:extLst>
          </p:cNvPr>
          <p:cNvCxnSpPr>
            <a:cxnSpLocks/>
          </p:cNvCxnSpPr>
          <p:nvPr/>
        </p:nvCxnSpPr>
        <p:spPr>
          <a:xfrm flipV="1">
            <a:off x="291324" y="2028123"/>
            <a:ext cx="3315476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2114FB8-B3BC-4FE8-B1BD-7F8D6AA77625}"/>
              </a:ext>
            </a:extLst>
          </p:cNvPr>
          <p:cNvSpPr/>
          <p:nvPr/>
        </p:nvSpPr>
        <p:spPr>
          <a:xfrm>
            <a:off x="4147991" y="4117323"/>
            <a:ext cx="2515433" cy="7853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tính toán </a:t>
            </a:r>
          </a:p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“Giá nhập” &amp; “Thành tiền”</a:t>
            </a:r>
            <a:endParaRPr lang="vi-VN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0CA03-25BF-4F7A-814C-74F142BE4200}"/>
              </a:ext>
            </a:extLst>
          </p:cNvPr>
          <p:cNvCxnSpPr>
            <a:cxnSpLocks/>
          </p:cNvCxnSpPr>
          <p:nvPr/>
        </p:nvCxnSpPr>
        <p:spPr>
          <a:xfrm flipV="1">
            <a:off x="3606024" y="4543203"/>
            <a:ext cx="3632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trl 2">
            <a:extLst>
              <a:ext uri="{FF2B5EF4-FFF2-40B4-BE49-F238E27FC236}">
                <a16:creationId xmlns:a16="http://schemas.microsoft.com/office/drawing/2014/main" id="{0AC84D28-5D2D-4D28-B2B1-A88F0AD187DA}"/>
              </a:ext>
            </a:extLst>
          </p:cNvPr>
          <p:cNvCxnSpPr>
            <a:cxnSpLocks/>
          </p:cNvCxnSpPr>
          <p:nvPr/>
        </p:nvCxnSpPr>
        <p:spPr>
          <a:xfrm>
            <a:off x="7280201" y="3343444"/>
            <a:ext cx="26921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430154D-31A1-4271-BD6F-7963D0E93064}"/>
              </a:ext>
            </a:extLst>
          </p:cNvPr>
          <p:cNvSpPr/>
          <p:nvPr/>
        </p:nvSpPr>
        <p:spPr>
          <a:xfrm>
            <a:off x="7383305" y="2926253"/>
            <a:ext cx="2589170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lấy dữ liệu trong CSDL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90A7A3-C6D1-44D4-A922-B335EDAE81AE}"/>
              </a:ext>
            </a:extLst>
          </p:cNvPr>
          <p:cNvCxnSpPr>
            <a:cxnSpLocks/>
          </p:cNvCxnSpPr>
          <p:nvPr/>
        </p:nvCxnSpPr>
        <p:spPr>
          <a:xfrm flipH="1">
            <a:off x="7282003" y="3797175"/>
            <a:ext cx="2660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A99ADA-1691-46C0-AA61-99C467699CBD}"/>
              </a:ext>
            </a:extLst>
          </p:cNvPr>
          <p:cNvSpPr/>
          <p:nvPr/>
        </p:nvSpPr>
        <p:spPr>
          <a:xfrm>
            <a:off x="8095354" y="3407504"/>
            <a:ext cx="839077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Trả KQ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F38E8B7-1D2E-4CB6-AA9B-564283E04E16}"/>
              </a:ext>
            </a:extLst>
          </p:cNvPr>
          <p:cNvCxnSpPr>
            <a:cxnSpLocks/>
          </p:cNvCxnSpPr>
          <p:nvPr/>
        </p:nvCxnSpPr>
        <p:spPr>
          <a:xfrm flipH="1">
            <a:off x="3619975" y="4098240"/>
            <a:ext cx="3576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D34E3F8-FC53-48EB-AAC6-F5FC7D62FD5E}"/>
              </a:ext>
            </a:extLst>
          </p:cNvPr>
          <p:cNvSpPr/>
          <p:nvPr/>
        </p:nvSpPr>
        <p:spPr>
          <a:xfrm>
            <a:off x="3605305" y="3664220"/>
            <a:ext cx="3640741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Hiển thị </a:t>
            </a: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danh sách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sản phẩm đã thêm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4E010D-5820-4987-B13D-4A2CF2016CA2}"/>
              </a:ext>
            </a:extLst>
          </p:cNvPr>
          <p:cNvSpPr/>
          <p:nvPr/>
        </p:nvSpPr>
        <p:spPr>
          <a:xfrm>
            <a:off x="0" y="-13352"/>
            <a:ext cx="6437090" cy="4825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E410614-9591-4168-997D-81DA24FD1DE9}"/>
              </a:ext>
            </a:extLst>
          </p:cNvPr>
          <p:cNvSpPr/>
          <p:nvPr/>
        </p:nvSpPr>
        <p:spPr>
          <a:xfrm>
            <a:off x="379211" y="20279"/>
            <a:ext cx="6117380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vi-VN" sz="2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N3 – Admin – Quản lý sản phẩm(mặt hàng)</a:t>
            </a:r>
            <a:endParaRPr lang="en-US" sz="2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08B0407-67FB-4672-95C9-61F34974FC58}"/>
              </a:ext>
            </a:extLst>
          </p:cNvPr>
          <p:cNvGrpSpPr/>
          <p:nvPr/>
        </p:nvGrpSpPr>
        <p:grpSpPr>
          <a:xfrm>
            <a:off x="11261044" y="599939"/>
            <a:ext cx="584540" cy="538613"/>
            <a:chOff x="9065659" y="163559"/>
            <a:chExt cx="813902" cy="749954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37690D0-A28F-4410-8F56-0F7525F20506}"/>
                </a:ext>
              </a:extLst>
            </p:cNvPr>
            <p:cNvSpPr/>
            <p:nvPr/>
          </p:nvSpPr>
          <p:spPr>
            <a:xfrm rot="16200000">
              <a:off x="9111144" y="163559"/>
              <a:ext cx="722932" cy="72293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085993B-BD41-40AD-B199-BA11BCFD140D}"/>
                </a:ext>
              </a:extLst>
            </p:cNvPr>
            <p:cNvCxnSpPr/>
            <p:nvPr/>
          </p:nvCxnSpPr>
          <p:spPr>
            <a:xfrm rot="16200000">
              <a:off x="9472610" y="506562"/>
              <a:ext cx="0" cy="8139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ACFF2A1-F10F-4354-A896-322C1179D05A}"/>
              </a:ext>
            </a:extLst>
          </p:cNvPr>
          <p:cNvSpPr/>
          <p:nvPr/>
        </p:nvSpPr>
        <p:spPr>
          <a:xfrm>
            <a:off x="11061835" y="1175888"/>
            <a:ext cx="98296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Nhà cc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B5C11CC-1F50-4594-B9A7-E7F4B9F4461D}"/>
              </a:ext>
            </a:extLst>
          </p:cNvPr>
          <p:cNvSpPr/>
          <p:nvPr/>
        </p:nvSpPr>
        <p:spPr>
          <a:xfrm>
            <a:off x="3824983" y="1777076"/>
            <a:ext cx="3161443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lấy thông tin này trong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CSDL</a:t>
            </a:r>
            <a:endParaRPr lang="vi-VN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1D87E46-0DA8-4164-84FE-1BBFC1115429}"/>
              </a:ext>
            </a:extLst>
          </p:cNvPr>
          <p:cNvCxnSpPr>
            <a:cxnSpLocks/>
          </p:cNvCxnSpPr>
          <p:nvPr/>
        </p:nvCxnSpPr>
        <p:spPr>
          <a:xfrm flipV="1">
            <a:off x="3606024" y="2202956"/>
            <a:ext cx="3632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809A735-7373-4EC7-9774-36B595541A05}"/>
              </a:ext>
            </a:extLst>
          </p:cNvPr>
          <p:cNvSpPr/>
          <p:nvPr/>
        </p:nvSpPr>
        <p:spPr>
          <a:xfrm>
            <a:off x="753552" y="3895399"/>
            <a:ext cx="2077813" cy="7911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Chọn 1 sản phẩm và</a:t>
            </a:r>
          </a:p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hập khối lượng</a:t>
            </a:r>
            <a:endParaRPr lang="en-US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BFFA9CD-D58B-4D93-B75D-F57C161B73EB}"/>
              </a:ext>
            </a:extLst>
          </p:cNvPr>
          <p:cNvCxnSpPr>
            <a:cxnSpLocks/>
          </p:cNvCxnSpPr>
          <p:nvPr/>
        </p:nvCxnSpPr>
        <p:spPr>
          <a:xfrm flipV="1">
            <a:off x="291324" y="4322065"/>
            <a:ext cx="3315476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check2">
            <a:extLst>
              <a:ext uri="{FF2B5EF4-FFF2-40B4-BE49-F238E27FC236}">
                <a16:creationId xmlns:a16="http://schemas.microsoft.com/office/drawing/2014/main" id="{A822AB44-025B-455B-A65B-46EFE872CFE6}"/>
              </a:ext>
            </a:extLst>
          </p:cNvPr>
          <p:cNvGrpSpPr/>
          <p:nvPr/>
        </p:nvGrpSpPr>
        <p:grpSpPr>
          <a:xfrm>
            <a:off x="7226013" y="4702943"/>
            <a:ext cx="2653687" cy="521714"/>
            <a:chOff x="7239000" y="2762245"/>
            <a:chExt cx="2653687" cy="521714"/>
          </a:xfrm>
        </p:grpSpPr>
        <p:grpSp>
          <p:nvGrpSpPr>
            <p:cNvPr id="102" name="ctrl 1">
              <a:extLst>
                <a:ext uri="{FF2B5EF4-FFF2-40B4-BE49-F238E27FC236}">
                  <a16:creationId xmlns:a16="http://schemas.microsoft.com/office/drawing/2014/main" id="{095DE22C-BFF3-4B17-AE2E-0D40C3AB9AAB}"/>
                </a:ext>
              </a:extLst>
            </p:cNvPr>
            <p:cNvGrpSpPr/>
            <p:nvPr/>
          </p:nvGrpSpPr>
          <p:grpSpPr>
            <a:xfrm>
              <a:off x="7239000" y="2762245"/>
              <a:ext cx="546095" cy="521714"/>
              <a:chOff x="7239000" y="2762245"/>
              <a:chExt cx="885256" cy="521714"/>
            </a:xfrm>
          </p:grpSpPr>
          <p:cxnSp>
            <p:nvCxnSpPr>
              <p:cNvPr id="118" name="Connector: Elbow 117">
                <a:extLst>
                  <a:ext uri="{FF2B5EF4-FFF2-40B4-BE49-F238E27FC236}">
                    <a16:creationId xmlns:a16="http://schemas.microsoft.com/office/drawing/2014/main" id="{7FBE6479-5D9E-43AB-8E7E-2460DA94533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239003" y="2762245"/>
                <a:ext cx="885253" cy="521714"/>
              </a:xfrm>
              <a:prstGeom prst="bentConnector3">
                <a:avLst>
                  <a:gd name="adj1" fmla="val 1223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A9456C6-E90D-4447-AD8C-F0A357FD9FA8}"/>
                  </a:ext>
                </a:extLst>
              </p:cNvPr>
              <p:cNvCxnSpPr/>
              <p:nvPr/>
            </p:nvCxnSpPr>
            <p:spPr>
              <a:xfrm flipH="1">
                <a:off x="7239000" y="2762245"/>
                <a:ext cx="88525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83C7A8A-7D24-44C0-8C94-4384C92BC99C}"/>
                </a:ext>
              </a:extLst>
            </p:cNvPr>
            <p:cNvSpPr/>
            <p:nvPr/>
          </p:nvSpPr>
          <p:spPr>
            <a:xfrm>
              <a:off x="7828211" y="2762368"/>
              <a:ext cx="2064476" cy="41601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Kiểm tra &amp; Tính toán</a:t>
              </a:r>
            </a:p>
          </p:txBody>
        </p:sp>
      </p:grpSp>
      <p:sp>
        <p:nvSpPr>
          <p:cNvPr id="127" name="Rectangle 126">
            <a:hlinkClick r:id="rId2" action="ppaction://hlinksldjump"/>
            <a:extLst>
              <a:ext uri="{FF2B5EF4-FFF2-40B4-BE49-F238E27FC236}">
                <a16:creationId xmlns:a16="http://schemas.microsoft.com/office/drawing/2014/main" id="{6F480FC0-0050-417B-9590-3FC9A1C01772}"/>
              </a:ext>
            </a:extLst>
          </p:cNvPr>
          <p:cNvSpPr/>
          <p:nvPr/>
        </p:nvSpPr>
        <p:spPr>
          <a:xfrm>
            <a:off x="780005" y="5694576"/>
            <a:ext cx="2024914" cy="4218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Bấm nút “Nhập kho”</a:t>
            </a:r>
            <a:endParaRPr lang="en-US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3EFD54E-009C-4380-A9EB-0EF893DDDD7C}"/>
              </a:ext>
            </a:extLst>
          </p:cNvPr>
          <p:cNvCxnSpPr>
            <a:cxnSpLocks/>
          </p:cNvCxnSpPr>
          <p:nvPr/>
        </p:nvCxnSpPr>
        <p:spPr>
          <a:xfrm flipV="1">
            <a:off x="291324" y="6121242"/>
            <a:ext cx="3315476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B65C5B4-EAC9-47A5-B18D-3490E0FCB48C}"/>
              </a:ext>
            </a:extLst>
          </p:cNvPr>
          <p:cNvCxnSpPr>
            <a:cxnSpLocks/>
          </p:cNvCxnSpPr>
          <p:nvPr/>
        </p:nvCxnSpPr>
        <p:spPr>
          <a:xfrm flipH="1">
            <a:off x="3619975" y="5583783"/>
            <a:ext cx="3576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75C0544-D116-4102-BE17-CDAD70D450A3}"/>
              </a:ext>
            </a:extLst>
          </p:cNvPr>
          <p:cNvSpPr/>
          <p:nvPr/>
        </p:nvSpPr>
        <p:spPr>
          <a:xfrm>
            <a:off x="4511806" y="5148836"/>
            <a:ext cx="1609736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Hiển </a:t>
            </a:r>
            <a:r>
              <a:rPr lang="vi-VN" sz="1600" b="0" cap="none" spc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thị kết quả</a:t>
            </a:r>
            <a:endParaRPr lang="vi-VN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>
            <a:hlinkClick r:id="rId3" action="ppaction://hlinksldjump"/>
            <a:extLst>
              <a:ext uri="{FF2B5EF4-FFF2-40B4-BE49-F238E27FC236}">
                <a16:creationId xmlns:a16="http://schemas.microsoft.com/office/drawing/2014/main" id="{D25A5610-0682-4C4C-A547-66D0217FE221}"/>
              </a:ext>
            </a:extLst>
          </p:cNvPr>
          <p:cNvSpPr/>
          <p:nvPr/>
        </p:nvSpPr>
        <p:spPr>
          <a:xfrm>
            <a:off x="10503902" y="5832397"/>
            <a:ext cx="615975" cy="6159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ac2">
            <a:extLst>
              <a:ext uri="{FF2B5EF4-FFF2-40B4-BE49-F238E27FC236}">
                <a16:creationId xmlns:a16="http://schemas.microsoft.com/office/drawing/2014/main" id="{D912D2CB-CD65-4570-98ED-9D7D0654CBCE}"/>
              </a:ext>
            </a:extLst>
          </p:cNvPr>
          <p:cNvGrpSpPr/>
          <p:nvPr/>
        </p:nvGrpSpPr>
        <p:grpSpPr>
          <a:xfrm>
            <a:off x="547189" y="1834969"/>
            <a:ext cx="9334545" cy="2836336"/>
            <a:chOff x="547189" y="1834969"/>
            <a:chExt cx="9334545" cy="2836336"/>
          </a:xfrm>
        </p:grpSpPr>
        <p:grpSp>
          <p:nvGrpSpPr>
            <p:cNvPr id="54" name="ac2">
              <a:extLst>
                <a:ext uri="{FF2B5EF4-FFF2-40B4-BE49-F238E27FC236}">
                  <a16:creationId xmlns:a16="http://schemas.microsoft.com/office/drawing/2014/main" id="{65A62E98-8A53-43AE-B38D-72980E2E8E10}"/>
                </a:ext>
              </a:extLst>
            </p:cNvPr>
            <p:cNvGrpSpPr/>
            <p:nvPr/>
          </p:nvGrpSpPr>
          <p:grpSpPr>
            <a:xfrm>
              <a:off x="547189" y="1834969"/>
              <a:ext cx="6987149" cy="2836336"/>
              <a:chOff x="648721" y="2982244"/>
              <a:chExt cx="6987149" cy="2836336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AEC92CC-1215-419D-A9C0-46FBBAE57639}"/>
                  </a:ext>
                </a:extLst>
              </p:cNvPr>
              <p:cNvSpPr/>
              <p:nvPr/>
            </p:nvSpPr>
            <p:spPr>
              <a:xfrm>
                <a:off x="648721" y="2982244"/>
                <a:ext cx="6987149" cy="283633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F9A818A-0D43-4170-AFFA-D3FAE5EF9A60}"/>
                  </a:ext>
                </a:extLst>
              </p:cNvPr>
              <p:cNvSpPr/>
              <p:nvPr/>
            </p:nvSpPr>
            <p:spPr>
              <a:xfrm>
                <a:off x="975332" y="3162953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B983B9A-2723-476B-92B6-B55A152D1A2C}"/>
                  </a:ext>
                </a:extLst>
              </p:cNvPr>
              <p:cNvSpPr/>
              <p:nvPr/>
            </p:nvSpPr>
            <p:spPr>
              <a:xfrm>
                <a:off x="1085848" y="3487342"/>
                <a:ext cx="1404552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Dữ liệu </a:t>
                </a: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đã</a:t>
                </a: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có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~&gt; return 1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150125-CE31-4555-B7FD-EDEE080AC698}"/>
                  </a:ext>
                </a:extLst>
              </p:cNvPr>
              <p:cNvSpPr/>
              <p:nvPr/>
            </p:nvSpPr>
            <p:spPr>
              <a:xfrm>
                <a:off x="1085848" y="4637124"/>
                <a:ext cx="1191352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~&gt; return 0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390F13-5A2D-4B6C-A4F1-0E04BBE5E2B5}"/>
                  </a:ext>
                </a:extLst>
              </p:cNvPr>
              <p:cNvSpPr/>
              <p:nvPr/>
            </p:nvSpPr>
            <p:spPr>
              <a:xfrm>
                <a:off x="975332" y="4312735"/>
                <a:ext cx="1082348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Ngược lại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23545BC-3371-4C8F-B7C3-0A8737EB1D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62002" y="1841955"/>
              <a:ext cx="2319732" cy="14486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ac3">
            <a:extLst>
              <a:ext uri="{FF2B5EF4-FFF2-40B4-BE49-F238E27FC236}">
                <a16:creationId xmlns:a16="http://schemas.microsoft.com/office/drawing/2014/main" id="{7A3AD22E-D0A3-4EA8-A5AD-8B6DD7A709A3}"/>
              </a:ext>
            </a:extLst>
          </p:cNvPr>
          <p:cNvGrpSpPr/>
          <p:nvPr/>
        </p:nvGrpSpPr>
        <p:grpSpPr>
          <a:xfrm>
            <a:off x="777283" y="2808895"/>
            <a:ext cx="8935489" cy="2836336"/>
            <a:chOff x="624883" y="2656495"/>
            <a:chExt cx="8935489" cy="2836336"/>
          </a:xfrm>
        </p:grpSpPr>
        <p:grpSp>
          <p:nvGrpSpPr>
            <p:cNvPr id="145" name="ac2">
              <a:extLst>
                <a:ext uri="{FF2B5EF4-FFF2-40B4-BE49-F238E27FC236}">
                  <a16:creationId xmlns:a16="http://schemas.microsoft.com/office/drawing/2014/main" id="{54A5DD9A-2BB3-4596-A39E-E4BAE61D4007}"/>
                </a:ext>
              </a:extLst>
            </p:cNvPr>
            <p:cNvGrpSpPr/>
            <p:nvPr/>
          </p:nvGrpSpPr>
          <p:grpSpPr>
            <a:xfrm>
              <a:off x="624883" y="2656495"/>
              <a:ext cx="6987149" cy="2836336"/>
              <a:chOff x="726415" y="3803770"/>
              <a:chExt cx="6987149" cy="2836336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5E6061BF-EF65-4712-81CA-07DD8AA2748C}"/>
                  </a:ext>
                </a:extLst>
              </p:cNvPr>
              <p:cNvSpPr/>
              <p:nvPr/>
            </p:nvSpPr>
            <p:spPr>
              <a:xfrm>
                <a:off x="726415" y="3803770"/>
                <a:ext cx="6987149" cy="283633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7B57EB4-7F62-47D4-B8DA-CB619B94BCAF}"/>
                  </a:ext>
                </a:extLst>
              </p:cNvPr>
              <p:cNvSpPr/>
              <p:nvPr/>
            </p:nvSpPr>
            <p:spPr>
              <a:xfrm>
                <a:off x="975332" y="4046358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CC8EB4B4-1A3F-477D-A565-EFA913C3749B}"/>
                  </a:ext>
                </a:extLst>
              </p:cNvPr>
              <p:cNvSpPr/>
              <p:nvPr/>
            </p:nvSpPr>
            <p:spPr>
              <a:xfrm>
                <a:off x="1085848" y="4370747"/>
                <a:ext cx="2279791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Nhập đúng khối lượng 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~&gt; return 1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0275CD3D-EB0C-4FA1-AE30-F5CF0E25C825}"/>
                  </a:ext>
                </a:extLst>
              </p:cNvPr>
              <p:cNvSpPr/>
              <p:nvPr/>
            </p:nvSpPr>
            <p:spPr>
              <a:xfrm>
                <a:off x="1085848" y="5520529"/>
                <a:ext cx="4943982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~&gt; thông báo “Thiếu thông tin khối lượng sản phẩm”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FBD15CD-EB75-4AD1-8EED-C6559214D679}"/>
                  </a:ext>
                </a:extLst>
              </p:cNvPr>
              <p:cNvSpPr/>
              <p:nvPr/>
            </p:nvSpPr>
            <p:spPr>
              <a:xfrm>
                <a:off x="975332" y="5196140"/>
                <a:ext cx="1082348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Ngược lại</a:t>
                </a:r>
              </a:p>
            </p:txBody>
          </p:sp>
        </p:grp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03850D18-DF04-4D77-BCA8-6168562D116C}"/>
                </a:ext>
              </a:extLst>
            </p:cNvPr>
            <p:cNvCxnSpPr>
              <a:cxnSpLocks/>
              <a:endCxn id="147" idx="3"/>
            </p:cNvCxnSpPr>
            <p:nvPr/>
          </p:nvCxnSpPr>
          <p:spPr>
            <a:xfrm flipH="1" flipV="1">
              <a:off x="7612032" y="4074663"/>
              <a:ext cx="1948340" cy="6756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kiểm tra">
            <a:extLst>
              <a:ext uri="{FF2B5EF4-FFF2-40B4-BE49-F238E27FC236}">
                <a16:creationId xmlns:a16="http://schemas.microsoft.com/office/drawing/2014/main" id="{7AB0157E-2724-4F0E-9EB1-F05FB6A305BE}"/>
              </a:ext>
            </a:extLst>
          </p:cNvPr>
          <p:cNvSpPr/>
          <p:nvPr/>
        </p:nvSpPr>
        <p:spPr>
          <a:xfrm>
            <a:off x="9047765" y="42358"/>
            <a:ext cx="11384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Kiểm tra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6" name="prf" hidden="1">
            <a:extLst>
              <a:ext uri="{FF2B5EF4-FFF2-40B4-BE49-F238E27FC236}">
                <a16:creationId xmlns:a16="http://schemas.microsoft.com/office/drawing/2014/main" id="{7299B4ED-D175-4B06-80A9-25914B88CB65}"/>
              </a:ext>
            </a:extLst>
          </p:cNvPr>
          <p:cNvGrpSpPr/>
          <p:nvPr/>
        </p:nvGrpSpPr>
        <p:grpSpPr>
          <a:xfrm>
            <a:off x="202903" y="1625600"/>
            <a:ext cx="11781918" cy="5130759"/>
            <a:chOff x="202903" y="1625600"/>
            <a:chExt cx="11781918" cy="5130759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83B20EA-7D40-45E7-B7A2-FE7ED66248F6}"/>
                </a:ext>
              </a:extLst>
            </p:cNvPr>
            <p:cNvSpPr/>
            <p:nvPr/>
          </p:nvSpPr>
          <p:spPr>
            <a:xfrm>
              <a:off x="250527" y="1625600"/>
              <a:ext cx="11724139" cy="5130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2A93A4D-CFCD-4E99-9713-D93ED5761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0525" y="1984882"/>
              <a:ext cx="7004296" cy="4281156"/>
            </a:xfrm>
            <a:prstGeom prst="rect">
              <a:avLst/>
            </a:prstGeom>
          </p:spPr>
        </p:pic>
        <p:sp>
          <p:nvSpPr>
            <p:cNvPr id="152" name="text">
              <a:extLst>
                <a:ext uri="{FF2B5EF4-FFF2-40B4-BE49-F238E27FC236}">
                  <a16:creationId xmlns:a16="http://schemas.microsoft.com/office/drawing/2014/main" id="{66EC5478-D344-4531-8400-7E2673045DA4}"/>
                </a:ext>
              </a:extLst>
            </p:cNvPr>
            <p:cNvSpPr/>
            <p:nvPr/>
          </p:nvSpPr>
          <p:spPr>
            <a:xfrm>
              <a:off x="202903" y="2787083"/>
              <a:ext cx="4966424" cy="267816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Theo ngoại lệ 3: Nếu không nhập khối lượng</a:t>
              </a:r>
            </a:p>
            <a:p>
              <a:pPr marL="914400" lvl="1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vi-VN" sz="16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Bước tính toán sẽ k có dữ liệu thực hiện</a:t>
              </a:r>
            </a:p>
            <a:p>
              <a:pPr marL="914400" lvl="1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Giao diện k hiển thị được kết quả sau đó</a:t>
              </a:r>
            </a:p>
            <a:p>
              <a:pPr marL="914400" lvl="1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vi-VN" sz="16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Không thể thực hiện bước tiếp theo</a:t>
              </a:r>
            </a:p>
            <a:p>
              <a:pPr lvl="1">
                <a:lnSpc>
                  <a:spcPct val="150000"/>
                </a:lnSpc>
              </a:pPr>
              <a:r>
                <a:rPr lang="vi-VN" sz="16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~&gt; sửa: Thông báo lỗi “Thiếu thông tin sản </a:t>
              </a:r>
            </a:p>
            <a:p>
              <a:pPr lvl="1">
                <a:lnSpc>
                  <a:spcPct val="150000"/>
                </a:lnSpc>
              </a:pPr>
              <a:r>
                <a:rPr lang="vi-VN" dirty="0"/>
                <a:t>phẩm</a:t>
              </a:r>
              <a:r>
                <a:rPr lang="vi-VN" sz="16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”ngay từ đầu khi người dùng không chọn</a:t>
              </a:r>
            </a:p>
            <a:p>
              <a:pPr lvl="1">
                <a:lnSpc>
                  <a:spcPct val="150000"/>
                </a:lnSpc>
              </a:pPr>
              <a:r>
                <a:rPr lang="vi-VN" sz="16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sản phẩm mà bấm ngay nút” Nhập vào kho”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7322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DC1D9AE-8B40-4111-9477-EA6E0AC9B118}"/>
              </a:ext>
            </a:extLst>
          </p:cNvPr>
          <p:cNvGrpSpPr/>
          <p:nvPr/>
        </p:nvGrpSpPr>
        <p:grpSpPr>
          <a:xfrm>
            <a:off x="3606800" y="1625600"/>
            <a:ext cx="7048500" cy="5130799"/>
            <a:chOff x="3606800" y="0"/>
            <a:chExt cx="7048500" cy="69723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C2F962-20BE-43D1-AAD7-DC70757BAE3E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522ABD-84AD-4501-99C9-338FCA7A9F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90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815FFF-D84A-4A54-A5D5-04B31F9D0A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553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79CECD-BE92-4B9A-9787-3988DCEF5480}"/>
              </a:ext>
            </a:extLst>
          </p:cNvPr>
          <p:cNvGrpSpPr/>
          <p:nvPr/>
        </p:nvGrpSpPr>
        <p:grpSpPr>
          <a:xfrm>
            <a:off x="3237340" y="550324"/>
            <a:ext cx="737368" cy="663244"/>
            <a:chOff x="2886078" y="41272"/>
            <a:chExt cx="1200144" cy="10795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5546DBE-54D8-4087-B080-89EFEDFFA849}"/>
                </a:ext>
              </a:extLst>
            </p:cNvPr>
            <p:cNvSpPr/>
            <p:nvPr/>
          </p:nvSpPr>
          <p:spPr>
            <a:xfrm>
              <a:off x="3127378" y="101600"/>
              <a:ext cx="958844" cy="95884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5B8712-8239-43C9-85B6-B9EBED08581C}"/>
                </a:ext>
              </a:extLst>
            </p:cNvPr>
            <p:cNvCxnSpPr/>
            <p:nvPr/>
          </p:nvCxnSpPr>
          <p:spPr>
            <a:xfrm>
              <a:off x="2886078" y="41272"/>
              <a:ext cx="0" cy="1079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0D89310-EA70-4D7F-AC41-C2E0B6F9FBDA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2886078" y="581022"/>
              <a:ext cx="2413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E12977-C282-417C-A512-7E57FB0C8D51}"/>
              </a:ext>
            </a:extLst>
          </p:cNvPr>
          <p:cNvGrpSpPr/>
          <p:nvPr/>
        </p:nvGrpSpPr>
        <p:grpSpPr>
          <a:xfrm>
            <a:off x="6946730" y="453568"/>
            <a:ext cx="584540" cy="722934"/>
            <a:chOff x="6759578" y="-125413"/>
            <a:chExt cx="958844" cy="118585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3E35390-2DDD-4C14-874E-C9C37D417BE2}"/>
                </a:ext>
              </a:extLst>
            </p:cNvPr>
            <p:cNvGrpSpPr/>
            <p:nvPr/>
          </p:nvGrpSpPr>
          <p:grpSpPr>
            <a:xfrm rot="16200000">
              <a:off x="7077563" y="-59704"/>
              <a:ext cx="454022" cy="322604"/>
              <a:chOff x="4905374" y="1066630"/>
              <a:chExt cx="654035" cy="464723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025034A5-9994-4D42-8B1B-50801F0F33F1}"/>
                  </a:ext>
                </a:extLst>
              </p:cNvPr>
              <p:cNvSpPr/>
              <p:nvPr/>
            </p:nvSpPr>
            <p:spPr>
              <a:xfrm>
                <a:off x="4905375" y="1066630"/>
                <a:ext cx="654034" cy="425457"/>
              </a:xfrm>
              <a:prstGeom prst="triangl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8EC43FD8-5F86-4E9C-A28F-2123428432F5}"/>
                  </a:ext>
                </a:extLst>
              </p:cNvPr>
              <p:cNvSpPr/>
              <p:nvPr/>
            </p:nvSpPr>
            <p:spPr>
              <a:xfrm>
                <a:off x="4905374" y="1105895"/>
                <a:ext cx="654035" cy="4254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B84425E-4765-4297-81C0-4532B20CD5F1}"/>
                </a:ext>
              </a:extLst>
            </p:cNvPr>
            <p:cNvSpPr/>
            <p:nvPr/>
          </p:nvSpPr>
          <p:spPr>
            <a:xfrm>
              <a:off x="6759578" y="101600"/>
              <a:ext cx="958844" cy="95884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B88F6D-B80B-4C5A-8388-F27F548E2C9F}"/>
              </a:ext>
            </a:extLst>
          </p:cNvPr>
          <p:cNvGrpSpPr/>
          <p:nvPr/>
        </p:nvGrpSpPr>
        <p:grpSpPr>
          <a:xfrm>
            <a:off x="10356732" y="599939"/>
            <a:ext cx="584540" cy="538613"/>
            <a:chOff x="9065659" y="163559"/>
            <a:chExt cx="813902" cy="74995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9FA7FE0-4865-45EA-8EC1-2231C1F8F503}"/>
                </a:ext>
              </a:extLst>
            </p:cNvPr>
            <p:cNvSpPr/>
            <p:nvPr/>
          </p:nvSpPr>
          <p:spPr>
            <a:xfrm rot="16200000">
              <a:off x="9111144" y="163559"/>
              <a:ext cx="722932" cy="72293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2CCB38D-D4A9-49B7-A8CA-F50D5BC7C2BF}"/>
                </a:ext>
              </a:extLst>
            </p:cNvPr>
            <p:cNvCxnSpPr/>
            <p:nvPr/>
          </p:nvCxnSpPr>
          <p:spPr>
            <a:xfrm rot="16200000">
              <a:off x="9472610" y="506562"/>
              <a:ext cx="0" cy="8139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0DB7D5-90DA-4DCE-87E8-539AF65B8A28}"/>
              </a:ext>
            </a:extLst>
          </p:cNvPr>
          <p:cNvCxnSpPr>
            <a:cxnSpLocks/>
          </p:cNvCxnSpPr>
          <p:nvPr/>
        </p:nvCxnSpPr>
        <p:spPr>
          <a:xfrm>
            <a:off x="292100" y="1625600"/>
            <a:ext cx="11649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814771-6ADC-4486-AF29-037F98CE8598}"/>
              </a:ext>
            </a:extLst>
          </p:cNvPr>
          <p:cNvSpPr/>
          <p:nvPr/>
        </p:nvSpPr>
        <p:spPr>
          <a:xfrm>
            <a:off x="379211" y="969981"/>
            <a:ext cx="129939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5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ACTOR</a:t>
            </a:r>
            <a:endParaRPr lang="en-US" sz="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30710B-EF17-475B-9504-E52129113749}"/>
              </a:ext>
            </a:extLst>
          </p:cNvPr>
          <p:cNvSpPr/>
          <p:nvPr/>
        </p:nvSpPr>
        <p:spPr>
          <a:xfrm>
            <a:off x="2758201" y="1190432"/>
            <a:ext cx="17235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 </a:t>
            </a:r>
            <a:r>
              <a:rPr lang="vi-VN" sz="20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nhập hàng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3FB45E-B5C4-4C9F-93B0-E07672AB1817}"/>
              </a:ext>
            </a:extLst>
          </p:cNvPr>
          <p:cNvSpPr/>
          <p:nvPr/>
        </p:nvSpPr>
        <p:spPr>
          <a:xfrm>
            <a:off x="6685002" y="1175888"/>
            <a:ext cx="11079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Lớp Ctrl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859C4A-FA71-40C3-B60F-632690380986}"/>
              </a:ext>
            </a:extLst>
          </p:cNvPr>
          <p:cNvSpPr/>
          <p:nvPr/>
        </p:nvSpPr>
        <p:spPr>
          <a:xfrm>
            <a:off x="9972374" y="1175888"/>
            <a:ext cx="13532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Sản phẩm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43FD6-8A00-4043-8758-573557F959E1}"/>
              </a:ext>
            </a:extLst>
          </p:cNvPr>
          <p:cNvSpPr/>
          <p:nvPr/>
        </p:nvSpPr>
        <p:spPr>
          <a:xfrm>
            <a:off x="867357" y="1601457"/>
            <a:ext cx="1850186" cy="4218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Bấm nút nhập kho</a:t>
            </a:r>
            <a:endParaRPr lang="en-US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3CA23F-96B2-458C-A185-D85F34F71813}"/>
              </a:ext>
            </a:extLst>
          </p:cNvPr>
          <p:cNvCxnSpPr>
            <a:cxnSpLocks/>
          </p:cNvCxnSpPr>
          <p:nvPr/>
        </p:nvCxnSpPr>
        <p:spPr>
          <a:xfrm flipV="1">
            <a:off x="291324" y="2028123"/>
            <a:ext cx="3315476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2114FB8-B3BC-4FE8-B1BD-7F8D6AA77625}"/>
              </a:ext>
            </a:extLst>
          </p:cNvPr>
          <p:cNvSpPr/>
          <p:nvPr/>
        </p:nvSpPr>
        <p:spPr>
          <a:xfrm>
            <a:off x="3590944" y="1978554"/>
            <a:ext cx="3629520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lưu thông tin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sản phẩm vào </a:t>
            </a: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CSDL</a:t>
            </a:r>
            <a:endParaRPr lang="vi-VN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0CA03-25BF-4F7A-814C-74F142BE4200}"/>
              </a:ext>
            </a:extLst>
          </p:cNvPr>
          <p:cNvCxnSpPr>
            <a:cxnSpLocks/>
          </p:cNvCxnSpPr>
          <p:nvPr/>
        </p:nvCxnSpPr>
        <p:spPr>
          <a:xfrm flipV="1">
            <a:off x="3606024" y="2404434"/>
            <a:ext cx="3632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trl 2">
            <a:extLst>
              <a:ext uri="{FF2B5EF4-FFF2-40B4-BE49-F238E27FC236}">
                <a16:creationId xmlns:a16="http://schemas.microsoft.com/office/drawing/2014/main" id="{0AC84D28-5D2D-4D28-B2B1-A88F0AD187DA}"/>
              </a:ext>
            </a:extLst>
          </p:cNvPr>
          <p:cNvCxnSpPr>
            <a:cxnSpLocks/>
          </p:cNvCxnSpPr>
          <p:nvPr/>
        </p:nvCxnSpPr>
        <p:spPr>
          <a:xfrm>
            <a:off x="7282003" y="4349635"/>
            <a:ext cx="33732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430154D-31A1-4271-BD6F-7963D0E93064}"/>
              </a:ext>
            </a:extLst>
          </p:cNvPr>
          <p:cNvSpPr/>
          <p:nvPr/>
        </p:nvSpPr>
        <p:spPr>
          <a:xfrm>
            <a:off x="7584178" y="3916289"/>
            <a:ext cx="2510624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lưu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dữ liệu vào CSDL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90A7A3-C6D1-44D4-A922-B335EDAE81AE}"/>
              </a:ext>
            </a:extLst>
          </p:cNvPr>
          <p:cNvCxnSpPr>
            <a:cxnSpLocks/>
          </p:cNvCxnSpPr>
          <p:nvPr/>
        </p:nvCxnSpPr>
        <p:spPr>
          <a:xfrm flipH="1">
            <a:off x="7282002" y="4851057"/>
            <a:ext cx="33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A99ADA-1691-46C0-AA61-99C467699CBD}"/>
              </a:ext>
            </a:extLst>
          </p:cNvPr>
          <p:cNvSpPr/>
          <p:nvPr/>
        </p:nvSpPr>
        <p:spPr>
          <a:xfrm>
            <a:off x="8428129" y="4417039"/>
            <a:ext cx="839077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Trả KQ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F38E8B7-1D2E-4CB6-AA9B-564283E04E16}"/>
              </a:ext>
            </a:extLst>
          </p:cNvPr>
          <p:cNvCxnSpPr>
            <a:cxnSpLocks/>
          </p:cNvCxnSpPr>
          <p:nvPr/>
        </p:nvCxnSpPr>
        <p:spPr>
          <a:xfrm flipH="1">
            <a:off x="3619975" y="6298997"/>
            <a:ext cx="3576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D34E3F8-FC53-48EB-AAC6-F5FC7D62FD5E}"/>
              </a:ext>
            </a:extLst>
          </p:cNvPr>
          <p:cNvSpPr/>
          <p:nvPr/>
        </p:nvSpPr>
        <p:spPr>
          <a:xfrm>
            <a:off x="3806746" y="5864977"/>
            <a:ext cx="3175869" cy="7853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Hiển thị thông tin vừa lưu ra mục</a:t>
            </a:r>
          </a:p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“Tất cả sản phẩm trong kho</a:t>
            </a:r>
            <a:endParaRPr lang="vi-VN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4E010D-5820-4987-B13D-4A2CF2016CA2}"/>
              </a:ext>
            </a:extLst>
          </p:cNvPr>
          <p:cNvSpPr/>
          <p:nvPr/>
        </p:nvSpPr>
        <p:spPr>
          <a:xfrm>
            <a:off x="0" y="-13352"/>
            <a:ext cx="6437090" cy="4825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E410614-9591-4168-997D-81DA24FD1DE9}"/>
              </a:ext>
            </a:extLst>
          </p:cNvPr>
          <p:cNvSpPr/>
          <p:nvPr/>
        </p:nvSpPr>
        <p:spPr>
          <a:xfrm>
            <a:off x="379211" y="20279"/>
            <a:ext cx="6117380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vi-VN" sz="2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N3 – Admin – Quản lý sản phẩm(mặt hàng)</a:t>
            </a:r>
            <a:endParaRPr lang="en-US" sz="2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50" name="Ctrl3">
            <a:extLst>
              <a:ext uri="{FF2B5EF4-FFF2-40B4-BE49-F238E27FC236}">
                <a16:creationId xmlns:a16="http://schemas.microsoft.com/office/drawing/2014/main" id="{8E7F4D73-4E65-4824-8EEB-179D10852562}"/>
              </a:ext>
            </a:extLst>
          </p:cNvPr>
          <p:cNvCxnSpPr>
            <a:cxnSpLocks/>
          </p:cNvCxnSpPr>
          <p:nvPr/>
        </p:nvCxnSpPr>
        <p:spPr>
          <a:xfrm>
            <a:off x="7282003" y="5491552"/>
            <a:ext cx="33732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0EF095C-CD78-4D8B-91CD-D51DE4EEF3E7}"/>
              </a:ext>
            </a:extLst>
          </p:cNvPr>
          <p:cNvSpPr/>
          <p:nvPr/>
        </p:nvSpPr>
        <p:spPr>
          <a:xfrm>
            <a:off x="7298044" y="5058206"/>
            <a:ext cx="3082895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lấy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dữ liệu vừa lưu từ CSDL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6389B0-D810-44B0-9460-24B4DE5F04B6}"/>
              </a:ext>
            </a:extLst>
          </p:cNvPr>
          <p:cNvCxnSpPr>
            <a:cxnSpLocks/>
          </p:cNvCxnSpPr>
          <p:nvPr/>
        </p:nvCxnSpPr>
        <p:spPr>
          <a:xfrm flipH="1">
            <a:off x="7282002" y="6096123"/>
            <a:ext cx="33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A882A2B-EEBE-49E2-A168-4C6B26124FD9}"/>
              </a:ext>
            </a:extLst>
          </p:cNvPr>
          <p:cNvSpPr/>
          <p:nvPr/>
        </p:nvSpPr>
        <p:spPr>
          <a:xfrm>
            <a:off x="8428129" y="5662105"/>
            <a:ext cx="839077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Trả KQ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4C1625D-A23F-4B22-AF1C-89496C30137A}"/>
              </a:ext>
            </a:extLst>
          </p:cNvPr>
          <p:cNvCxnSpPr>
            <a:cxnSpLocks/>
          </p:cNvCxnSpPr>
          <p:nvPr/>
        </p:nvCxnSpPr>
        <p:spPr>
          <a:xfrm flipH="1">
            <a:off x="3619975" y="4363817"/>
            <a:ext cx="3576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E59696A-BB6E-4414-A2EE-BBD3693F562B}"/>
              </a:ext>
            </a:extLst>
          </p:cNvPr>
          <p:cNvSpPr/>
          <p:nvPr/>
        </p:nvSpPr>
        <p:spPr>
          <a:xfrm>
            <a:off x="4476805" y="3929797"/>
            <a:ext cx="1835760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Hiện thông báo lỗi</a:t>
            </a:r>
          </a:p>
        </p:txBody>
      </p:sp>
      <p:grpSp>
        <p:nvGrpSpPr>
          <p:cNvPr id="92" name="check">
            <a:extLst>
              <a:ext uri="{FF2B5EF4-FFF2-40B4-BE49-F238E27FC236}">
                <a16:creationId xmlns:a16="http://schemas.microsoft.com/office/drawing/2014/main" id="{B21382ED-A72E-49E8-BF7F-366CC4B82E74}"/>
              </a:ext>
            </a:extLst>
          </p:cNvPr>
          <p:cNvGrpSpPr/>
          <p:nvPr/>
        </p:nvGrpSpPr>
        <p:grpSpPr>
          <a:xfrm>
            <a:off x="7283121" y="3281843"/>
            <a:ext cx="1533923" cy="524109"/>
            <a:chOff x="7239000" y="2759850"/>
            <a:chExt cx="1533923" cy="524109"/>
          </a:xfrm>
        </p:grpSpPr>
        <p:grpSp>
          <p:nvGrpSpPr>
            <p:cNvPr id="94" name="ctrl 1">
              <a:extLst>
                <a:ext uri="{FF2B5EF4-FFF2-40B4-BE49-F238E27FC236}">
                  <a16:creationId xmlns:a16="http://schemas.microsoft.com/office/drawing/2014/main" id="{7BB9BB0C-B2E0-4BDD-A71B-ACA0A337C2E2}"/>
                </a:ext>
              </a:extLst>
            </p:cNvPr>
            <p:cNvGrpSpPr/>
            <p:nvPr/>
          </p:nvGrpSpPr>
          <p:grpSpPr>
            <a:xfrm>
              <a:off x="7239000" y="2762245"/>
              <a:ext cx="546095" cy="521714"/>
              <a:chOff x="7239000" y="2762245"/>
              <a:chExt cx="885256" cy="521714"/>
            </a:xfrm>
          </p:grpSpPr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5274EED7-A951-43F4-BE8A-8AAF762F4AF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239003" y="2762245"/>
                <a:ext cx="885253" cy="521714"/>
              </a:xfrm>
              <a:prstGeom prst="bentConnector3">
                <a:avLst>
                  <a:gd name="adj1" fmla="val 1223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78B9A6C-1B0D-414C-9B72-A727D67C1201}"/>
                  </a:ext>
                </a:extLst>
              </p:cNvPr>
              <p:cNvCxnSpPr/>
              <p:nvPr/>
            </p:nvCxnSpPr>
            <p:spPr>
              <a:xfrm flipH="1">
                <a:off x="7239000" y="2762245"/>
                <a:ext cx="88525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A697818-4C36-4C78-944F-AB2545738876}"/>
                </a:ext>
              </a:extLst>
            </p:cNvPr>
            <p:cNvSpPr/>
            <p:nvPr/>
          </p:nvSpPr>
          <p:spPr>
            <a:xfrm>
              <a:off x="7823624" y="2759850"/>
              <a:ext cx="949299" cy="41601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vi-VN" sz="16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Kiểm tra</a:t>
              </a:r>
            </a:p>
          </p:txBody>
        </p:sp>
      </p:grpSp>
      <p:grpSp>
        <p:nvGrpSpPr>
          <p:cNvPr id="84" name="check">
            <a:extLst>
              <a:ext uri="{FF2B5EF4-FFF2-40B4-BE49-F238E27FC236}">
                <a16:creationId xmlns:a16="http://schemas.microsoft.com/office/drawing/2014/main" id="{F11B99EF-6BBA-4DB6-8595-4D392A464D4A}"/>
              </a:ext>
            </a:extLst>
          </p:cNvPr>
          <p:cNvGrpSpPr/>
          <p:nvPr/>
        </p:nvGrpSpPr>
        <p:grpSpPr>
          <a:xfrm>
            <a:off x="7286374" y="2491232"/>
            <a:ext cx="2472578" cy="524987"/>
            <a:chOff x="7239000" y="2758972"/>
            <a:chExt cx="2472578" cy="524987"/>
          </a:xfrm>
        </p:grpSpPr>
        <p:grpSp>
          <p:nvGrpSpPr>
            <p:cNvPr id="85" name="ctrl 1">
              <a:extLst>
                <a:ext uri="{FF2B5EF4-FFF2-40B4-BE49-F238E27FC236}">
                  <a16:creationId xmlns:a16="http://schemas.microsoft.com/office/drawing/2014/main" id="{CB5B46BA-F749-4819-82ED-7A3BC5DB6486}"/>
                </a:ext>
              </a:extLst>
            </p:cNvPr>
            <p:cNvGrpSpPr/>
            <p:nvPr/>
          </p:nvGrpSpPr>
          <p:grpSpPr>
            <a:xfrm>
              <a:off x="7239000" y="2762245"/>
              <a:ext cx="546095" cy="521714"/>
              <a:chOff x="7239000" y="2762245"/>
              <a:chExt cx="885256" cy="521714"/>
            </a:xfrm>
          </p:grpSpPr>
          <p:cxnSp>
            <p:nvCxnSpPr>
              <p:cNvPr id="87" name="Connector: Elbow 86">
                <a:extLst>
                  <a:ext uri="{FF2B5EF4-FFF2-40B4-BE49-F238E27FC236}">
                    <a16:creationId xmlns:a16="http://schemas.microsoft.com/office/drawing/2014/main" id="{CFBBFEE9-5882-44F0-87A9-CAE9EFBFBE7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239003" y="2762245"/>
                <a:ext cx="885253" cy="521714"/>
              </a:xfrm>
              <a:prstGeom prst="bentConnector3">
                <a:avLst>
                  <a:gd name="adj1" fmla="val 1223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EDBD3B1-5E54-4F1D-AE2E-8D14DD49C1AB}"/>
                  </a:ext>
                </a:extLst>
              </p:cNvPr>
              <p:cNvCxnSpPr/>
              <p:nvPr/>
            </p:nvCxnSpPr>
            <p:spPr>
              <a:xfrm flipH="1">
                <a:off x="7239000" y="2762245"/>
                <a:ext cx="88525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25801FF-7BF3-4167-8DB8-480BABEE7A9F}"/>
                </a:ext>
              </a:extLst>
            </p:cNvPr>
            <p:cNvSpPr/>
            <p:nvPr/>
          </p:nvSpPr>
          <p:spPr>
            <a:xfrm>
              <a:off x="7721931" y="2758972"/>
              <a:ext cx="1989647" cy="41601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vi-VN" sz="16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Lấy dữ liệu từ Form</a:t>
              </a:r>
            </a:p>
          </p:txBody>
        </p:sp>
      </p:grpSp>
      <p:grpSp>
        <p:nvGrpSpPr>
          <p:cNvPr id="5" name="ac1">
            <a:extLst>
              <a:ext uri="{FF2B5EF4-FFF2-40B4-BE49-F238E27FC236}">
                <a16:creationId xmlns:a16="http://schemas.microsoft.com/office/drawing/2014/main" id="{8D953C9F-58C1-45E6-A20E-4065E579AEDA}"/>
              </a:ext>
            </a:extLst>
          </p:cNvPr>
          <p:cNvGrpSpPr/>
          <p:nvPr/>
        </p:nvGrpSpPr>
        <p:grpSpPr>
          <a:xfrm>
            <a:off x="743131" y="1987368"/>
            <a:ext cx="7661957" cy="2743479"/>
            <a:chOff x="743131" y="1987368"/>
            <a:chExt cx="7661957" cy="2743479"/>
          </a:xfrm>
        </p:grpSpPr>
        <p:grpSp>
          <p:nvGrpSpPr>
            <p:cNvPr id="66" name="ac1">
              <a:extLst>
                <a:ext uri="{FF2B5EF4-FFF2-40B4-BE49-F238E27FC236}">
                  <a16:creationId xmlns:a16="http://schemas.microsoft.com/office/drawing/2014/main" id="{732A9B3C-994F-4B0C-A917-E0141F6DE4DC}"/>
                </a:ext>
              </a:extLst>
            </p:cNvPr>
            <p:cNvGrpSpPr/>
            <p:nvPr/>
          </p:nvGrpSpPr>
          <p:grpSpPr>
            <a:xfrm>
              <a:off x="743131" y="1987368"/>
              <a:ext cx="6987149" cy="2743479"/>
              <a:chOff x="648721" y="2982243"/>
              <a:chExt cx="6987149" cy="2743479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B6F5D4-8B61-405E-877C-0918B25A59CC}"/>
                  </a:ext>
                </a:extLst>
              </p:cNvPr>
              <p:cNvSpPr/>
              <p:nvPr/>
            </p:nvSpPr>
            <p:spPr>
              <a:xfrm>
                <a:off x="648721" y="2982243"/>
                <a:ext cx="6987149" cy="27434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1FA7069-7179-49C2-9788-78ED9FB4E928}"/>
                  </a:ext>
                </a:extLst>
              </p:cNvPr>
              <p:cNvSpPr/>
              <p:nvPr/>
            </p:nvSpPr>
            <p:spPr>
              <a:xfrm>
                <a:off x="975332" y="3162953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C8EBC1D-8CAC-48C8-96E2-C0B6B88984C6}"/>
                  </a:ext>
                </a:extLst>
              </p:cNvPr>
              <p:cNvSpPr/>
              <p:nvPr/>
            </p:nvSpPr>
            <p:spPr>
              <a:xfrm>
                <a:off x="1085848" y="3487342"/>
                <a:ext cx="5274201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Không chọn nhà cung cấp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~&gt; hiện thông báo “ Nhập thiếu thông tin </a:t>
                </a: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nhà cung cấp</a:t>
                </a: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”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BBFAF67-7CF5-482A-976B-EF02834447D5}"/>
                  </a:ext>
                </a:extLst>
              </p:cNvPr>
              <p:cNvSpPr/>
              <p:nvPr/>
            </p:nvSpPr>
            <p:spPr>
              <a:xfrm>
                <a:off x="975332" y="4372109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947F67CA-A9D6-49BE-8396-092AB8B2C2FE}"/>
                  </a:ext>
                </a:extLst>
              </p:cNvPr>
              <p:cNvSpPr/>
              <p:nvPr/>
            </p:nvSpPr>
            <p:spPr>
              <a:xfrm>
                <a:off x="1085848" y="4790547"/>
                <a:ext cx="4460965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Không chọn sản phẩm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~&gt; hiện thông báo “ </a:t>
                </a: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</a:t>
                </a: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hiếu thông tin sản phẩm”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4581CEF-5CA2-435C-B694-6DAF6A3181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46137" y="2039160"/>
              <a:ext cx="658951" cy="14616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ac2">
            <a:extLst>
              <a:ext uri="{FF2B5EF4-FFF2-40B4-BE49-F238E27FC236}">
                <a16:creationId xmlns:a16="http://schemas.microsoft.com/office/drawing/2014/main" id="{D912D2CB-CD65-4570-98ED-9D7D0654CBCE}"/>
              </a:ext>
            </a:extLst>
          </p:cNvPr>
          <p:cNvGrpSpPr/>
          <p:nvPr/>
        </p:nvGrpSpPr>
        <p:grpSpPr>
          <a:xfrm>
            <a:off x="547189" y="1834969"/>
            <a:ext cx="10101813" cy="2836336"/>
            <a:chOff x="547189" y="1834969"/>
            <a:chExt cx="10101813" cy="2836336"/>
          </a:xfrm>
        </p:grpSpPr>
        <p:grpSp>
          <p:nvGrpSpPr>
            <p:cNvPr id="54" name="ac2">
              <a:extLst>
                <a:ext uri="{FF2B5EF4-FFF2-40B4-BE49-F238E27FC236}">
                  <a16:creationId xmlns:a16="http://schemas.microsoft.com/office/drawing/2014/main" id="{65A62E98-8A53-43AE-B38D-72980E2E8E10}"/>
                </a:ext>
              </a:extLst>
            </p:cNvPr>
            <p:cNvGrpSpPr/>
            <p:nvPr/>
          </p:nvGrpSpPr>
          <p:grpSpPr>
            <a:xfrm>
              <a:off x="547189" y="1834969"/>
              <a:ext cx="6987149" cy="2836336"/>
              <a:chOff x="648721" y="2982244"/>
              <a:chExt cx="6987149" cy="2836336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AEC92CC-1215-419D-A9C0-46FBBAE57639}"/>
                  </a:ext>
                </a:extLst>
              </p:cNvPr>
              <p:cNvSpPr/>
              <p:nvPr/>
            </p:nvSpPr>
            <p:spPr>
              <a:xfrm>
                <a:off x="648721" y="2982244"/>
                <a:ext cx="6987149" cy="283633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F9A818A-0D43-4170-AFFA-D3FAE5EF9A60}"/>
                  </a:ext>
                </a:extLst>
              </p:cNvPr>
              <p:cNvSpPr/>
              <p:nvPr/>
            </p:nvSpPr>
            <p:spPr>
              <a:xfrm>
                <a:off x="975332" y="3162953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B983B9A-2723-476B-92B6-B55A152D1A2C}"/>
                  </a:ext>
                </a:extLst>
              </p:cNvPr>
              <p:cNvSpPr/>
              <p:nvPr/>
            </p:nvSpPr>
            <p:spPr>
              <a:xfrm>
                <a:off x="1085848" y="3487342"/>
                <a:ext cx="1404552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Dữ liệu đã có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~&gt; return 0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150125-CE31-4555-B7FD-EDEE080AC698}"/>
                  </a:ext>
                </a:extLst>
              </p:cNvPr>
              <p:cNvSpPr/>
              <p:nvPr/>
            </p:nvSpPr>
            <p:spPr>
              <a:xfrm>
                <a:off x="1085848" y="4637124"/>
                <a:ext cx="2454518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~&gt; lưu dữ liệu vào CSDL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390F13-5A2D-4B6C-A4F1-0E04BBE5E2B5}"/>
                  </a:ext>
                </a:extLst>
              </p:cNvPr>
              <p:cNvSpPr/>
              <p:nvPr/>
            </p:nvSpPr>
            <p:spPr>
              <a:xfrm>
                <a:off x="975332" y="4312735"/>
                <a:ext cx="1082348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Ngược lại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23545BC-3371-4C8F-B7C3-0A8737EB1D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040" y="2166846"/>
              <a:ext cx="3120962" cy="22111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ac3">
            <a:extLst>
              <a:ext uri="{FF2B5EF4-FFF2-40B4-BE49-F238E27FC236}">
                <a16:creationId xmlns:a16="http://schemas.microsoft.com/office/drawing/2014/main" id="{C571CF9E-352E-44DD-B708-74DE93B71E16}"/>
              </a:ext>
            </a:extLst>
          </p:cNvPr>
          <p:cNvGrpSpPr/>
          <p:nvPr/>
        </p:nvGrpSpPr>
        <p:grpSpPr>
          <a:xfrm>
            <a:off x="540891" y="1986133"/>
            <a:ext cx="10095872" cy="3422337"/>
            <a:chOff x="540891" y="1986133"/>
            <a:chExt cx="10095872" cy="3422337"/>
          </a:xfrm>
        </p:grpSpPr>
        <p:grpSp>
          <p:nvGrpSpPr>
            <p:cNvPr id="78" name="ac3">
              <a:extLst>
                <a:ext uri="{FF2B5EF4-FFF2-40B4-BE49-F238E27FC236}">
                  <a16:creationId xmlns:a16="http://schemas.microsoft.com/office/drawing/2014/main" id="{471552D9-1165-490B-BB96-3C77619D4F17}"/>
                </a:ext>
              </a:extLst>
            </p:cNvPr>
            <p:cNvGrpSpPr/>
            <p:nvPr/>
          </p:nvGrpSpPr>
          <p:grpSpPr>
            <a:xfrm>
              <a:off x="540891" y="1986133"/>
              <a:ext cx="6987149" cy="2809556"/>
              <a:chOff x="648721" y="2982243"/>
              <a:chExt cx="6987149" cy="2809556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C58D6D-5022-42B0-9897-67A5B902CB26}"/>
                  </a:ext>
                </a:extLst>
              </p:cNvPr>
              <p:cNvSpPr/>
              <p:nvPr/>
            </p:nvSpPr>
            <p:spPr>
              <a:xfrm>
                <a:off x="648721" y="2982243"/>
                <a:ext cx="6987149" cy="26851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BCBFDB3-B795-4A9A-8327-A73ADC583AB3}"/>
                  </a:ext>
                </a:extLst>
              </p:cNvPr>
              <p:cNvSpPr/>
              <p:nvPr/>
            </p:nvSpPr>
            <p:spPr>
              <a:xfrm>
                <a:off x="975332" y="3162953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B37BD72-ADA9-4DB6-A8A8-61C35BCD6BDD}"/>
                  </a:ext>
                </a:extLst>
              </p:cNvPr>
              <p:cNvSpPr/>
              <p:nvPr/>
            </p:nvSpPr>
            <p:spPr>
              <a:xfrm>
                <a:off x="1085848" y="3487342"/>
                <a:ext cx="1404552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Dữ liệu đã có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~&gt; return 1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FE7FEF3-871D-4EF6-AD21-A9656080BD86}"/>
                  </a:ext>
                </a:extLst>
              </p:cNvPr>
              <p:cNvSpPr/>
              <p:nvPr/>
            </p:nvSpPr>
            <p:spPr>
              <a:xfrm>
                <a:off x="1085848" y="4637124"/>
                <a:ext cx="2135521" cy="11546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Dữ liệu không tồn tại 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~&gt; return 0</a:t>
                </a:r>
              </a:p>
              <a:p>
                <a:pPr>
                  <a:lnSpc>
                    <a:spcPct val="150000"/>
                  </a:lnSpc>
                </a:pP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7657FCB-1FFE-48DE-B89D-1CD8C4AEC46A}"/>
                  </a:ext>
                </a:extLst>
              </p:cNvPr>
              <p:cNvSpPr/>
              <p:nvPr/>
            </p:nvSpPr>
            <p:spPr>
              <a:xfrm>
                <a:off x="975332" y="4312735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8F1EF0-995B-4DA7-BCEC-D87CFF4F2F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040" y="2211033"/>
              <a:ext cx="3108723" cy="31974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giao diện">
            <a:extLst>
              <a:ext uri="{FF2B5EF4-FFF2-40B4-BE49-F238E27FC236}">
                <a16:creationId xmlns:a16="http://schemas.microsoft.com/office/drawing/2014/main" id="{0B135BC1-9506-47DB-B0CC-32D37E47DEE8}"/>
              </a:ext>
            </a:extLst>
          </p:cNvPr>
          <p:cNvSpPr/>
          <p:nvPr/>
        </p:nvSpPr>
        <p:spPr>
          <a:xfrm>
            <a:off x="8798023" y="27885"/>
            <a:ext cx="12827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Giao diện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3" name="show">
            <a:extLst>
              <a:ext uri="{FF2B5EF4-FFF2-40B4-BE49-F238E27FC236}">
                <a16:creationId xmlns:a16="http://schemas.microsoft.com/office/drawing/2014/main" id="{8D548A1A-15EA-4F4A-93EB-BD3CC99DE680}"/>
              </a:ext>
            </a:extLst>
          </p:cNvPr>
          <p:cNvGrpSpPr/>
          <p:nvPr/>
        </p:nvGrpSpPr>
        <p:grpSpPr>
          <a:xfrm>
            <a:off x="121313" y="462965"/>
            <a:ext cx="11724139" cy="5130759"/>
            <a:chOff x="121313" y="462965"/>
            <a:chExt cx="11724139" cy="5130759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83B20EA-7D40-45E7-B7A2-FE7ED66248F6}"/>
                </a:ext>
              </a:extLst>
            </p:cNvPr>
            <p:cNvSpPr/>
            <p:nvPr/>
          </p:nvSpPr>
          <p:spPr>
            <a:xfrm>
              <a:off x="121313" y="462965"/>
              <a:ext cx="11724139" cy="5130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88EA2E8-6861-4376-97E6-9966AE7B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8972" y="977451"/>
              <a:ext cx="7494056" cy="4197701"/>
            </a:xfrm>
            <a:prstGeom prst="rect">
              <a:avLst/>
            </a:prstGeom>
          </p:spPr>
        </p:pic>
      </p:grpSp>
      <p:sp>
        <p:nvSpPr>
          <p:cNvPr id="113" name="Arrow: Right 112">
            <a:hlinkClick r:id="rId3" action="ppaction://hlinksldjump"/>
            <a:extLst>
              <a:ext uri="{FF2B5EF4-FFF2-40B4-BE49-F238E27FC236}">
                <a16:creationId xmlns:a16="http://schemas.microsoft.com/office/drawing/2014/main" id="{EAEC6ABA-D100-45C4-9CFF-88FC2C9EF07F}"/>
              </a:ext>
            </a:extLst>
          </p:cNvPr>
          <p:cNvSpPr/>
          <p:nvPr/>
        </p:nvSpPr>
        <p:spPr>
          <a:xfrm>
            <a:off x="1110505" y="5783917"/>
            <a:ext cx="775866" cy="64595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24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1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DC1D9AE-8B40-4111-9477-EA6E0AC9B118}"/>
              </a:ext>
            </a:extLst>
          </p:cNvPr>
          <p:cNvGrpSpPr/>
          <p:nvPr/>
        </p:nvGrpSpPr>
        <p:grpSpPr>
          <a:xfrm>
            <a:off x="3606800" y="1625600"/>
            <a:ext cx="7048500" cy="5130799"/>
            <a:chOff x="3606800" y="0"/>
            <a:chExt cx="7048500" cy="69723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C2F962-20BE-43D1-AAD7-DC70757BAE3E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522ABD-84AD-4501-99C9-338FCA7A9F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90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815FFF-D84A-4A54-A5D5-04B31F9D0A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553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79CECD-BE92-4B9A-9787-3988DCEF5480}"/>
              </a:ext>
            </a:extLst>
          </p:cNvPr>
          <p:cNvGrpSpPr/>
          <p:nvPr/>
        </p:nvGrpSpPr>
        <p:grpSpPr>
          <a:xfrm>
            <a:off x="3237340" y="550324"/>
            <a:ext cx="737368" cy="663244"/>
            <a:chOff x="2886078" y="41272"/>
            <a:chExt cx="1200144" cy="10795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5546DBE-54D8-4087-B080-89EFEDFFA849}"/>
                </a:ext>
              </a:extLst>
            </p:cNvPr>
            <p:cNvSpPr/>
            <p:nvPr/>
          </p:nvSpPr>
          <p:spPr>
            <a:xfrm>
              <a:off x="3127378" y="101600"/>
              <a:ext cx="958844" cy="95884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5B8712-8239-43C9-85B6-B9EBED08581C}"/>
                </a:ext>
              </a:extLst>
            </p:cNvPr>
            <p:cNvCxnSpPr/>
            <p:nvPr/>
          </p:nvCxnSpPr>
          <p:spPr>
            <a:xfrm>
              <a:off x="2886078" y="41272"/>
              <a:ext cx="0" cy="1079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0D89310-EA70-4D7F-AC41-C2E0B6F9FBDA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2886078" y="581022"/>
              <a:ext cx="2413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E12977-C282-417C-A512-7E57FB0C8D51}"/>
              </a:ext>
            </a:extLst>
          </p:cNvPr>
          <p:cNvGrpSpPr/>
          <p:nvPr/>
        </p:nvGrpSpPr>
        <p:grpSpPr>
          <a:xfrm>
            <a:off x="6946730" y="453568"/>
            <a:ext cx="584540" cy="722934"/>
            <a:chOff x="6759578" y="-125413"/>
            <a:chExt cx="958844" cy="118585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3E35390-2DDD-4C14-874E-C9C37D417BE2}"/>
                </a:ext>
              </a:extLst>
            </p:cNvPr>
            <p:cNvGrpSpPr/>
            <p:nvPr/>
          </p:nvGrpSpPr>
          <p:grpSpPr>
            <a:xfrm rot="16200000">
              <a:off x="7077563" y="-59704"/>
              <a:ext cx="454022" cy="322604"/>
              <a:chOff x="4905374" y="1066630"/>
              <a:chExt cx="654035" cy="464723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025034A5-9994-4D42-8B1B-50801F0F33F1}"/>
                  </a:ext>
                </a:extLst>
              </p:cNvPr>
              <p:cNvSpPr/>
              <p:nvPr/>
            </p:nvSpPr>
            <p:spPr>
              <a:xfrm>
                <a:off x="4905375" y="1066630"/>
                <a:ext cx="654034" cy="425457"/>
              </a:xfrm>
              <a:prstGeom prst="triangl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8EC43FD8-5F86-4E9C-A28F-2123428432F5}"/>
                  </a:ext>
                </a:extLst>
              </p:cNvPr>
              <p:cNvSpPr/>
              <p:nvPr/>
            </p:nvSpPr>
            <p:spPr>
              <a:xfrm>
                <a:off x="4905374" y="1105895"/>
                <a:ext cx="654035" cy="4254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B84425E-4765-4297-81C0-4532B20CD5F1}"/>
                </a:ext>
              </a:extLst>
            </p:cNvPr>
            <p:cNvSpPr/>
            <p:nvPr/>
          </p:nvSpPr>
          <p:spPr>
            <a:xfrm>
              <a:off x="6759578" y="101600"/>
              <a:ext cx="958844" cy="95884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B88F6D-B80B-4C5A-8388-F27F548E2C9F}"/>
              </a:ext>
            </a:extLst>
          </p:cNvPr>
          <p:cNvGrpSpPr/>
          <p:nvPr/>
        </p:nvGrpSpPr>
        <p:grpSpPr>
          <a:xfrm>
            <a:off x="10356732" y="599939"/>
            <a:ext cx="584540" cy="538613"/>
            <a:chOff x="9065659" y="163559"/>
            <a:chExt cx="813902" cy="74995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9FA7FE0-4865-45EA-8EC1-2231C1F8F503}"/>
                </a:ext>
              </a:extLst>
            </p:cNvPr>
            <p:cNvSpPr/>
            <p:nvPr/>
          </p:nvSpPr>
          <p:spPr>
            <a:xfrm rot="16200000">
              <a:off x="9111144" y="163559"/>
              <a:ext cx="722932" cy="72293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2CCB38D-D4A9-49B7-A8CA-F50D5BC7C2BF}"/>
                </a:ext>
              </a:extLst>
            </p:cNvPr>
            <p:cNvCxnSpPr/>
            <p:nvPr/>
          </p:nvCxnSpPr>
          <p:spPr>
            <a:xfrm rot="16200000">
              <a:off x="9472610" y="506562"/>
              <a:ext cx="0" cy="8139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0DB7D5-90DA-4DCE-87E8-539AF65B8A28}"/>
              </a:ext>
            </a:extLst>
          </p:cNvPr>
          <p:cNvCxnSpPr>
            <a:cxnSpLocks/>
          </p:cNvCxnSpPr>
          <p:nvPr/>
        </p:nvCxnSpPr>
        <p:spPr>
          <a:xfrm>
            <a:off x="292100" y="1625600"/>
            <a:ext cx="11649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814771-6ADC-4486-AF29-037F98CE8598}"/>
              </a:ext>
            </a:extLst>
          </p:cNvPr>
          <p:cNvSpPr/>
          <p:nvPr/>
        </p:nvSpPr>
        <p:spPr>
          <a:xfrm>
            <a:off x="379211" y="969981"/>
            <a:ext cx="129939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5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ACTOR</a:t>
            </a:r>
            <a:endParaRPr lang="en-US" sz="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30710B-EF17-475B-9504-E52129113749}"/>
              </a:ext>
            </a:extLst>
          </p:cNvPr>
          <p:cNvSpPr/>
          <p:nvPr/>
        </p:nvSpPr>
        <p:spPr>
          <a:xfrm>
            <a:off x="2758201" y="1190432"/>
            <a:ext cx="17235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 </a:t>
            </a:r>
            <a:r>
              <a:rPr lang="vi-VN" sz="20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nhập hàng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3FB45E-B5C4-4C9F-93B0-E07672AB1817}"/>
              </a:ext>
            </a:extLst>
          </p:cNvPr>
          <p:cNvSpPr/>
          <p:nvPr/>
        </p:nvSpPr>
        <p:spPr>
          <a:xfrm>
            <a:off x="6685002" y="1175888"/>
            <a:ext cx="11079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Lớp Ctrl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859C4A-FA71-40C3-B60F-632690380986}"/>
              </a:ext>
            </a:extLst>
          </p:cNvPr>
          <p:cNvSpPr/>
          <p:nvPr/>
        </p:nvSpPr>
        <p:spPr>
          <a:xfrm>
            <a:off x="10157522" y="1175888"/>
            <a:ext cx="98296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Nhà cc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43FD6-8A00-4043-8758-573557F959E1}"/>
              </a:ext>
            </a:extLst>
          </p:cNvPr>
          <p:cNvSpPr/>
          <p:nvPr/>
        </p:nvSpPr>
        <p:spPr>
          <a:xfrm>
            <a:off x="211496" y="1616473"/>
            <a:ext cx="3437159" cy="7911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Chọn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“Thêm mới nhà cung cấp”</a:t>
            </a:r>
          </a:p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ghi đầy đủ thông tin bà bấm “Thêm”</a:t>
            </a:r>
            <a:endParaRPr lang="en-US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3CA23F-96B2-458C-A185-D85F34F71813}"/>
              </a:ext>
            </a:extLst>
          </p:cNvPr>
          <p:cNvCxnSpPr>
            <a:cxnSpLocks/>
          </p:cNvCxnSpPr>
          <p:nvPr/>
        </p:nvCxnSpPr>
        <p:spPr>
          <a:xfrm flipV="1">
            <a:off x="291324" y="2028123"/>
            <a:ext cx="3315476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2114FB8-B3BC-4FE8-B1BD-7F8D6AA77625}"/>
              </a:ext>
            </a:extLst>
          </p:cNvPr>
          <p:cNvSpPr/>
          <p:nvPr/>
        </p:nvSpPr>
        <p:spPr>
          <a:xfrm>
            <a:off x="3590944" y="1978554"/>
            <a:ext cx="3629520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lưu thông tin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sản phẩm vào </a:t>
            </a: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CSDL</a:t>
            </a:r>
            <a:endParaRPr lang="vi-VN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0CA03-25BF-4F7A-814C-74F142BE4200}"/>
              </a:ext>
            </a:extLst>
          </p:cNvPr>
          <p:cNvCxnSpPr>
            <a:cxnSpLocks/>
          </p:cNvCxnSpPr>
          <p:nvPr/>
        </p:nvCxnSpPr>
        <p:spPr>
          <a:xfrm flipV="1">
            <a:off x="3606024" y="2404434"/>
            <a:ext cx="3632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trl 2">
            <a:extLst>
              <a:ext uri="{FF2B5EF4-FFF2-40B4-BE49-F238E27FC236}">
                <a16:creationId xmlns:a16="http://schemas.microsoft.com/office/drawing/2014/main" id="{0AC84D28-5D2D-4D28-B2B1-A88F0AD187DA}"/>
              </a:ext>
            </a:extLst>
          </p:cNvPr>
          <p:cNvCxnSpPr>
            <a:cxnSpLocks/>
          </p:cNvCxnSpPr>
          <p:nvPr/>
        </p:nvCxnSpPr>
        <p:spPr>
          <a:xfrm>
            <a:off x="7282003" y="4225651"/>
            <a:ext cx="33732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430154D-31A1-4271-BD6F-7963D0E93064}"/>
              </a:ext>
            </a:extLst>
          </p:cNvPr>
          <p:cNvSpPr/>
          <p:nvPr/>
        </p:nvSpPr>
        <p:spPr>
          <a:xfrm>
            <a:off x="7584178" y="3792305"/>
            <a:ext cx="2510624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lưu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dữ liệu vào CSDL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90A7A3-C6D1-44D4-A922-B335EDAE81AE}"/>
              </a:ext>
            </a:extLst>
          </p:cNvPr>
          <p:cNvCxnSpPr>
            <a:cxnSpLocks/>
          </p:cNvCxnSpPr>
          <p:nvPr/>
        </p:nvCxnSpPr>
        <p:spPr>
          <a:xfrm flipH="1">
            <a:off x="7282002" y="4696076"/>
            <a:ext cx="33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A99ADA-1691-46C0-AA61-99C467699CBD}"/>
              </a:ext>
            </a:extLst>
          </p:cNvPr>
          <p:cNvSpPr/>
          <p:nvPr/>
        </p:nvSpPr>
        <p:spPr>
          <a:xfrm>
            <a:off x="8428129" y="4262058"/>
            <a:ext cx="839077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Trả KQ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F38E8B7-1D2E-4CB6-AA9B-564283E04E16}"/>
              </a:ext>
            </a:extLst>
          </p:cNvPr>
          <p:cNvCxnSpPr>
            <a:cxnSpLocks/>
          </p:cNvCxnSpPr>
          <p:nvPr/>
        </p:nvCxnSpPr>
        <p:spPr>
          <a:xfrm flipH="1">
            <a:off x="3619975" y="6113020"/>
            <a:ext cx="3576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D34E3F8-FC53-48EB-AAC6-F5FC7D62FD5E}"/>
              </a:ext>
            </a:extLst>
          </p:cNvPr>
          <p:cNvSpPr/>
          <p:nvPr/>
        </p:nvSpPr>
        <p:spPr>
          <a:xfrm>
            <a:off x="4000709" y="5679000"/>
            <a:ext cx="2787943" cy="7853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Hiển thị thông tin vừa lưu ra </a:t>
            </a:r>
          </a:p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“Thông tin nhà cung cấp”</a:t>
            </a:r>
            <a:endParaRPr lang="vi-VN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4E010D-5820-4987-B13D-4A2CF2016CA2}"/>
              </a:ext>
            </a:extLst>
          </p:cNvPr>
          <p:cNvSpPr/>
          <p:nvPr/>
        </p:nvSpPr>
        <p:spPr>
          <a:xfrm>
            <a:off x="0" y="-13352"/>
            <a:ext cx="6437090" cy="4825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E410614-9591-4168-997D-81DA24FD1DE9}"/>
              </a:ext>
            </a:extLst>
          </p:cNvPr>
          <p:cNvSpPr/>
          <p:nvPr/>
        </p:nvSpPr>
        <p:spPr>
          <a:xfrm>
            <a:off x="379211" y="20279"/>
            <a:ext cx="6117380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vi-VN" sz="2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N3 – Admin – Quản lý sản phẩm(mặt hàng)</a:t>
            </a:r>
            <a:endParaRPr lang="en-US" sz="2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50" name="Ctrl3">
            <a:extLst>
              <a:ext uri="{FF2B5EF4-FFF2-40B4-BE49-F238E27FC236}">
                <a16:creationId xmlns:a16="http://schemas.microsoft.com/office/drawing/2014/main" id="{8E7F4D73-4E65-4824-8EEB-179D10852562}"/>
              </a:ext>
            </a:extLst>
          </p:cNvPr>
          <p:cNvCxnSpPr>
            <a:cxnSpLocks/>
          </p:cNvCxnSpPr>
          <p:nvPr/>
        </p:nvCxnSpPr>
        <p:spPr>
          <a:xfrm>
            <a:off x="7282003" y="5305575"/>
            <a:ext cx="33732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0EF095C-CD78-4D8B-91CD-D51DE4EEF3E7}"/>
              </a:ext>
            </a:extLst>
          </p:cNvPr>
          <p:cNvSpPr/>
          <p:nvPr/>
        </p:nvSpPr>
        <p:spPr>
          <a:xfrm>
            <a:off x="7298044" y="4872229"/>
            <a:ext cx="3082895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lấy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dữ liệu vừa lưu từ CSDL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6389B0-D810-44B0-9460-24B4DE5F04B6}"/>
              </a:ext>
            </a:extLst>
          </p:cNvPr>
          <p:cNvCxnSpPr>
            <a:cxnSpLocks/>
          </p:cNvCxnSpPr>
          <p:nvPr/>
        </p:nvCxnSpPr>
        <p:spPr>
          <a:xfrm flipH="1">
            <a:off x="7282002" y="5910146"/>
            <a:ext cx="33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A882A2B-EEBE-49E2-A168-4C6B26124FD9}"/>
              </a:ext>
            </a:extLst>
          </p:cNvPr>
          <p:cNvSpPr/>
          <p:nvPr/>
        </p:nvSpPr>
        <p:spPr>
          <a:xfrm>
            <a:off x="8428129" y="5476128"/>
            <a:ext cx="839077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Trả KQ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293FF08-8B33-4054-A3D7-9CDDCD05FC0B}"/>
              </a:ext>
            </a:extLst>
          </p:cNvPr>
          <p:cNvCxnSpPr>
            <a:cxnSpLocks/>
          </p:cNvCxnSpPr>
          <p:nvPr/>
        </p:nvCxnSpPr>
        <p:spPr>
          <a:xfrm flipH="1">
            <a:off x="3619975" y="4249664"/>
            <a:ext cx="3576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C3ED5D12-114C-4329-BBDE-F393EECBA4B9}"/>
              </a:ext>
            </a:extLst>
          </p:cNvPr>
          <p:cNvSpPr/>
          <p:nvPr/>
        </p:nvSpPr>
        <p:spPr>
          <a:xfrm>
            <a:off x="4681988" y="3815644"/>
            <a:ext cx="1425390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Thông báo lỗi</a:t>
            </a:r>
          </a:p>
        </p:txBody>
      </p:sp>
      <p:grpSp>
        <p:nvGrpSpPr>
          <p:cNvPr id="84" name="check">
            <a:extLst>
              <a:ext uri="{FF2B5EF4-FFF2-40B4-BE49-F238E27FC236}">
                <a16:creationId xmlns:a16="http://schemas.microsoft.com/office/drawing/2014/main" id="{F11B99EF-6BBA-4DB6-8595-4D392A464D4A}"/>
              </a:ext>
            </a:extLst>
          </p:cNvPr>
          <p:cNvGrpSpPr/>
          <p:nvPr/>
        </p:nvGrpSpPr>
        <p:grpSpPr>
          <a:xfrm>
            <a:off x="7286374" y="2491232"/>
            <a:ext cx="2472578" cy="524987"/>
            <a:chOff x="7239000" y="2758972"/>
            <a:chExt cx="2472578" cy="524987"/>
          </a:xfrm>
        </p:grpSpPr>
        <p:grpSp>
          <p:nvGrpSpPr>
            <p:cNvPr id="85" name="ctrl 1">
              <a:extLst>
                <a:ext uri="{FF2B5EF4-FFF2-40B4-BE49-F238E27FC236}">
                  <a16:creationId xmlns:a16="http://schemas.microsoft.com/office/drawing/2014/main" id="{CB5B46BA-F749-4819-82ED-7A3BC5DB6486}"/>
                </a:ext>
              </a:extLst>
            </p:cNvPr>
            <p:cNvGrpSpPr/>
            <p:nvPr/>
          </p:nvGrpSpPr>
          <p:grpSpPr>
            <a:xfrm>
              <a:off x="7239000" y="2762245"/>
              <a:ext cx="546095" cy="521714"/>
              <a:chOff x="7239000" y="2762245"/>
              <a:chExt cx="885256" cy="521714"/>
            </a:xfrm>
          </p:grpSpPr>
          <p:cxnSp>
            <p:nvCxnSpPr>
              <p:cNvPr id="87" name="Connector: Elbow 86">
                <a:extLst>
                  <a:ext uri="{FF2B5EF4-FFF2-40B4-BE49-F238E27FC236}">
                    <a16:creationId xmlns:a16="http://schemas.microsoft.com/office/drawing/2014/main" id="{CFBBFEE9-5882-44F0-87A9-CAE9EFBFBE7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239003" y="2762245"/>
                <a:ext cx="885253" cy="521714"/>
              </a:xfrm>
              <a:prstGeom prst="bentConnector3">
                <a:avLst>
                  <a:gd name="adj1" fmla="val 1223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EDBD3B1-5E54-4F1D-AE2E-8D14DD49C1AB}"/>
                  </a:ext>
                </a:extLst>
              </p:cNvPr>
              <p:cNvCxnSpPr/>
              <p:nvPr/>
            </p:nvCxnSpPr>
            <p:spPr>
              <a:xfrm flipH="1">
                <a:off x="7239000" y="2762245"/>
                <a:ext cx="88525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25801FF-7BF3-4167-8DB8-480BABEE7A9F}"/>
                </a:ext>
              </a:extLst>
            </p:cNvPr>
            <p:cNvSpPr/>
            <p:nvPr/>
          </p:nvSpPr>
          <p:spPr>
            <a:xfrm>
              <a:off x="7721931" y="2758972"/>
              <a:ext cx="1989647" cy="41601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vi-VN" sz="16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Lấy dữ liệu từ Form</a:t>
              </a:r>
            </a:p>
          </p:txBody>
        </p:sp>
      </p:grpSp>
      <p:grpSp>
        <p:nvGrpSpPr>
          <p:cNvPr id="73" name="check ctrl">
            <a:extLst>
              <a:ext uri="{FF2B5EF4-FFF2-40B4-BE49-F238E27FC236}">
                <a16:creationId xmlns:a16="http://schemas.microsoft.com/office/drawing/2014/main" id="{BD7301E9-28F9-4BC8-A9A2-B9DF73FF8E29}"/>
              </a:ext>
            </a:extLst>
          </p:cNvPr>
          <p:cNvGrpSpPr/>
          <p:nvPr/>
        </p:nvGrpSpPr>
        <p:grpSpPr>
          <a:xfrm>
            <a:off x="7286374" y="3235307"/>
            <a:ext cx="1432230" cy="524987"/>
            <a:chOff x="7239000" y="2758972"/>
            <a:chExt cx="1432230" cy="524987"/>
          </a:xfrm>
        </p:grpSpPr>
        <p:grpSp>
          <p:nvGrpSpPr>
            <p:cNvPr id="74" name="ctrl 1">
              <a:extLst>
                <a:ext uri="{FF2B5EF4-FFF2-40B4-BE49-F238E27FC236}">
                  <a16:creationId xmlns:a16="http://schemas.microsoft.com/office/drawing/2014/main" id="{548EFB74-B377-4946-AC1B-4905C28A1B83}"/>
                </a:ext>
              </a:extLst>
            </p:cNvPr>
            <p:cNvGrpSpPr/>
            <p:nvPr/>
          </p:nvGrpSpPr>
          <p:grpSpPr>
            <a:xfrm>
              <a:off x="7239000" y="2762245"/>
              <a:ext cx="546095" cy="521714"/>
              <a:chOff x="7239000" y="2762245"/>
              <a:chExt cx="885256" cy="521714"/>
            </a:xfrm>
          </p:grpSpPr>
          <p:cxnSp>
            <p:nvCxnSpPr>
              <p:cNvPr id="76" name="Connector: Elbow 75">
                <a:extLst>
                  <a:ext uri="{FF2B5EF4-FFF2-40B4-BE49-F238E27FC236}">
                    <a16:creationId xmlns:a16="http://schemas.microsoft.com/office/drawing/2014/main" id="{E562ACC9-298C-4D51-82E8-3F487F4B7E4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239003" y="2762245"/>
                <a:ext cx="885253" cy="521714"/>
              </a:xfrm>
              <a:prstGeom prst="bentConnector3">
                <a:avLst>
                  <a:gd name="adj1" fmla="val 1223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F752407-56C3-44AD-9731-89FCE0D93C1F}"/>
                  </a:ext>
                </a:extLst>
              </p:cNvPr>
              <p:cNvCxnSpPr/>
              <p:nvPr/>
            </p:nvCxnSpPr>
            <p:spPr>
              <a:xfrm flipH="1">
                <a:off x="7239000" y="2762245"/>
                <a:ext cx="88525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B8CA51F-07A2-43BB-B67B-A0747B9402DD}"/>
                </a:ext>
              </a:extLst>
            </p:cNvPr>
            <p:cNvSpPr/>
            <p:nvPr/>
          </p:nvSpPr>
          <p:spPr>
            <a:xfrm>
              <a:off x="7721931" y="2758972"/>
              <a:ext cx="949299" cy="41601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vi-VN" sz="16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Kiểm tra</a:t>
              </a:r>
            </a:p>
          </p:txBody>
        </p:sp>
      </p:grpSp>
      <p:grpSp>
        <p:nvGrpSpPr>
          <p:cNvPr id="5" name="ac1">
            <a:extLst>
              <a:ext uri="{FF2B5EF4-FFF2-40B4-BE49-F238E27FC236}">
                <a16:creationId xmlns:a16="http://schemas.microsoft.com/office/drawing/2014/main" id="{8D953C9F-58C1-45E6-A20E-4065E579AEDA}"/>
              </a:ext>
            </a:extLst>
          </p:cNvPr>
          <p:cNvGrpSpPr/>
          <p:nvPr/>
        </p:nvGrpSpPr>
        <p:grpSpPr>
          <a:xfrm>
            <a:off x="743131" y="1987369"/>
            <a:ext cx="7661957" cy="1657596"/>
            <a:chOff x="743131" y="1987369"/>
            <a:chExt cx="7661957" cy="1657596"/>
          </a:xfrm>
        </p:grpSpPr>
        <p:grpSp>
          <p:nvGrpSpPr>
            <p:cNvPr id="66" name="ac1">
              <a:extLst>
                <a:ext uri="{FF2B5EF4-FFF2-40B4-BE49-F238E27FC236}">
                  <a16:creationId xmlns:a16="http://schemas.microsoft.com/office/drawing/2014/main" id="{732A9B3C-994F-4B0C-A917-E0141F6DE4DC}"/>
                </a:ext>
              </a:extLst>
            </p:cNvPr>
            <p:cNvGrpSpPr/>
            <p:nvPr/>
          </p:nvGrpSpPr>
          <p:grpSpPr>
            <a:xfrm>
              <a:off x="743131" y="1987369"/>
              <a:ext cx="6987149" cy="1657596"/>
              <a:chOff x="648721" y="2982244"/>
              <a:chExt cx="6987149" cy="1657596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B6F5D4-8B61-405E-877C-0918B25A59CC}"/>
                  </a:ext>
                </a:extLst>
              </p:cNvPr>
              <p:cNvSpPr/>
              <p:nvPr/>
            </p:nvSpPr>
            <p:spPr>
              <a:xfrm>
                <a:off x="648721" y="2982244"/>
                <a:ext cx="6987149" cy="16575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1FA7069-7179-49C2-9788-78ED9FB4E928}"/>
                  </a:ext>
                </a:extLst>
              </p:cNvPr>
              <p:cNvSpPr/>
              <p:nvPr/>
            </p:nvSpPr>
            <p:spPr>
              <a:xfrm>
                <a:off x="975332" y="3162953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C8EBC1D-8CAC-48C8-96E2-C0B6B88984C6}"/>
                  </a:ext>
                </a:extLst>
              </p:cNvPr>
              <p:cNvSpPr/>
              <p:nvPr/>
            </p:nvSpPr>
            <p:spPr>
              <a:xfrm>
                <a:off x="1085848" y="3487342"/>
                <a:ext cx="5274201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Nhập thiếu 1 trong các thông tin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~&gt; hiện thông báo “ Nhập thiếu thông tin </a:t>
                </a: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nhà cung cấp</a:t>
                </a: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”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4581CEF-5CA2-435C-B694-6DAF6A3181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46137" y="2039160"/>
              <a:ext cx="658951" cy="14616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ac2">
            <a:extLst>
              <a:ext uri="{FF2B5EF4-FFF2-40B4-BE49-F238E27FC236}">
                <a16:creationId xmlns:a16="http://schemas.microsoft.com/office/drawing/2014/main" id="{D912D2CB-CD65-4570-98ED-9D7D0654CBCE}"/>
              </a:ext>
            </a:extLst>
          </p:cNvPr>
          <p:cNvGrpSpPr/>
          <p:nvPr/>
        </p:nvGrpSpPr>
        <p:grpSpPr>
          <a:xfrm>
            <a:off x="547189" y="1834969"/>
            <a:ext cx="10151113" cy="2836336"/>
            <a:chOff x="547189" y="1834969"/>
            <a:chExt cx="10151113" cy="2836336"/>
          </a:xfrm>
        </p:grpSpPr>
        <p:grpSp>
          <p:nvGrpSpPr>
            <p:cNvPr id="54" name="ac2">
              <a:extLst>
                <a:ext uri="{FF2B5EF4-FFF2-40B4-BE49-F238E27FC236}">
                  <a16:creationId xmlns:a16="http://schemas.microsoft.com/office/drawing/2014/main" id="{65A62E98-8A53-43AE-B38D-72980E2E8E10}"/>
                </a:ext>
              </a:extLst>
            </p:cNvPr>
            <p:cNvGrpSpPr/>
            <p:nvPr/>
          </p:nvGrpSpPr>
          <p:grpSpPr>
            <a:xfrm>
              <a:off x="547189" y="1834969"/>
              <a:ext cx="6987149" cy="2836336"/>
              <a:chOff x="648721" y="2982244"/>
              <a:chExt cx="6987149" cy="2836336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AEC92CC-1215-419D-A9C0-46FBBAE57639}"/>
                  </a:ext>
                </a:extLst>
              </p:cNvPr>
              <p:cNvSpPr/>
              <p:nvPr/>
            </p:nvSpPr>
            <p:spPr>
              <a:xfrm>
                <a:off x="648721" y="2982244"/>
                <a:ext cx="6987149" cy="283633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F9A818A-0D43-4170-AFFA-D3FAE5EF9A60}"/>
                  </a:ext>
                </a:extLst>
              </p:cNvPr>
              <p:cNvSpPr/>
              <p:nvPr/>
            </p:nvSpPr>
            <p:spPr>
              <a:xfrm>
                <a:off x="975332" y="3162953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B983B9A-2723-476B-92B6-B55A152D1A2C}"/>
                  </a:ext>
                </a:extLst>
              </p:cNvPr>
              <p:cNvSpPr/>
              <p:nvPr/>
            </p:nvSpPr>
            <p:spPr>
              <a:xfrm>
                <a:off x="1085848" y="3487342"/>
                <a:ext cx="1404552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Dữ liệu đã có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~&gt; return  0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150125-CE31-4555-B7FD-EDEE080AC698}"/>
                  </a:ext>
                </a:extLst>
              </p:cNvPr>
              <p:cNvSpPr/>
              <p:nvPr/>
            </p:nvSpPr>
            <p:spPr>
              <a:xfrm>
                <a:off x="1085848" y="4637124"/>
                <a:ext cx="2454518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~&gt; lưu dữ liệu vào CSDL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390F13-5A2D-4B6C-A4F1-0E04BBE5E2B5}"/>
                  </a:ext>
                </a:extLst>
              </p:cNvPr>
              <p:cNvSpPr/>
              <p:nvPr/>
            </p:nvSpPr>
            <p:spPr>
              <a:xfrm>
                <a:off x="975332" y="4312735"/>
                <a:ext cx="1082348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Ngược lại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23545BC-3371-4C8F-B7C3-0A8737EB1D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040" y="2166847"/>
              <a:ext cx="3170262" cy="20584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ac3">
            <a:extLst>
              <a:ext uri="{FF2B5EF4-FFF2-40B4-BE49-F238E27FC236}">
                <a16:creationId xmlns:a16="http://schemas.microsoft.com/office/drawing/2014/main" id="{C571CF9E-352E-44DD-B708-74DE93B71E16}"/>
              </a:ext>
            </a:extLst>
          </p:cNvPr>
          <p:cNvGrpSpPr/>
          <p:nvPr/>
        </p:nvGrpSpPr>
        <p:grpSpPr>
          <a:xfrm>
            <a:off x="540891" y="1986133"/>
            <a:ext cx="10108111" cy="3319442"/>
            <a:chOff x="540891" y="1986133"/>
            <a:chExt cx="10108111" cy="3319442"/>
          </a:xfrm>
        </p:grpSpPr>
        <p:grpSp>
          <p:nvGrpSpPr>
            <p:cNvPr id="78" name="ac3">
              <a:extLst>
                <a:ext uri="{FF2B5EF4-FFF2-40B4-BE49-F238E27FC236}">
                  <a16:creationId xmlns:a16="http://schemas.microsoft.com/office/drawing/2014/main" id="{471552D9-1165-490B-BB96-3C77619D4F17}"/>
                </a:ext>
              </a:extLst>
            </p:cNvPr>
            <p:cNvGrpSpPr/>
            <p:nvPr/>
          </p:nvGrpSpPr>
          <p:grpSpPr>
            <a:xfrm>
              <a:off x="540891" y="1986133"/>
              <a:ext cx="6987149" cy="2809556"/>
              <a:chOff x="648721" y="2982243"/>
              <a:chExt cx="6987149" cy="2809556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C58D6D-5022-42B0-9897-67A5B902CB26}"/>
                  </a:ext>
                </a:extLst>
              </p:cNvPr>
              <p:cNvSpPr/>
              <p:nvPr/>
            </p:nvSpPr>
            <p:spPr>
              <a:xfrm>
                <a:off x="648721" y="2982243"/>
                <a:ext cx="6987149" cy="26851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BCBFDB3-B795-4A9A-8327-A73ADC583AB3}"/>
                  </a:ext>
                </a:extLst>
              </p:cNvPr>
              <p:cNvSpPr/>
              <p:nvPr/>
            </p:nvSpPr>
            <p:spPr>
              <a:xfrm>
                <a:off x="975332" y="3162953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B37BD72-ADA9-4DB6-A8A8-61C35BCD6BDD}"/>
                  </a:ext>
                </a:extLst>
              </p:cNvPr>
              <p:cNvSpPr/>
              <p:nvPr/>
            </p:nvSpPr>
            <p:spPr>
              <a:xfrm>
                <a:off x="1085848" y="3487342"/>
                <a:ext cx="1404552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Dữ liệu đã có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~&gt; return 1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FE7FEF3-871D-4EF6-AD21-A9656080BD86}"/>
                  </a:ext>
                </a:extLst>
              </p:cNvPr>
              <p:cNvSpPr/>
              <p:nvPr/>
            </p:nvSpPr>
            <p:spPr>
              <a:xfrm>
                <a:off x="1085848" y="4637124"/>
                <a:ext cx="2135521" cy="11546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Dữ liệu không tồn tại 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~&gt; return 0</a:t>
                </a:r>
              </a:p>
              <a:p>
                <a:pPr>
                  <a:lnSpc>
                    <a:spcPct val="150000"/>
                  </a:lnSpc>
                </a:pP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7657FCB-1FFE-48DE-B89D-1CD8C4AEC46A}"/>
                  </a:ext>
                </a:extLst>
              </p:cNvPr>
              <p:cNvSpPr/>
              <p:nvPr/>
            </p:nvSpPr>
            <p:spPr>
              <a:xfrm>
                <a:off x="975332" y="4312735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8F1EF0-995B-4DA7-BCEC-D87CFF4F2F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040" y="2211033"/>
              <a:ext cx="3120962" cy="30945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giao diện">
            <a:extLst>
              <a:ext uri="{FF2B5EF4-FFF2-40B4-BE49-F238E27FC236}">
                <a16:creationId xmlns:a16="http://schemas.microsoft.com/office/drawing/2014/main" id="{0B135BC1-9506-47DB-B0CC-32D37E47DEE8}"/>
              </a:ext>
            </a:extLst>
          </p:cNvPr>
          <p:cNvSpPr/>
          <p:nvPr/>
        </p:nvSpPr>
        <p:spPr>
          <a:xfrm>
            <a:off x="8798023" y="27885"/>
            <a:ext cx="12827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Giao diện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show">
            <a:extLst>
              <a:ext uri="{FF2B5EF4-FFF2-40B4-BE49-F238E27FC236}">
                <a16:creationId xmlns:a16="http://schemas.microsoft.com/office/drawing/2014/main" id="{0338F0C7-8A47-4818-84E2-AF48DBE537A9}"/>
              </a:ext>
            </a:extLst>
          </p:cNvPr>
          <p:cNvGrpSpPr/>
          <p:nvPr/>
        </p:nvGrpSpPr>
        <p:grpSpPr>
          <a:xfrm>
            <a:off x="121313" y="462965"/>
            <a:ext cx="11724139" cy="5130759"/>
            <a:chOff x="121313" y="462965"/>
            <a:chExt cx="11724139" cy="5130759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83B20EA-7D40-45E7-B7A2-FE7ED66248F6}"/>
                </a:ext>
              </a:extLst>
            </p:cNvPr>
            <p:cNvSpPr/>
            <p:nvPr/>
          </p:nvSpPr>
          <p:spPr>
            <a:xfrm>
              <a:off x="121313" y="462965"/>
              <a:ext cx="11724139" cy="5130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A95B3E9-C61E-4604-AE83-904724100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7220" y="895542"/>
              <a:ext cx="7348895" cy="4131036"/>
            </a:xfrm>
            <a:prstGeom prst="rect">
              <a:avLst/>
            </a:prstGeom>
          </p:spPr>
        </p:pic>
      </p:grpSp>
      <p:sp>
        <p:nvSpPr>
          <p:cNvPr id="23" name="Arrow: Right 22">
            <a:hlinkClick r:id="rId3" action="ppaction://hlinksldjump"/>
            <a:extLst>
              <a:ext uri="{FF2B5EF4-FFF2-40B4-BE49-F238E27FC236}">
                <a16:creationId xmlns:a16="http://schemas.microsoft.com/office/drawing/2014/main" id="{6035CBDD-3D68-492F-886A-D76AD28F029E}"/>
              </a:ext>
            </a:extLst>
          </p:cNvPr>
          <p:cNvSpPr/>
          <p:nvPr/>
        </p:nvSpPr>
        <p:spPr>
          <a:xfrm>
            <a:off x="1110505" y="5783917"/>
            <a:ext cx="775866" cy="64595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85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DC1D9AE-8B40-4111-9477-EA6E0AC9B118}"/>
              </a:ext>
            </a:extLst>
          </p:cNvPr>
          <p:cNvGrpSpPr/>
          <p:nvPr/>
        </p:nvGrpSpPr>
        <p:grpSpPr>
          <a:xfrm>
            <a:off x="3606800" y="1625600"/>
            <a:ext cx="7048500" cy="5130799"/>
            <a:chOff x="3606800" y="0"/>
            <a:chExt cx="7048500" cy="69723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C2F962-20BE-43D1-AAD7-DC70757BAE3E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522ABD-84AD-4501-99C9-338FCA7A9F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90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815FFF-D84A-4A54-A5D5-04B31F9D0A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553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79CECD-BE92-4B9A-9787-3988DCEF5480}"/>
              </a:ext>
            </a:extLst>
          </p:cNvPr>
          <p:cNvGrpSpPr/>
          <p:nvPr/>
        </p:nvGrpSpPr>
        <p:grpSpPr>
          <a:xfrm>
            <a:off x="3237340" y="550324"/>
            <a:ext cx="737368" cy="663244"/>
            <a:chOff x="2886078" y="41272"/>
            <a:chExt cx="1200144" cy="10795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5546DBE-54D8-4087-B080-89EFEDFFA849}"/>
                </a:ext>
              </a:extLst>
            </p:cNvPr>
            <p:cNvSpPr/>
            <p:nvPr/>
          </p:nvSpPr>
          <p:spPr>
            <a:xfrm>
              <a:off x="3127378" y="101600"/>
              <a:ext cx="958844" cy="95884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5B8712-8239-43C9-85B6-B9EBED08581C}"/>
                </a:ext>
              </a:extLst>
            </p:cNvPr>
            <p:cNvCxnSpPr/>
            <p:nvPr/>
          </p:nvCxnSpPr>
          <p:spPr>
            <a:xfrm>
              <a:off x="2886078" y="41272"/>
              <a:ext cx="0" cy="1079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0D89310-EA70-4D7F-AC41-C2E0B6F9FBDA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2886078" y="581022"/>
              <a:ext cx="2413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E12977-C282-417C-A512-7E57FB0C8D51}"/>
              </a:ext>
            </a:extLst>
          </p:cNvPr>
          <p:cNvGrpSpPr/>
          <p:nvPr/>
        </p:nvGrpSpPr>
        <p:grpSpPr>
          <a:xfrm>
            <a:off x="6946730" y="453568"/>
            <a:ext cx="584540" cy="722934"/>
            <a:chOff x="6759578" y="-125413"/>
            <a:chExt cx="958844" cy="118585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3E35390-2DDD-4C14-874E-C9C37D417BE2}"/>
                </a:ext>
              </a:extLst>
            </p:cNvPr>
            <p:cNvGrpSpPr/>
            <p:nvPr/>
          </p:nvGrpSpPr>
          <p:grpSpPr>
            <a:xfrm rot="16200000">
              <a:off x="7077563" y="-59704"/>
              <a:ext cx="454022" cy="322604"/>
              <a:chOff x="4905374" y="1066630"/>
              <a:chExt cx="654035" cy="464723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025034A5-9994-4D42-8B1B-50801F0F33F1}"/>
                  </a:ext>
                </a:extLst>
              </p:cNvPr>
              <p:cNvSpPr/>
              <p:nvPr/>
            </p:nvSpPr>
            <p:spPr>
              <a:xfrm>
                <a:off x="4905375" y="1066630"/>
                <a:ext cx="654034" cy="425457"/>
              </a:xfrm>
              <a:prstGeom prst="triangl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8EC43FD8-5F86-4E9C-A28F-2123428432F5}"/>
                  </a:ext>
                </a:extLst>
              </p:cNvPr>
              <p:cNvSpPr/>
              <p:nvPr/>
            </p:nvSpPr>
            <p:spPr>
              <a:xfrm>
                <a:off x="4905374" y="1105895"/>
                <a:ext cx="654035" cy="4254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B84425E-4765-4297-81C0-4532B20CD5F1}"/>
                </a:ext>
              </a:extLst>
            </p:cNvPr>
            <p:cNvSpPr/>
            <p:nvPr/>
          </p:nvSpPr>
          <p:spPr>
            <a:xfrm>
              <a:off x="6759578" y="101600"/>
              <a:ext cx="958844" cy="95884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B88F6D-B80B-4C5A-8388-F27F548E2C9F}"/>
              </a:ext>
            </a:extLst>
          </p:cNvPr>
          <p:cNvGrpSpPr/>
          <p:nvPr/>
        </p:nvGrpSpPr>
        <p:grpSpPr>
          <a:xfrm>
            <a:off x="10356732" y="599939"/>
            <a:ext cx="584540" cy="538613"/>
            <a:chOff x="9065659" y="163559"/>
            <a:chExt cx="813902" cy="74995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9FA7FE0-4865-45EA-8EC1-2231C1F8F503}"/>
                </a:ext>
              </a:extLst>
            </p:cNvPr>
            <p:cNvSpPr/>
            <p:nvPr/>
          </p:nvSpPr>
          <p:spPr>
            <a:xfrm rot="16200000">
              <a:off x="9111144" y="163559"/>
              <a:ext cx="722932" cy="72293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2CCB38D-D4A9-49B7-A8CA-F50D5BC7C2BF}"/>
                </a:ext>
              </a:extLst>
            </p:cNvPr>
            <p:cNvCxnSpPr/>
            <p:nvPr/>
          </p:nvCxnSpPr>
          <p:spPr>
            <a:xfrm rot="16200000">
              <a:off x="9472610" y="506562"/>
              <a:ext cx="0" cy="8139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0DB7D5-90DA-4DCE-87E8-539AF65B8A28}"/>
              </a:ext>
            </a:extLst>
          </p:cNvPr>
          <p:cNvCxnSpPr>
            <a:cxnSpLocks/>
          </p:cNvCxnSpPr>
          <p:nvPr/>
        </p:nvCxnSpPr>
        <p:spPr>
          <a:xfrm>
            <a:off x="292100" y="1625600"/>
            <a:ext cx="11649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814771-6ADC-4486-AF29-037F98CE8598}"/>
              </a:ext>
            </a:extLst>
          </p:cNvPr>
          <p:cNvSpPr/>
          <p:nvPr/>
        </p:nvSpPr>
        <p:spPr>
          <a:xfrm>
            <a:off x="379211" y="969981"/>
            <a:ext cx="129939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5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ACTOR</a:t>
            </a:r>
            <a:endParaRPr lang="en-US" sz="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30710B-EF17-475B-9504-E52129113749}"/>
              </a:ext>
            </a:extLst>
          </p:cNvPr>
          <p:cNvSpPr/>
          <p:nvPr/>
        </p:nvSpPr>
        <p:spPr>
          <a:xfrm>
            <a:off x="2708507" y="1190432"/>
            <a:ext cx="18229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 quản lý kho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3FB45E-B5C4-4C9F-93B0-E07672AB1817}"/>
              </a:ext>
            </a:extLst>
          </p:cNvPr>
          <p:cNvSpPr/>
          <p:nvPr/>
        </p:nvSpPr>
        <p:spPr>
          <a:xfrm>
            <a:off x="6685002" y="1175888"/>
            <a:ext cx="11079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Lớp Ctrl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859C4A-FA71-40C3-B60F-632690380986}"/>
              </a:ext>
            </a:extLst>
          </p:cNvPr>
          <p:cNvSpPr/>
          <p:nvPr/>
        </p:nvSpPr>
        <p:spPr>
          <a:xfrm>
            <a:off x="9972374" y="1175888"/>
            <a:ext cx="13532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Sản phẩm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43FD6-8A00-4043-8758-573557F959E1}"/>
              </a:ext>
            </a:extLst>
          </p:cNvPr>
          <p:cNvSpPr/>
          <p:nvPr/>
        </p:nvSpPr>
        <p:spPr>
          <a:xfrm>
            <a:off x="98710" y="1833934"/>
            <a:ext cx="3387466" cy="7927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Mở giao diện“Quản lý kho”, ghi đầy</a:t>
            </a:r>
          </a:p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đủ thông tin và bấm ”Tìm kiếm”</a:t>
            </a:r>
            <a:endParaRPr lang="en-US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3CA23F-96B2-458C-A185-D85F34F71813}"/>
              </a:ext>
            </a:extLst>
          </p:cNvPr>
          <p:cNvCxnSpPr>
            <a:cxnSpLocks/>
          </p:cNvCxnSpPr>
          <p:nvPr/>
        </p:nvCxnSpPr>
        <p:spPr>
          <a:xfrm flipV="1">
            <a:off x="291324" y="2260600"/>
            <a:ext cx="3315476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2114FB8-B3BC-4FE8-B1BD-7F8D6AA77625}"/>
              </a:ext>
            </a:extLst>
          </p:cNvPr>
          <p:cNvSpPr/>
          <p:nvPr/>
        </p:nvSpPr>
        <p:spPr>
          <a:xfrm>
            <a:off x="3539650" y="2211031"/>
            <a:ext cx="3732112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lấy thông tin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sản phẩm </a:t>
            </a: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trong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CSDL</a:t>
            </a:r>
            <a:endParaRPr lang="vi-VN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0CA03-25BF-4F7A-814C-74F142BE4200}"/>
              </a:ext>
            </a:extLst>
          </p:cNvPr>
          <p:cNvCxnSpPr>
            <a:cxnSpLocks/>
          </p:cNvCxnSpPr>
          <p:nvPr/>
        </p:nvCxnSpPr>
        <p:spPr>
          <a:xfrm flipV="1">
            <a:off x="3606024" y="2636911"/>
            <a:ext cx="3632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3E4CB63-DE19-494C-89DB-2383F990CB2D}"/>
              </a:ext>
            </a:extLst>
          </p:cNvPr>
          <p:cNvCxnSpPr/>
          <p:nvPr/>
        </p:nvCxnSpPr>
        <p:spPr>
          <a:xfrm flipH="1">
            <a:off x="3619975" y="3810000"/>
            <a:ext cx="3619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trl 2">
            <a:extLst>
              <a:ext uri="{FF2B5EF4-FFF2-40B4-BE49-F238E27FC236}">
                <a16:creationId xmlns:a16="http://schemas.microsoft.com/office/drawing/2014/main" id="{0AC84D28-5D2D-4D28-B2B1-A88F0AD187DA}"/>
              </a:ext>
            </a:extLst>
          </p:cNvPr>
          <p:cNvCxnSpPr>
            <a:cxnSpLocks/>
          </p:cNvCxnSpPr>
          <p:nvPr/>
        </p:nvCxnSpPr>
        <p:spPr>
          <a:xfrm>
            <a:off x="7282003" y="3822700"/>
            <a:ext cx="33732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3FAA4C3-4A9D-4497-81D2-7E3AA22E67E1}"/>
              </a:ext>
            </a:extLst>
          </p:cNvPr>
          <p:cNvSpPr/>
          <p:nvPr/>
        </p:nvSpPr>
        <p:spPr>
          <a:xfrm>
            <a:off x="4041883" y="3351953"/>
            <a:ext cx="2395207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Thông báo nếu nhập sai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430154D-31A1-4271-BD6F-7963D0E93064}"/>
              </a:ext>
            </a:extLst>
          </p:cNvPr>
          <p:cNvSpPr/>
          <p:nvPr/>
        </p:nvSpPr>
        <p:spPr>
          <a:xfrm>
            <a:off x="7532883" y="3389354"/>
            <a:ext cx="2613216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lấy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dữ liệu </a:t>
            </a: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trong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CSDL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90A7A3-C6D1-44D4-A922-B335EDAE81AE}"/>
              </a:ext>
            </a:extLst>
          </p:cNvPr>
          <p:cNvCxnSpPr>
            <a:cxnSpLocks/>
          </p:cNvCxnSpPr>
          <p:nvPr/>
        </p:nvCxnSpPr>
        <p:spPr>
          <a:xfrm flipH="1">
            <a:off x="7282002" y="4727076"/>
            <a:ext cx="33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A99ADA-1691-46C0-AA61-99C467699CBD}"/>
              </a:ext>
            </a:extLst>
          </p:cNvPr>
          <p:cNvSpPr/>
          <p:nvPr/>
        </p:nvSpPr>
        <p:spPr>
          <a:xfrm>
            <a:off x="8428129" y="4293058"/>
            <a:ext cx="839077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Trả KQ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F38E8B7-1D2E-4CB6-AA9B-564283E04E16}"/>
              </a:ext>
            </a:extLst>
          </p:cNvPr>
          <p:cNvCxnSpPr>
            <a:cxnSpLocks/>
          </p:cNvCxnSpPr>
          <p:nvPr/>
        </p:nvCxnSpPr>
        <p:spPr>
          <a:xfrm flipH="1">
            <a:off x="3619975" y="5260614"/>
            <a:ext cx="3576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D34E3F8-FC53-48EB-AAC6-F5FC7D62FD5E}"/>
              </a:ext>
            </a:extLst>
          </p:cNvPr>
          <p:cNvSpPr/>
          <p:nvPr/>
        </p:nvSpPr>
        <p:spPr>
          <a:xfrm>
            <a:off x="4589813" y="4826596"/>
            <a:ext cx="1609736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Hiện thị kết quả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4E010D-5820-4987-B13D-4A2CF2016CA2}"/>
              </a:ext>
            </a:extLst>
          </p:cNvPr>
          <p:cNvSpPr/>
          <p:nvPr/>
        </p:nvSpPr>
        <p:spPr>
          <a:xfrm>
            <a:off x="0" y="-13352"/>
            <a:ext cx="6437090" cy="4825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E410614-9591-4168-997D-81DA24FD1DE9}"/>
              </a:ext>
            </a:extLst>
          </p:cNvPr>
          <p:cNvSpPr/>
          <p:nvPr/>
        </p:nvSpPr>
        <p:spPr>
          <a:xfrm>
            <a:off x="379211" y="20279"/>
            <a:ext cx="61173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vi-VN" sz="2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N3 – Admin – Quản lý sản phẩm(mặt hàng)</a:t>
            </a:r>
            <a:endParaRPr lang="en-US" sz="2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endParaRPr lang="en-US" sz="2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check">
            <a:extLst>
              <a:ext uri="{FF2B5EF4-FFF2-40B4-BE49-F238E27FC236}">
                <a16:creationId xmlns:a16="http://schemas.microsoft.com/office/drawing/2014/main" id="{41DDA72C-8DA0-4FBF-9C02-4A2838AF494C}"/>
              </a:ext>
            </a:extLst>
          </p:cNvPr>
          <p:cNvGrpSpPr/>
          <p:nvPr/>
        </p:nvGrpSpPr>
        <p:grpSpPr>
          <a:xfrm>
            <a:off x="7239000" y="2762245"/>
            <a:ext cx="1538510" cy="521714"/>
            <a:chOff x="7239000" y="2762245"/>
            <a:chExt cx="1538510" cy="521714"/>
          </a:xfrm>
        </p:grpSpPr>
        <p:grpSp>
          <p:nvGrpSpPr>
            <p:cNvPr id="97" name="ctrl 1">
              <a:extLst>
                <a:ext uri="{FF2B5EF4-FFF2-40B4-BE49-F238E27FC236}">
                  <a16:creationId xmlns:a16="http://schemas.microsoft.com/office/drawing/2014/main" id="{D5499E53-B96D-42BD-A24D-3583FBE56051}"/>
                </a:ext>
              </a:extLst>
            </p:cNvPr>
            <p:cNvGrpSpPr/>
            <p:nvPr/>
          </p:nvGrpSpPr>
          <p:grpSpPr>
            <a:xfrm>
              <a:off x="7239000" y="2762245"/>
              <a:ext cx="546095" cy="521714"/>
              <a:chOff x="7239000" y="2762245"/>
              <a:chExt cx="885256" cy="521714"/>
            </a:xfrm>
          </p:grpSpPr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4B278E42-104F-406C-95E3-2A35151E75B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239003" y="2762245"/>
                <a:ext cx="885253" cy="521714"/>
              </a:xfrm>
              <a:prstGeom prst="bentConnector3">
                <a:avLst>
                  <a:gd name="adj1" fmla="val 1223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D59DE5F-62AE-4C48-8B07-B7D41841034F}"/>
                  </a:ext>
                </a:extLst>
              </p:cNvPr>
              <p:cNvCxnSpPr/>
              <p:nvPr/>
            </p:nvCxnSpPr>
            <p:spPr>
              <a:xfrm flipH="1">
                <a:off x="7239000" y="2762245"/>
                <a:ext cx="88525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1F1C6A0-683C-4FEE-8BF0-D06B77DE17D4}"/>
                </a:ext>
              </a:extLst>
            </p:cNvPr>
            <p:cNvSpPr/>
            <p:nvPr/>
          </p:nvSpPr>
          <p:spPr>
            <a:xfrm>
              <a:off x="7828211" y="2762368"/>
              <a:ext cx="949299" cy="41601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Kiểm tra</a:t>
              </a:r>
            </a:p>
          </p:txBody>
        </p:sp>
      </p:grpSp>
      <p:grpSp>
        <p:nvGrpSpPr>
          <p:cNvPr id="5" name="ac1">
            <a:extLst>
              <a:ext uri="{FF2B5EF4-FFF2-40B4-BE49-F238E27FC236}">
                <a16:creationId xmlns:a16="http://schemas.microsoft.com/office/drawing/2014/main" id="{8D953C9F-58C1-45E6-A20E-4065E579AEDA}"/>
              </a:ext>
            </a:extLst>
          </p:cNvPr>
          <p:cNvGrpSpPr/>
          <p:nvPr/>
        </p:nvGrpSpPr>
        <p:grpSpPr>
          <a:xfrm>
            <a:off x="743131" y="1987368"/>
            <a:ext cx="7684998" cy="1800273"/>
            <a:chOff x="743131" y="1987368"/>
            <a:chExt cx="7684998" cy="1800273"/>
          </a:xfrm>
        </p:grpSpPr>
        <p:grpSp>
          <p:nvGrpSpPr>
            <p:cNvPr id="66" name="ac1">
              <a:extLst>
                <a:ext uri="{FF2B5EF4-FFF2-40B4-BE49-F238E27FC236}">
                  <a16:creationId xmlns:a16="http://schemas.microsoft.com/office/drawing/2014/main" id="{732A9B3C-994F-4B0C-A917-E0141F6DE4DC}"/>
                </a:ext>
              </a:extLst>
            </p:cNvPr>
            <p:cNvGrpSpPr/>
            <p:nvPr/>
          </p:nvGrpSpPr>
          <p:grpSpPr>
            <a:xfrm>
              <a:off x="743131" y="1987368"/>
              <a:ext cx="6987149" cy="1800273"/>
              <a:chOff x="648721" y="2982243"/>
              <a:chExt cx="6987149" cy="1800273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B6F5D4-8B61-405E-877C-0918B25A59CC}"/>
                  </a:ext>
                </a:extLst>
              </p:cNvPr>
              <p:cNvSpPr/>
              <p:nvPr/>
            </p:nvSpPr>
            <p:spPr>
              <a:xfrm>
                <a:off x="648721" y="2982243"/>
                <a:ext cx="6987149" cy="18002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1FA7069-7179-49C2-9788-78ED9FB4E928}"/>
                  </a:ext>
                </a:extLst>
              </p:cNvPr>
              <p:cNvSpPr/>
              <p:nvPr/>
            </p:nvSpPr>
            <p:spPr>
              <a:xfrm>
                <a:off x="975332" y="3162953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C8EBC1D-8CAC-48C8-96E2-C0B6B88984C6}"/>
                  </a:ext>
                </a:extLst>
              </p:cNvPr>
              <p:cNvSpPr/>
              <p:nvPr/>
            </p:nvSpPr>
            <p:spPr>
              <a:xfrm>
                <a:off x="1085848" y="3487342"/>
                <a:ext cx="5872120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Nhập sai thông tin tên hoặc mã sản phẩm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~&gt; hiện thông báo “ Sai thông tin tên” hoặc “Sai mã sản phẩm”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4581CEF-5CA2-435C-B694-6DAF6A3181AA}"/>
                </a:ext>
              </a:extLst>
            </p:cNvPr>
            <p:cNvCxnSpPr/>
            <p:nvPr/>
          </p:nvCxnSpPr>
          <p:spPr>
            <a:xfrm flipH="1" flipV="1">
              <a:off x="7730280" y="2340067"/>
              <a:ext cx="697849" cy="5684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ac2">
            <a:extLst>
              <a:ext uri="{FF2B5EF4-FFF2-40B4-BE49-F238E27FC236}">
                <a16:creationId xmlns:a16="http://schemas.microsoft.com/office/drawing/2014/main" id="{D912D2CB-CD65-4570-98ED-9D7D0654CBCE}"/>
              </a:ext>
            </a:extLst>
          </p:cNvPr>
          <p:cNvGrpSpPr/>
          <p:nvPr/>
        </p:nvGrpSpPr>
        <p:grpSpPr>
          <a:xfrm>
            <a:off x="547189" y="1834968"/>
            <a:ext cx="10101813" cy="2651612"/>
            <a:chOff x="547189" y="1834968"/>
            <a:chExt cx="10101813" cy="2651612"/>
          </a:xfrm>
        </p:grpSpPr>
        <p:grpSp>
          <p:nvGrpSpPr>
            <p:cNvPr id="54" name="ac2">
              <a:extLst>
                <a:ext uri="{FF2B5EF4-FFF2-40B4-BE49-F238E27FC236}">
                  <a16:creationId xmlns:a16="http://schemas.microsoft.com/office/drawing/2014/main" id="{65A62E98-8A53-43AE-B38D-72980E2E8E10}"/>
                </a:ext>
              </a:extLst>
            </p:cNvPr>
            <p:cNvGrpSpPr/>
            <p:nvPr/>
          </p:nvGrpSpPr>
          <p:grpSpPr>
            <a:xfrm>
              <a:off x="547189" y="1834968"/>
              <a:ext cx="6987149" cy="2651612"/>
              <a:chOff x="648721" y="2982243"/>
              <a:chExt cx="6987149" cy="2651612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AEC92CC-1215-419D-A9C0-46FBBAE57639}"/>
                  </a:ext>
                </a:extLst>
              </p:cNvPr>
              <p:cNvSpPr/>
              <p:nvPr/>
            </p:nvSpPr>
            <p:spPr>
              <a:xfrm>
                <a:off x="648721" y="2982243"/>
                <a:ext cx="6987149" cy="265161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F9A818A-0D43-4170-AFFA-D3FAE5EF9A60}"/>
                  </a:ext>
                </a:extLst>
              </p:cNvPr>
              <p:cNvSpPr/>
              <p:nvPr/>
            </p:nvSpPr>
            <p:spPr>
              <a:xfrm>
                <a:off x="975332" y="3162953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B983B9A-2723-476B-92B6-B55A152D1A2C}"/>
                  </a:ext>
                </a:extLst>
              </p:cNvPr>
              <p:cNvSpPr/>
              <p:nvPr/>
            </p:nvSpPr>
            <p:spPr>
              <a:xfrm>
                <a:off x="1085848" y="3487342"/>
                <a:ext cx="4475905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Đã có dữ liệu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~&gt;  trả kết quả tương ứng với dữ liệu nhập vào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150125-CE31-4555-B7FD-EDEE080AC698}"/>
                  </a:ext>
                </a:extLst>
              </p:cNvPr>
              <p:cNvSpPr/>
              <p:nvPr/>
            </p:nvSpPr>
            <p:spPr>
              <a:xfrm>
                <a:off x="1085848" y="4637124"/>
                <a:ext cx="4390946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~&gt; trả kết quả ”Sản phẩm không có trong kho”</a:t>
                </a:r>
              </a:p>
              <a:p>
                <a:pPr>
                  <a:lnSpc>
                    <a:spcPct val="150000"/>
                  </a:lnSpc>
                </a:pP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390F13-5A2D-4B6C-A4F1-0E04BBE5E2B5}"/>
                  </a:ext>
                </a:extLst>
              </p:cNvPr>
              <p:cNvSpPr/>
              <p:nvPr/>
            </p:nvSpPr>
            <p:spPr>
              <a:xfrm>
                <a:off x="975332" y="4312735"/>
                <a:ext cx="1082348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Ngược lại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23545BC-3371-4C8F-B7C3-0A8737EB1D78}"/>
                </a:ext>
              </a:extLst>
            </p:cNvPr>
            <p:cNvCxnSpPr/>
            <p:nvPr/>
          </p:nvCxnSpPr>
          <p:spPr>
            <a:xfrm flipH="1" flipV="1">
              <a:off x="7528040" y="2166843"/>
              <a:ext cx="3120962" cy="16558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225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DC1D9AE-8B40-4111-9477-EA6E0AC9B118}"/>
              </a:ext>
            </a:extLst>
          </p:cNvPr>
          <p:cNvGrpSpPr/>
          <p:nvPr/>
        </p:nvGrpSpPr>
        <p:grpSpPr>
          <a:xfrm>
            <a:off x="3606800" y="1625600"/>
            <a:ext cx="7048500" cy="5130799"/>
            <a:chOff x="3606800" y="0"/>
            <a:chExt cx="7048500" cy="69723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C2F962-20BE-43D1-AAD7-DC70757BAE3E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522ABD-84AD-4501-99C9-338FCA7A9F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90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815FFF-D84A-4A54-A5D5-04B31F9D0A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553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79CECD-BE92-4B9A-9787-3988DCEF5480}"/>
              </a:ext>
            </a:extLst>
          </p:cNvPr>
          <p:cNvGrpSpPr/>
          <p:nvPr/>
        </p:nvGrpSpPr>
        <p:grpSpPr>
          <a:xfrm>
            <a:off x="3237340" y="550324"/>
            <a:ext cx="737368" cy="663244"/>
            <a:chOff x="2886078" y="41272"/>
            <a:chExt cx="1200144" cy="10795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5546DBE-54D8-4087-B080-89EFEDFFA849}"/>
                </a:ext>
              </a:extLst>
            </p:cNvPr>
            <p:cNvSpPr/>
            <p:nvPr/>
          </p:nvSpPr>
          <p:spPr>
            <a:xfrm>
              <a:off x="3127378" y="101600"/>
              <a:ext cx="958844" cy="95884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5B8712-8239-43C9-85B6-B9EBED08581C}"/>
                </a:ext>
              </a:extLst>
            </p:cNvPr>
            <p:cNvCxnSpPr/>
            <p:nvPr/>
          </p:nvCxnSpPr>
          <p:spPr>
            <a:xfrm>
              <a:off x="2886078" y="41272"/>
              <a:ext cx="0" cy="1079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0D89310-EA70-4D7F-AC41-C2E0B6F9FBDA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2886078" y="581022"/>
              <a:ext cx="2413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E12977-C282-417C-A512-7E57FB0C8D51}"/>
              </a:ext>
            </a:extLst>
          </p:cNvPr>
          <p:cNvGrpSpPr/>
          <p:nvPr/>
        </p:nvGrpSpPr>
        <p:grpSpPr>
          <a:xfrm>
            <a:off x="6946730" y="453568"/>
            <a:ext cx="584540" cy="722934"/>
            <a:chOff x="6759578" y="-125413"/>
            <a:chExt cx="958844" cy="118585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3E35390-2DDD-4C14-874E-C9C37D417BE2}"/>
                </a:ext>
              </a:extLst>
            </p:cNvPr>
            <p:cNvGrpSpPr/>
            <p:nvPr/>
          </p:nvGrpSpPr>
          <p:grpSpPr>
            <a:xfrm rot="16200000">
              <a:off x="7077563" y="-59704"/>
              <a:ext cx="454022" cy="322604"/>
              <a:chOff x="4905374" y="1066630"/>
              <a:chExt cx="654035" cy="464723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025034A5-9994-4D42-8B1B-50801F0F33F1}"/>
                  </a:ext>
                </a:extLst>
              </p:cNvPr>
              <p:cNvSpPr/>
              <p:nvPr/>
            </p:nvSpPr>
            <p:spPr>
              <a:xfrm>
                <a:off x="4905375" y="1066630"/>
                <a:ext cx="654034" cy="425457"/>
              </a:xfrm>
              <a:prstGeom prst="triangl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8EC43FD8-5F86-4E9C-A28F-2123428432F5}"/>
                  </a:ext>
                </a:extLst>
              </p:cNvPr>
              <p:cNvSpPr/>
              <p:nvPr/>
            </p:nvSpPr>
            <p:spPr>
              <a:xfrm>
                <a:off x="4905374" y="1105895"/>
                <a:ext cx="654035" cy="4254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B84425E-4765-4297-81C0-4532B20CD5F1}"/>
                </a:ext>
              </a:extLst>
            </p:cNvPr>
            <p:cNvSpPr/>
            <p:nvPr/>
          </p:nvSpPr>
          <p:spPr>
            <a:xfrm>
              <a:off x="6759578" y="101600"/>
              <a:ext cx="958844" cy="95884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B88F6D-B80B-4C5A-8388-F27F548E2C9F}"/>
              </a:ext>
            </a:extLst>
          </p:cNvPr>
          <p:cNvGrpSpPr/>
          <p:nvPr/>
        </p:nvGrpSpPr>
        <p:grpSpPr>
          <a:xfrm>
            <a:off x="10356732" y="599939"/>
            <a:ext cx="584540" cy="538613"/>
            <a:chOff x="9065659" y="163559"/>
            <a:chExt cx="813902" cy="74995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9FA7FE0-4865-45EA-8EC1-2231C1F8F503}"/>
                </a:ext>
              </a:extLst>
            </p:cNvPr>
            <p:cNvSpPr/>
            <p:nvPr/>
          </p:nvSpPr>
          <p:spPr>
            <a:xfrm rot="16200000">
              <a:off x="9111144" y="163559"/>
              <a:ext cx="722932" cy="72293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2CCB38D-D4A9-49B7-A8CA-F50D5BC7C2BF}"/>
                </a:ext>
              </a:extLst>
            </p:cNvPr>
            <p:cNvCxnSpPr/>
            <p:nvPr/>
          </p:nvCxnSpPr>
          <p:spPr>
            <a:xfrm rot="16200000">
              <a:off x="9472610" y="506562"/>
              <a:ext cx="0" cy="8139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0DB7D5-90DA-4DCE-87E8-539AF65B8A28}"/>
              </a:ext>
            </a:extLst>
          </p:cNvPr>
          <p:cNvCxnSpPr>
            <a:cxnSpLocks/>
          </p:cNvCxnSpPr>
          <p:nvPr/>
        </p:nvCxnSpPr>
        <p:spPr>
          <a:xfrm>
            <a:off x="292100" y="1625600"/>
            <a:ext cx="11649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814771-6ADC-4486-AF29-037F98CE8598}"/>
              </a:ext>
            </a:extLst>
          </p:cNvPr>
          <p:cNvSpPr/>
          <p:nvPr/>
        </p:nvSpPr>
        <p:spPr>
          <a:xfrm>
            <a:off x="379211" y="969981"/>
            <a:ext cx="129939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5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ACTOR</a:t>
            </a:r>
            <a:endParaRPr lang="en-US" sz="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30710B-EF17-475B-9504-E52129113749}"/>
              </a:ext>
            </a:extLst>
          </p:cNvPr>
          <p:cNvSpPr/>
          <p:nvPr/>
        </p:nvSpPr>
        <p:spPr>
          <a:xfrm>
            <a:off x="2708507" y="1190432"/>
            <a:ext cx="18229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 quản lý kho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3FB45E-B5C4-4C9F-93B0-E07672AB1817}"/>
              </a:ext>
            </a:extLst>
          </p:cNvPr>
          <p:cNvSpPr/>
          <p:nvPr/>
        </p:nvSpPr>
        <p:spPr>
          <a:xfrm>
            <a:off x="6685002" y="1175888"/>
            <a:ext cx="11079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Lớp Ctrl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859C4A-FA71-40C3-B60F-632690380986}"/>
              </a:ext>
            </a:extLst>
          </p:cNvPr>
          <p:cNvSpPr/>
          <p:nvPr/>
        </p:nvSpPr>
        <p:spPr>
          <a:xfrm>
            <a:off x="9972374" y="1175888"/>
            <a:ext cx="13532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Sản phẩm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43FD6-8A00-4043-8758-573557F959E1}"/>
              </a:ext>
            </a:extLst>
          </p:cNvPr>
          <p:cNvSpPr/>
          <p:nvPr/>
        </p:nvSpPr>
        <p:spPr>
          <a:xfrm>
            <a:off x="521101" y="1833934"/>
            <a:ext cx="2542683" cy="4218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Mở giao diện“Quản lý kho</a:t>
            </a:r>
            <a:endParaRPr lang="en-US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3CA23F-96B2-458C-A185-D85F34F71813}"/>
              </a:ext>
            </a:extLst>
          </p:cNvPr>
          <p:cNvCxnSpPr>
            <a:cxnSpLocks/>
          </p:cNvCxnSpPr>
          <p:nvPr/>
        </p:nvCxnSpPr>
        <p:spPr>
          <a:xfrm flipV="1">
            <a:off x="291324" y="2260600"/>
            <a:ext cx="3315476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2114FB8-B3BC-4FE8-B1BD-7F8D6AA77625}"/>
              </a:ext>
            </a:extLst>
          </p:cNvPr>
          <p:cNvSpPr/>
          <p:nvPr/>
        </p:nvSpPr>
        <p:spPr>
          <a:xfrm>
            <a:off x="3539650" y="2211031"/>
            <a:ext cx="3732112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lấy thông tin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sản phẩm </a:t>
            </a: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trong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CSDL</a:t>
            </a:r>
            <a:endParaRPr lang="vi-VN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0CA03-25BF-4F7A-814C-74F142BE4200}"/>
              </a:ext>
            </a:extLst>
          </p:cNvPr>
          <p:cNvCxnSpPr>
            <a:cxnSpLocks/>
          </p:cNvCxnSpPr>
          <p:nvPr/>
        </p:nvCxnSpPr>
        <p:spPr>
          <a:xfrm flipV="1">
            <a:off x="3606024" y="2636911"/>
            <a:ext cx="3632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trl 2">
            <a:extLst>
              <a:ext uri="{FF2B5EF4-FFF2-40B4-BE49-F238E27FC236}">
                <a16:creationId xmlns:a16="http://schemas.microsoft.com/office/drawing/2014/main" id="{0AC84D28-5D2D-4D28-B2B1-A88F0AD187DA}"/>
              </a:ext>
            </a:extLst>
          </p:cNvPr>
          <p:cNvCxnSpPr>
            <a:cxnSpLocks/>
          </p:cNvCxnSpPr>
          <p:nvPr/>
        </p:nvCxnSpPr>
        <p:spPr>
          <a:xfrm>
            <a:off x="7282003" y="3822700"/>
            <a:ext cx="33732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430154D-31A1-4271-BD6F-7963D0E93064}"/>
              </a:ext>
            </a:extLst>
          </p:cNvPr>
          <p:cNvSpPr/>
          <p:nvPr/>
        </p:nvSpPr>
        <p:spPr>
          <a:xfrm>
            <a:off x="7532880" y="3389354"/>
            <a:ext cx="2613216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lấy dữ liệu trong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CSDL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90A7A3-C6D1-44D4-A922-B335EDAE81AE}"/>
              </a:ext>
            </a:extLst>
          </p:cNvPr>
          <p:cNvCxnSpPr>
            <a:cxnSpLocks/>
          </p:cNvCxnSpPr>
          <p:nvPr/>
        </p:nvCxnSpPr>
        <p:spPr>
          <a:xfrm flipH="1">
            <a:off x="7282002" y="4665083"/>
            <a:ext cx="33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A99ADA-1691-46C0-AA61-99C467699CBD}"/>
              </a:ext>
            </a:extLst>
          </p:cNvPr>
          <p:cNvSpPr/>
          <p:nvPr/>
        </p:nvSpPr>
        <p:spPr>
          <a:xfrm>
            <a:off x="8428129" y="4231065"/>
            <a:ext cx="839077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Trả KQ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F38E8B7-1D2E-4CB6-AA9B-564283E04E16}"/>
              </a:ext>
            </a:extLst>
          </p:cNvPr>
          <p:cNvCxnSpPr>
            <a:cxnSpLocks/>
          </p:cNvCxnSpPr>
          <p:nvPr/>
        </p:nvCxnSpPr>
        <p:spPr>
          <a:xfrm flipH="1">
            <a:off x="3619975" y="5167625"/>
            <a:ext cx="3576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D34E3F8-FC53-48EB-AAC6-F5FC7D62FD5E}"/>
              </a:ext>
            </a:extLst>
          </p:cNvPr>
          <p:cNvSpPr/>
          <p:nvPr/>
        </p:nvSpPr>
        <p:spPr>
          <a:xfrm>
            <a:off x="4156201" y="4733607"/>
            <a:ext cx="2476960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Hiển thị thông tin ra bảng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4E010D-5820-4987-B13D-4A2CF2016CA2}"/>
              </a:ext>
            </a:extLst>
          </p:cNvPr>
          <p:cNvSpPr/>
          <p:nvPr/>
        </p:nvSpPr>
        <p:spPr>
          <a:xfrm>
            <a:off x="0" y="-13352"/>
            <a:ext cx="6437090" cy="4825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E410614-9591-4168-997D-81DA24FD1DE9}"/>
              </a:ext>
            </a:extLst>
          </p:cNvPr>
          <p:cNvSpPr/>
          <p:nvPr/>
        </p:nvSpPr>
        <p:spPr>
          <a:xfrm>
            <a:off x="379211" y="20279"/>
            <a:ext cx="61173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vi-VN" sz="2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N3 – Admin – Quản lý sản phẩm(mặt hàng)</a:t>
            </a:r>
            <a:endParaRPr lang="en-US" sz="2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endParaRPr lang="en-US" sz="2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1" name="ac2">
            <a:extLst>
              <a:ext uri="{FF2B5EF4-FFF2-40B4-BE49-F238E27FC236}">
                <a16:creationId xmlns:a16="http://schemas.microsoft.com/office/drawing/2014/main" id="{D912D2CB-CD65-4570-98ED-9D7D0654CBCE}"/>
              </a:ext>
            </a:extLst>
          </p:cNvPr>
          <p:cNvGrpSpPr/>
          <p:nvPr/>
        </p:nvGrpSpPr>
        <p:grpSpPr>
          <a:xfrm>
            <a:off x="547189" y="1834968"/>
            <a:ext cx="10101813" cy="2440224"/>
            <a:chOff x="547189" y="1834968"/>
            <a:chExt cx="10101813" cy="2440224"/>
          </a:xfrm>
        </p:grpSpPr>
        <p:grpSp>
          <p:nvGrpSpPr>
            <p:cNvPr id="54" name="ac2">
              <a:extLst>
                <a:ext uri="{FF2B5EF4-FFF2-40B4-BE49-F238E27FC236}">
                  <a16:creationId xmlns:a16="http://schemas.microsoft.com/office/drawing/2014/main" id="{65A62E98-8A53-43AE-B38D-72980E2E8E10}"/>
                </a:ext>
              </a:extLst>
            </p:cNvPr>
            <p:cNvGrpSpPr/>
            <p:nvPr/>
          </p:nvGrpSpPr>
          <p:grpSpPr>
            <a:xfrm>
              <a:off x="547189" y="1834968"/>
              <a:ext cx="6987149" cy="2440224"/>
              <a:chOff x="648721" y="2982243"/>
              <a:chExt cx="6987149" cy="244022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AEC92CC-1215-419D-A9C0-46FBBAE57639}"/>
                  </a:ext>
                </a:extLst>
              </p:cNvPr>
              <p:cNvSpPr/>
              <p:nvPr/>
            </p:nvSpPr>
            <p:spPr>
              <a:xfrm>
                <a:off x="648721" y="2982243"/>
                <a:ext cx="6987149" cy="23798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F9A818A-0D43-4170-AFFA-D3FAE5EF9A60}"/>
                  </a:ext>
                </a:extLst>
              </p:cNvPr>
              <p:cNvSpPr/>
              <p:nvPr/>
            </p:nvSpPr>
            <p:spPr>
              <a:xfrm>
                <a:off x="975332" y="3162953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B983B9A-2723-476B-92B6-B55A152D1A2C}"/>
                  </a:ext>
                </a:extLst>
              </p:cNvPr>
              <p:cNvSpPr/>
              <p:nvPr/>
            </p:nvSpPr>
            <p:spPr>
              <a:xfrm>
                <a:off x="1085848" y="3487342"/>
                <a:ext cx="1510222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Dữ liệu đã có 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~&gt; return 1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150125-CE31-4555-B7FD-EDEE080AC698}"/>
                  </a:ext>
                </a:extLst>
              </p:cNvPr>
              <p:cNvSpPr/>
              <p:nvPr/>
            </p:nvSpPr>
            <p:spPr>
              <a:xfrm>
                <a:off x="1085848" y="4637124"/>
                <a:ext cx="1191352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~&gt; return 0</a:t>
                </a:r>
              </a:p>
              <a:p>
                <a:pPr>
                  <a:lnSpc>
                    <a:spcPct val="150000"/>
                  </a:lnSpc>
                </a:pP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390F13-5A2D-4B6C-A4F1-0E04BBE5E2B5}"/>
                  </a:ext>
                </a:extLst>
              </p:cNvPr>
              <p:cNvSpPr/>
              <p:nvPr/>
            </p:nvSpPr>
            <p:spPr>
              <a:xfrm>
                <a:off x="975332" y="4312735"/>
                <a:ext cx="1082348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Ngược lại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23545BC-3371-4C8F-B7C3-0A8737EB1D78}"/>
                </a:ext>
              </a:extLst>
            </p:cNvPr>
            <p:cNvCxnSpPr/>
            <p:nvPr/>
          </p:nvCxnSpPr>
          <p:spPr>
            <a:xfrm flipH="1" flipV="1">
              <a:off x="7528040" y="2166843"/>
              <a:ext cx="3120962" cy="16558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922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DC1D9AE-8B40-4111-9477-EA6E0AC9B118}"/>
              </a:ext>
            </a:extLst>
          </p:cNvPr>
          <p:cNvGrpSpPr/>
          <p:nvPr/>
        </p:nvGrpSpPr>
        <p:grpSpPr>
          <a:xfrm>
            <a:off x="3606800" y="1625600"/>
            <a:ext cx="7048500" cy="5130799"/>
            <a:chOff x="3606800" y="0"/>
            <a:chExt cx="7048500" cy="69723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C2F962-20BE-43D1-AAD7-DC70757BAE3E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522ABD-84AD-4501-99C9-338FCA7A9F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90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815FFF-D84A-4A54-A5D5-04B31F9D0A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553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79CECD-BE92-4B9A-9787-3988DCEF5480}"/>
              </a:ext>
            </a:extLst>
          </p:cNvPr>
          <p:cNvGrpSpPr/>
          <p:nvPr/>
        </p:nvGrpSpPr>
        <p:grpSpPr>
          <a:xfrm>
            <a:off x="3237340" y="550324"/>
            <a:ext cx="737368" cy="663244"/>
            <a:chOff x="2886078" y="41272"/>
            <a:chExt cx="1200144" cy="10795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5546DBE-54D8-4087-B080-89EFEDFFA849}"/>
                </a:ext>
              </a:extLst>
            </p:cNvPr>
            <p:cNvSpPr/>
            <p:nvPr/>
          </p:nvSpPr>
          <p:spPr>
            <a:xfrm>
              <a:off x="3127378" y="101600"/>
              <a:ext cx="958844" cy="95884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5B8712-8239-43C9-85B6-B9EBED08581C}"/>
                </a:ext>
              </a:extLst>
            </p:cNvPr>
            <p:cNvCxnSpPr/>
            <p:nvPr/>
          </p:nvCxnSpPr>
          <p:spPr>
            <a:xfrm>
              <a:off x="2886078" y="41272"/>
              <a:ext cx="0" cy="1079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0D89310-EA70-4D7F-AC41-C2E0B6F9FBDA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2886078" y="581022"/>
              <a:ext cx="2413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E12977-C282-417C-A512-7E57FB0C8D51}"/>
              </a:ext>
            </a:extLst>
          </p:cNvPr>
          <p:cNvGrpSpPr/>
          <p:nvPr/>
        </p:nvGrpSpPr>
        <p:grpSpPr>
          <a:xfrm>
            <a:off x="6946730" y="453568"/>
            <a:ext cx="584540" cy="722934"/>
            <a:chOff x="6759578" y="-125413"/>
            <a:chExt cx="958844" cy="118585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3E35390-2DDD-4C14-874E-C9C37D417BE2}"/>
                </a:ext>
              </a:extLst>
            </p:cNvPr>
            <p:cNvGrpSpPr/>
            <p:nvPr/>
          </p:nvGrpSpPr>
          <p:grpSpPr>
            <a:xfrm rot="16200000">
              <a:off x="7077563" y="-59704"/>
              <a:ext cx="454022" cy="322604"/>
              <a:chOff x="4905374" y="1066630"/>
              <a:chExt cx="654035" cy="464723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025034A5-9994-4D42-8B1B-50801F0F33F1}"/>
                  </a:ext>
                </a:extLst>
              </p:cNvPr>
              <p:cNvSpPr/>
              <p:nvPr/>
            </p:nvSpPr>
            <p:spPr>
              <a:xfrm>
                <a:off x="4905375" y="1066630"/>
                <a:ext cx="654034" cy="425457"/>
              </a:xfrm>
              <a:prstGeom prst="triangl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8EC43FD8-5F86-4E9C-A28F-2123428432F5}"/>
                  </a:ext>
                </a:extLst>
              </p:cNvPr>
              <p:cNvSpPr/>
              <p:nvPr/>
            </p:nvSpPr>
            <p:spPr>
              <a:xfrm>
                <a:off x="4905374" y="1105895"/>
                <a:ext cx="654035" cy="4254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B84425E-4765-4297-81C0-4532B20CD5F1}"/>
                </a:ext>
              </a:extLst>
            </p:cNvPr>
            <p:cNvSpPr/>
            <p:nvPr/>
          </p:nvSpPr>
          <p:spPr>
            <a:xfrm>
              <a:off x="6759578" y="101600"/>
              <a:ext cx="958844" cy="95884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B88F6D-B80B-4C5A-8388-F27F548E2C9F}"/>
              </a:ext>
            </a:extLst>
          </p:cNvPr>
          <p:cNvGrpSpPr/>
          <p:nvPr/>
        </p:nvGrpSpPr>
        <p:grpSpPr>
          <a:xfrm>
            <a:off x="10356732" y="599939"/>
            <a:ext cx="584540" cy="538613"/>
            <a:chOff x="9065659" y="163559"/>
            <a:chExt cx="813902" cy="74995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9FA7FE0-4865-45EA-8EC1-2231C1F8F503}"/>
                </a:ext>
              </a:extLst>
            </p:cNvPr>
            <p:cNvSpPr/>
            <p:nvPr/>
          </p:nvSpPr>
          <p:spPr>
            <a:xfrm rot="16200000">
              <a:off x="9111144" y="163559"/>
              <a:ext cx="722932" cy="72293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2CCB38D-D4A9-49B7-A8CA-F50D5BC7C2BF}"/>
                </a:ext>
              </a:extLst>
            </p:cNvPr>
            <p:cNvCxnSpPr/>
            <p:nvPr/>
          </p:nvCxnSpPr>
          <p:spPr>
            <a:xfrm rot="16200000">
              <a:off x="9472610" y="506562"/>
              <a:ext cx="0" cy="8139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0DB7D5-90DA-4DCE-87E8-539AF65B8A28}"/>
              </a:ext>
            </a:extLst>
          </p:cNvPr>
          <p:cNvCxnSpPr>
            <a:cxnSpLocks/>
          </p:cNvCxnSpPr>
          <p:nvPr/>
        </p:nvCxnSpPr>
        <p:spPr>
          <a:xfrm>
            <a:off x="292100" y="1625600"/>
            <a:ext cx="11649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814771-6ADC-4486-AF29-037F98CE8598}"/>
              </a:ext>
            </a:extLst>
          </p:cNvPr>
          <p:cNvSpPr/>
          <p:nvPr/>
        </p:nvSpPr>
        <p:spPr>
          <a:xfrm>
            <a:off x="379211" y="969981"/>
            <a:ext cx="129939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5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ACTOR</a:t>
            </a:r>
            <a:endParaRPr lang="en-US" sz="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30710B-EF17-475B-9504-E52129113749}"/>
              </a:ext>
            </a:extLst>
          </p:cNvPr>
          <p:cNvSpPr/>
          <p:nvPr/>
        </p:nvSpPr>
        <p:spPr>
          <a:xfrm>
            <a:off x="1983152" y="1190432"/>
            <a:ext cx="32736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 </a:t>
            </a:r>
            <a:r>
              <a:rPr lang="vi-VN" sz="20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thống kê hàng trong kho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3FB45E-B5C4-4C9F-93B0-E07672AB1817}"/>
              </a:ext>
            </a:extLst>
          </p:cNvPr>
          <p:cNvSpPr/>
          <p:nvPr/>
        </p:nvSpPr>
        <p:spPr>
          <a:xfrm>
            <a:off x="6685002" y="1175888"/>
            <a:ext cx="11079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Lớp Ctrl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859C4A-FA71-40C3-B60F-632690380986}"/>
              </a:ext>
            </a:extLst>
          </p:cNvPr>
          <p:cNvSpPr/>
          <p:nvPr/>
        </p:nvSpPr>
        <p:spPr>
          <a:xfrm>
            <a:off x="9972374" y="1175888"/>
            <a:ext cx="13532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Sản phẩm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43FD6-8A00-4043-8758-573557F959E1}"/>
              </a:ext>
            </a:extLst>
          </p:cNvPr>
          <p:cNvSpPr/>
          <p:nvPr/>
        </p:nvSpPr>
        <p:spPr>
          <a:xfrm>
            <a:off x="-63195" y="1824977"/>
            <a:ext cx="3711273" cy="4218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Mở giao diện “Quản lý hàng trong kho”</a:t>
            </a:r>
            <a:endParaRPr lang="en-US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3CA23F-96B2-458C-A185-D85F34F71813}"/>
              </a:ext>
            </a:extLst>
          </p:cNvPr>
          <p:cNvCxnSpPr>
            <a:cxnSpLocks/>
          </p:cNvCxnSpPr>
          <p:nvPr/>
        </p:nvCxnSpPr>
        <p:spPr>
          <a:xfrm flipV="1">
            <a:off x="291324" y="2251643"/>
            <a:ext cx="3315476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2114FB8-B3BC-4FE8-B1BD-7F8D6AA77625}"/>
              </a:ext>
            </a:extLst>
          </p:cNvPr>
          <p:cNvSpPr/>
          <p:nvPr/>
        </p:nvSpPr>
        <p:spPr>
          <a:xfrm>
            <a:off x="3539650" y="2161434"/>
            <a:ext cx="3732112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lấy thông tin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sản phẩm </a:t>
            </a: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trong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CSDL</a:t>
            </a:r>
            <a:endParaRPr lang="vi-VN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0CA03-25BF-4F7A-814C-74F142BE4200}"/>
              </a:ext>
            </a:extLst>
          </p:cNvPr>
          <p:cNvCxnSpPr>
            <a:cxnSpLocks/>
          </p:cNvCxnSpPr>
          <p:nvPr/>
        </p:nvCxnSpPr>
        <p:spPr>
          <a:xfrm flipV="1">
            <a:off x="3606024" y="2587314"/>
            <a:ext cx="3632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trl 2">
            <a:extLst>
              <a:ext uri="{FF2B5EF4-FFF2-40B4-BE49-F238E27FC236}">
                <a16:creationId xmlns:a16="http://schemas.microsoft.com/office/drawing/2014/main" id="{0AC84D28-5D2D-4D28-B2B1-A88F0AD187DA}"/>
              </a:ext>
            </a:extLst>
          </p:cNvPr>
          <p:cNvCxnSpPr>
            <a:cxnSpLocks/>
          </p:cNvCxnSpPr>
          <p:nvPr/>
        </p:nvCxnSpPr>
        <p:spPr>
          <a:xfrm>
            <a:off x="7282003" y="3019196"/>
            <a:ext cx="33732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430154D-31A1-4271-BD6F-7963D0E93064}"/>
              </a:ext>
            </a:extLst>
          </p:cNvPr>
          <p:cNvSpPr/>
          <p:nvPr/>
        </p:nvSpPr>
        <p:spPr>
          <a:xfrm>
            <a:off x="7532883" y="2585850"/>
            <a:ext cx="2613216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</a:t>
            </a:r>
            <a:r>
              <a:rPr lang="vi-VN" sz="160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lấy</a:t>
            </a:r>
            <a:r>
              <a:rPr lang="vi-VN" sz="1600" b="0" cap="none" spc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dữ </a:t>
            </a:r>
            <a:r>
              <a:rPr lang="vi-VN" sz="1600" b="0" cap="none" spc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 </a:t>
            </a:r>
            <a:r>
              <a:rPr lang="vi-VN" sz="160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trong</a:t>
            </a:r>
            <a:r>
              <a:rPr lang="vi-VN" sz="1600" b="0" cap="none" spc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CSDL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90A7A3-C6D1-44D4-A922-B335EDAE81AE}"/>
              </a:ext>
            </a:extLst>
          </p:cNvPr>
          <p:cNvCxnSpPr>
            <a:cxnSpLocks/>
          </p:cNvCxnSpPr>
          <p:nvPr/>
        </p:nvCxnSpPr>
        <p:spPr>
          <a:xfrm flipH="1">
            <a:off x="7282002" y="3709351"/>
            <a:ext cx="33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A99ADA-1691-46C0-AA61-99C467699CBD}"/>
              </a:ext>
            </a:extLst>
          </p:cNvPr>
          <p:cNvSpPr/>
          <p:nvPr/>
        </p:nvSpPr>
        <p:spPr>
          <a:xfrm>
            <a:off x="8428129" y="3275333"/>
            <a:ext cx="839077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Trả KQ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F38E8B7-1D2E-4CB6-AA9B-564283E04E16}"/>
              </a:ext>
            </a:extLst>
          </p:cNvPr>
          <p:cNvCxnSpPr>
            <a:cxnSpLocks/>
          </p:cNvCxnSpPr>
          <p:nvPr/>
        </p:nvCxnSpPr>
        <p:spPr>
          <a:xfrm flipH="1">
            <a:off x="3619975" y="4019371"/>
            <a:ext cx="3576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D34E3F8-FC53-48EB-AAC6-F5FC7D62FD5E}"/>
              </a:ext>
            </a:extLst>
          </p:cNvPr>
          <p:cNvSpPr/>
          <p:nvPr/>
        </p:nvSpPr>
        <p:spPr>
          <a:xfrm>
            <a:off x="4589812" y="3585351"/>
            <a:ext cx="1609736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Hiển thị kết quả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4E010D-5820-4987-B13D-4A2CF2016CA2}"/>
              </a:ext>
            </a:extLst>
          </p:cNvPr>
          <p:cNvSpPr/>
          <p:nvPr/>
        </p:nvSpPr>
        <p:spPr>
          <a:xfrm>
            <a:off x="0" y="-13352"/>
            <a:ext cx="6437090" cy="4825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E410614-9591-4168-997D-81DA24FD1DE9}"/>
              </a:ext>
            </a:extLst>
          </p:cNvPr>
          <p:cNvSpPr/>
          <p:nvPr/>
        </p:nvSpPr>
        <p:spPr>
          <a:xfrm>
            <a:off x="379211" y="20279"/>
            <a:ext cx="575349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vi-VN" sz="2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N9 – </a:t>
            </a:r>
            <a:r>
              <a:rPr lang="vi-VN" sz="2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Quản lý</a:t>
            </a:r>
            <a:r>
              <a:rPr lang="vi-VN" sz="2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– </a:t>
            </a:r>
            <a:r>
              <a:rPr lang="vi-VN" sz="2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Thống kê hàng trong kho</a:t>
            </a:r>
            <a:endParaRPr lang="en-US" sz="2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n-US" sz="2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0" name="Ctrl3">
            <a:extLst>
              <a:ext uri="{FF2B5EF4-FFF2-40B4-BE49-F238E27FC236}">
                <a16:creationId xmlns:a16="http://schemas.microsoft.com/office/drawing/2014/main" id="{8E7F4D73-4E65-4824-8EEB-179D10852562}"/>
              </a:ext>
            </a:extLst>
          </p:cNvPr>
          <p:cNvCxnSpPr>
            <a:cxnSpLocks/>
          </p:cNvCxnSpPr>
          <p:nvPr/>
        </p:nvCxnSpPr>
        <p:spPr>
          <a:xfrm>
            <a:off x="7282003" y="5866749"/>
            <a:ext cx="33732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0EF095C-CD78-4D8B-91CD-D51DE4EEF3E7}"/>
              </a:ext>
            </a:extLst>
          </p:cNvPr>
          <p:cNvSpPr/>
          <p:nvPr/>
        </p:nvSpPr>
        <p:spPr>
          <a:xfrm>
            <a:off x="7268388" y="5433403"/>
            <a:ext cx="3142207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lưu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dữ liệu vừa lưu từ CSDL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6389B0-D810-44B0-9460-24B4DE5F04B6}"/>
              </a:ext>
            </a:extLst>
          </p:cNvPr>
          <p:cNvCxnSpPr>
            <a:cxnSpLocks/>
          </p:cNvCxnSpPr>
          <p:nvPr/>
        </p:nvCxnSpPr>
        <p:spPr>
          <a:xfrm flipH="1">
            <a:off x="7282002" y="6340499"/>
            <a:ext cx="33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A882A2B-EEBE-49E2-A168-4C6B26124FD9}"/>
              </a:ext>
            </a:extLst>
          </p:cNvPr>
          <p:cNvSpPr/>
          <p:nvPr/>
        </p:nvSpPr>
        <p:spPr>
          <a:xfrm>
            <a:off x="8428129" y="5906481"/>
            <a:ext cx="839077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Trả KQ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7D4379C-896B-48DA-B317-66ADE9F6CEA2}"/>
              </a:ext>
            </a:extLst>
          </p:cNvPr>
          <p:cNvSpPr/>
          <p:nvPr/>
        </p:nvSpPr>
        <p:spPr>
          <a:xfrm>
            <a:off x="72265" y="3989824"/>
            <a:ext cx="3440365" cy="4218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Điền thông tin đầy đủ và bấm “Sửa”</a:t>
            </a:r>
            <a:endParaRPr lang="en-US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9DA04D6-5D9F-4B0A-B69D-883C95E4FE54}"/>
              </a:ext>
            </a:extLst>
          </p:cNvPr>
          <p:cNvCxnSpPr>
            <a:cxnSpLocks/>
          </p:cNvCxnSpPr>
          <p:nvPr/>
        </p:nvCxnSpPr>
        <p:spPr>
          <a:xfrm flipV="1">
            <a:off x="291324" y="4416490"/>
            <a:ext cx="3315476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509C562-C771-432F-B652-B026116E4127}"/>
              </a:ext>
            </a:extLst>
          </p:cNvPr>
          <p:cNvSpPr/>
          <p:nvPr/>
        </p:nvSpPr>
        <p:spPr>
          <a:xfrm>
            <a:off x="3590947" y="4315180"/>
            <a:ext cx="3629520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lưu thông tin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sản phẩm vào </a:t>
            </a: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CSDL</a:t>
            </a:r>
            <a:endParaRPr lang="vi-VN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2E1DCF3-445F-4B4A-8364-FFF70B9712A0}"/>
              </a:ext>
            </a:extLst>
          </p:cNvPr>
          <p:cNvCxnSpPr>
            <a:cxnSpLocks/>
          </p:cNvCxnSpPr>
          <p:nvPr/>
        </p:nvCxnSpPr>
        <p:spPr>
          <a:xfrm flipV="1">
            <a:off x="3606024" y="4741060"/>
            <a:ext cx="3632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check">
            <a:extLst>
              <a:ext uri="{FF2B5EF4-FFF2-40B4-BE49-F238E27FC236}">
                <a16:creationId xmlns:a16="http://schemas.microsoft.com/office/drawing/2014/main" id="{53D6E0D3-D5CF-47E2-A4ED-7203B5261389}"/>
              </a:ext>
            </a:extLst>
          </p:cNvPr>
          <p:cNvGrpSpPr/>
          <p:nvPr/>
        </p:nvGrpSpPr>
        <p:grpSpPr>
          <a:xfrm>
            <a:off x="7286374" y="4726432"/>
            <a:ext cx="2472578" cy="524987"/>
            <a:chOff x="7239000" y="2758972"/>
            <a:chExt cx="2472578" cy="524987"/>
          </a:xfrm>
        </p:grpSpPr>
        <p:grpSp>
          <p:nvGrpSpPr>
            <p:cNvPr id="94" name="ctrl 1">
              <a:extLst>
                <a:ext uri="{FF2B5EF4-FFF2-40B4-BE49-F238E27FC236}">
                  <a16:creationId xmlns:a16="http://schemas.microsoft.com/office/drawing/2014/main" id="{3CC72FDC-5C0F-47CB-AE35-F4E59F6C1D83}"/>
                </a:ext>
              </a:extLst>
            </p:cNvPr>
            <p:cNvGrpSpPr/>
            <p:nvPr/>
          </p:nvGrpSpPr>
          <p:grpSpPr>
            <a:xfrm>
              <a:off x="7239000" y="2762245"/>
              <a:ext cx="546095" cy="521714"/>
              <a:chOff x="7239000" y="2762245"/>
              <a:chExt cx="885256" cy="521714"/>
            </a:xfrm>
          </p:grpSpPr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A8A425CF-B6C9-4D5F-9003-F5425CE589E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239003" y="2762245"/>
                <a:ext cx="885253" cy="521714"/>
              </a:xfrm>
              <a:prstGeom prst="bentConnector3">
                <a:avLst>
                  <a:gd name="adj1" fmla="val 1223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A0574E2-A503-4907-B87E-3D2378D05576}"/>
                  </a:ext>
                </a:extLst>
              </p:cNvPr>
              <p:cNvCxnSpPr/>
              <p:nvPr/>
            </p:nvCxnSpPr>
            <p:spPr>
              <a:xfrm flipH="1">
                <a:off x="7239000" y="2762245"/>
                <a:ext cx="88525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A70BB59-901E-47E2-97AE-0FCD07037A94}"/>
                </a:ext>
              </a:extLst>
            </p:cNvPr>
            <p:cNvSpPr/>
            <p:nvPr/>
          </p:nvSpPr>
          <p:spPr>
            <a:xfrm>
              <a:off x="7721931" y="2758972"/>
              <a:ext cx="1989647" cy="41601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vi-VN" sz="16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Lấy dữ liệu từ Form</a:t>
              </a:r>
            </a:p>
          </p:txBody>
        </p:sp>
      </p:grpSp>
      <p:grpSp>
        <p:nvGrpSpPr>
          <p:cNvPr id="11" name="ac2">
            <a:extLst>
              <a:ext uri="{FF2B5EF4-FFF2-40B4-BE49-F238E27FC236}">
                <a16:creationId xmlns:a16="http://schemas.microsoft.com/office/drawing/2014/main" id="{D912D2CB-CD65-4570-98ED-9D7D0654CBCE}"/>
              </a:ext>
            </a:extLst>
          </p:cNvPr>
          <p:cNvGrpSpPr/>
          <p:nvPr/>
        </p:nvGrpSpPr>
        <p:grpSpPr>
          <a:xfrm>
            <a:off x="547189" y="1834968"/>
            <a:ext cx="10101813" cy="2836336"/>
            <a:chOff x="547189" y="1834968"/>
            <a:chExt cx="10101813" cy="2836336"/>
          </a:xfrm>
        </p:grpSpPr>
        <p:grpSp>
          <p:nvGrpSpPr>
            <p:cNvPr id="54" name="ac2">
              <a:extLst>
                <a:ext uri="{FF2B5EF4-FFF2-40B4-BE49-F238E27FC236}">
                  <a16:creationId xmlns:a16="http://schemas.microsoft.com/office/drawing/2014/main" id="{65A62E98-8A53-43AE-B38D-72980E2E8E10}"/>
                </a:ext>
              </a:extLst>
            </p:cNvPr>
            <p:cNvGrpSpPr/>
            <p:nvPr/>
          </p:nvGrpSpPr>
          <p:grpSpPr>
            <a:xfrm>
              <a:off x="547189" y="1834968"/>
              <a:ext cx="6987149" cy="2836336"/>
              <a:chOff x="648721" y="2982243"/>
              <a:chExt cx="6987149" cy="2836336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AEC92CC-1215-419D-A9C0-46FBBAE57639}"/>
                  </a:ext>
                </a:extLst>
              </p:cNvPr>
              <p:cNvSpPr/>
              <p:nvPr/>
            </p:nvSpPr>
            <p:spPr>
              <a:xfrm>
                <a:off x="648721" y="2982243"/>
                <a:ext cx="6987149" cy="283633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F9A818A-0D43-4170-AFFA-D3FAE5EF9A60}"/>
                  </a:ext>
                </a:extLst>
              </p:cNvPr>
              <p:cNvSpPr/>
              <p:nvPr/>
            </p:nvSpPr>
            <p:spPr>
              <a:xfrm>
                <a:off x="975332" y="3162953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B983B9A-2723-476B-92B6-B55A152D1A2C}"/>
                  </a:ext>
                </a:extLst>
              </p:cNvPr>
              <p:cNvSpPr/>
              <p:nvPr/>
            </p:nvSpPr>
            <p:spPr>
              <a:xfrm>
                <a:off x="1085848" y="3487342"/>
                <a:ext cx="6455100" cy="11546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Dữ liệu </a:t>
                </a: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đã</a:t>
                </a: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có ~&gt;  </a:t>
                </a: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hiển thị dữ liệu ra bảng theo: Tên, số lượng, đơn vị,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</a:t>
                </a: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gày nhập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~&gt; return 1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150125-CE31-4555-B7FD-EDEE080AC698}"/>
                  </a:ext>
                </a:extLst>
              </p:cNvPr>
              <p:cNvSpPr/>
              <p:nvPr/>
            </p:nvSpPr>
            <p:spPr>
              <a:xfrm>
                <a:off x="1085848" y="4962244"/>
                <a:ext cx="3966150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~&gt; thông báo “Mặt hàng không khả dụng”</a:t>
                </a:r>
              </a:p>
              <a:p>
                <a:pPr>
                  <a:lnSpc>
                    <a:spcPct val="150000"/>
                  </a:lnSpc>
                </a:pP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390F13-5A2D-4B6C-A4F1-0E04BBE5E2B5}"/>
                  </a:ext>
                </a:extLst>
              </p:cNvPr>
              <p:cNvSpPr/>
              <p:nvPr/>
            </p:nvSpPr>
            <p:spPr>
              <a:xfrm>
                <a:off x="975332" y="4637855"/>
                <a:ext cx="1082348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Ngược lại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23545BC-3371-4C8F-B7C3-0A8737EB1D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040" y="2166847"/>
              <a:ext cx="3120962" cy="8350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ac3">
            <a:extLst>
              <a:ext uri="{FF2B5EF4-FFF2-40B4-BE49-F238E27FC236}">
                <a16:creationId xmlns:a16="http://schemas.microsoft.com/office/drawing/2014/main" id="{C571CF9E-352E-44DD-B708-74DE93B71E16}"/>
              </a:ext>
            </a:extLst>
          </p:cNvPr>
          <p:cNvGrpSpPr/>
          <p:nvPr/>
        </p:nvGrpSpPr>
        <p:grpSpPr>
          <a:xfrm>
            <a:off x="540891" y="1986133"/>
            <a:ext cx="10095875" cy="3880616"/>
            <a:chOff x="540891" y="1986133"/>
            <a:chExt cx="10095875" cy="3880616"/>
          </a:xfrm>
        </p:grpSpPr>
        <p:grpSp>
          <p:nvGrpSpPr>
            <p:cNvPr id="78" name="ac3">
              <a:extLst>
                <a:ext uri="{FF2B5EF4-FFF2-40B4-BE49-F238E27FC236}">
                  <a16:creationId xmlns:a16="http://schemas.microsoft.com/office/drawing/2014/main" id="{471552D9-1165-490B-BB96-3C77619D4F17}"/>
                </a:ext>
              </a:extLst>
            </p:cNvPr>
            <p:cNvGrpSpPr/>
            <p:nvPr/>
          </p:nvGrpSpPr>
          <p:grpSpPr>
            <a:xfrm>
              <a:off x="540891" y="1986133"/>
              <a:ext cx="6987149" cy="2440224"/>
              <a:chOff x="648721" y="2982243"/>
              <a:chExt cx="6987149" cy="244022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C58D6D-5022-42B0-9897-67A5B902CB26}"/>
                  </a:ext>
                </a:extLst>
              </p:cNvPr>
              <p:cNvSpPr/>
              <p:nvPr/>
            </p:nvSpPr>
            <p:spPr>
              <a:xfrm>
                <a:off x="648721" y="2982243"/>
                <a:ext cx="6987149" cy="23798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BCBFDB3-B795-4A9A-8327-A73ADC583AB3}"/>
                  </a:ext>
                </a:extLst>
              </p:cNvPr>
              <p:cNvSpPr/>
              <p:nvPr/>
            </p:nvSpPr>
            <p:spPr>
              <a:xfrm>
                <a:off x="975332" y="3162953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B37BD72-ADA9-4DB6-A8A8-61C35BCD6BDD}"/>
                  </a:ext>
                </a:extLst>
              </p:cNvPr>
              <p:cNvSpPr/>
              <p:nvPr/>
            </p:nvSpPr>
            <p:spPr>
              <a:xfrm>
                <a:off x="1085848" y="3487342"/>
                <a:ext cx="4814138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Dữ liệu đã có ~&gt; Cập nhật dữ liệu mới trong CSDL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Return 1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FE7FEF3-871D-4EF6-AD21-A9656080BD86}"/>
                  </a:ext>
                </a:extLst>
              </p:cNvPr>
              <p:cNvSpPr/>
              <p:nvPr/>
            </p:nvSpPr>
            <p:spPr>
              <a:xfrm>
                <a:off x="1085848" y="4637124"/>
                <a:ext cx="3142207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Dữ liệu không tồn tại ~&gt; return 0</a:t>
                </a:r>
              </a:p>
              <a:p>
                <a:pPr>
                  <a:lnSpc>
                    <a:spcPct val="150000"/>
                  </a:lnSpc>
                </a:pP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7657FCB-1FFE-48DE-B89D-1CD8C4AEC46A}"/>
                  </a:ext>
                </a:extLst>
              </p:cNvPr>
              <p:cNvSpPr/>
              <p:nvPr/>
            </p:nvSpPr>
            <p:spPr>
              <a:xfrm>
                <a:off x="975332" y="4312735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8F1EF0-995B-4DA7-BCEC-D87CFF4F2F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040" y="2211033"/>
              <a:ext cx="3108726" cy="36557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225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DC1D9AE-8B40-4111-9477-EA6E0AC9B118}"/>
              </a:ext>
            </a:extLst>
          </p:cNvPr>
          <p:cNvGrpSpPr/>
          <p:nvPr/>
        </p:nvGrpSpPr>
        <p:grpSpPr>
          <a:xfrm>
            <a:off x="3606800" y="1625600"/>
            <a:ext cx="7048500" cy="5130799"/>
            <a:chOff x="3606800" y="0"/>
            <a:chExt cx="7048500" cy="69723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C2F962-20BE-43D1-AAD7-DC70757BAE3E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522ABD-84AD-4501-99C9-338FCA7A9F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90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815FFF-D84A-4A54-A5D5-04B31F9D0A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553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79CECD-BE92-4B9A-9787-3988DCEF5480}"/>
              </a:ext>
            </a:extLst>
          </p:cNvPr>
          <p:cNvGrpSpPr/>
          <p:nvPr/>
        </p:nvGrpSpPr>
        <p:grpSpPr>
          <a:xfrm>
            <a:off x="3237340" y="550324"/>
            <a:ext cx="737368" cy="663244"/>
            <a:chOff x="2886078" y="41272"/>
            <a:chExt cx="1200144" cy="10795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5546DBE-54D8-4087-B080-89EFEDFFA849}"/>
                </a:ext>
              </a:extLst>
            </p:cNvPr>
            <p:cNvSpPr/>
            <p:nvPr/>
          </p:nvSpPr>
          <p:spPr>
            <a:xfrm>
              <a:off x="3127378" y="101600"/>
              <a:ext cx="958844" cy="95884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5B8712-8239-43C9-85B6-B9EBED08581C}"/>
                </a:ext>
              </a:extLst>
            </p:cNvPr>
            <p:cNvCxnSpPr/>
            <p:nvPr/>
          </p:nvCxnSpPr>
          <p:spPr>
            <a:xfrm>
              <a:off x="2886078" y="41272"/>
              <a:ext cx="0" cy="1079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0D89310-EA70-4D7F-AC41-C2E0B6F9FBDA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2886078" y="581022"/>
              <a:ext cx="2413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E12977-C282-417C-A512-7E57FB0C8D51}"/>
              </a:ext>
            </a:extLst>
          </p:cNvPr>
          <p:cNvGrpSpPr/>
          <p:nvPr/>
        </p:nvGrpSpPr>
        <p:grpSpPr>
          <a:xfrm>
            <a:off x="6946730" y="453568"/>
            <a:ext cx="584540" cy="722934"/>
            <a:chOff x="6759578" y="-125413"/>
            <a:chExt cx="958844" cy="118585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3E35390-2DDD-4C14-874E-C9C37D417BE2}"/>
                </a:ext>
              </a:extLst>
            </p:cNvPr>
            <p:cNvGrpSpPr/>
            <p:nvPr/>
          </p:nvGrpSpPr>
          <p:grpSpPr>
            <a:xfrm rot="16200000">
              <a:off x="7077563" y="-59704"/>
              <a:ext cx="454022" cy="322604"/>
              <a:chOff x="4905374" y="1066630"/>
              <a:chExt cx="654035" cy="464723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025034A5-9994-4D42-8B1B-50801F0F33F1}"/>
                  </a:ext>
                </a:extLst>
              </p:cNvPr>
              <p:cNvSpPr/>
              <p:nvPr/>
            </p:nvSpPr>
            <p:spPr>
              <a:xfrm>
                <a:off x="4905375" y="1066630"/>
                <a:ext cx="654034" cy="425457"/>
              </a:xfrm>
              <a:prstGeom prst="triangl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8EC43FD8-5F86-4E9C-A28F-2123428432F5}"/>
                  </a:ext>
                </a:extLst>
              </p:cNvPr>
              <p:cNvSpPr/>
              <p:nvPr/>
            </p:nvSpPr>
            <p:spPr>
              <a:xfrm>
                <a:off x="4905374" y="1105895"/>
                <a:ext cx="654035" cy="4254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B84425E-4765-4297-81C0-4532B20CD5F1}"/>
                </a:ext>
              </a:extLst>
            </p:cNvPr>
            <p:cNvSpPr/>
            <p:nvPr/>
          </p:nvSpPr>
          <p:spPr>
            <a:xfrm>
              <a:off x="6759578" y="101600"/>
              <a:ext cx="958844" cy="95884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B88F6D-B80B-4C5A-8388-F27F548E2C9F}"/>
              </a:ext>
            </a:extLst>
          </p:cNvPr>
          <p:cNvGrpSpPr/>
          <p:nvPr/>
        </p:nvGrpSpPr>
        <p:grpSpPr>
          <a:xfrm>
            <a:off x="10356732" y="599939"/>
            <a:ext cx="584540" cy="538613"/>
            <a:chOff x="9065659" y="163559"/>
            <a:chExt cx="813902" cy="74995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9FA7FE0-4865-45EA-8EC1-2231C1F8F503}"/>
                </a:ext>
              </a:extLst>
            </p:cNvPr>
            <p:cNvSpPr/>
            <p:nvPr/>
          </p:nvSpPr>
          <p:spPr>
            <a:xfrm rot="16200000">
              <a:off x="9111144" y="163559"/>
              <a:ext cx="722932" cy="72293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2CCB38D-D4A9-49B7-A8CA-F50D5BC7C2BF}"/>
                </a:ext>
              </a:extLst>
            </p:cNvPr>
            <p:cNvCxnSpPr/>
            <p:nvPr/>
          </p:nvCxnSpPr>
          <p:spPr>
            <a:xfrm rot="16200000">
              <a:off x="9472610" y="506562"/>
              <a:ext cx="0" cy="8139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0DB7D5-90DA-4DCE-87E8-539AF65B8A28}"/>
              </a:ext>
            </a:extLst>
          </p:cNvPr>
          <p:cNvCxnSpPr>
            <a:cxnSpLocks/>
          </p:cNvCxnSpPr>
          <p:nvPr/>
        </p:nvCxnSpPr>
        <p:spPr>
          <a:xfrm>
            <a:off x="292100" y="1625600"/>
            <a:ext cx="11649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814771-6ADC-4486-AF29-037F98CE8598}"/>
              </a:ext>
            </a:extLst>
          </p:cNvPr>
          <p:cNvSpPr/>
          <p:nvPr/>
        </p:nvSpPr>
        <p:spPr>
          <a:xfrm>
            <a:off x="379211" y="969981"/>
            <a:ext cx="129939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5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ACTOR</a:t>
            </a:r>
            <a:endParaRPr lang="en-US" sz="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30710B-EF17-475B-9504-E52129113749}"/>
              </a:ext>
            </a:extLst>
          </p:cNvPr>
          <p:cNvSpPr/>
          <p:nvPr/>
        </p:nvSpPr>
        <p:spPr>
          <a:xfrm>
            <a:off x="2979414" y="1190432"/>
            <a:ext cx="12811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 search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3FB45E-B5C4-4C9F-93B0-E07672AB1817}"/>
              </a:ext>
            </a:extLst>
          </p:cNvPr>
          <p:cNvSpPr/>
          <p:nvPr/>
        </p:nvSpPr>
        <p:spPr>
          <a:xfrm>
            <a:off x="6685002" y="1175888"/>
            <a:ext cx="11079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Lớp Ctrl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859C4A-FA71-40C3-B60F-632690380986}"/>
              </a:ext>
            </a:extLst>
          </p:cNvPr>
          <p:cNvSpPr/>
          <p:nvPr/>
        </p:nvSpPr>
        <p:spPr>
          <a:xfrm>
            <a:off x="9972374" y="1175888"/>
            <a:ext cx="13532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Sản phẩm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43FD6-8A00-4043-8758-573557F959E1}"/>
              </a:ext>
            </a:extLst>
          </p:cNvPr>
          <p:cNvSpPr/>
          <p:nvPr/>
        </p:nvSpPr>
        <p:spPr>
          <a:xfrm>
            <a:off x="291324" y="1833934"/>
            <a:ext cx="3002232" cy="7911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Tìm kiếm sản phẩm</a:t>
            </a:r>
          </a:p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Bấm nút “ Tìm kiếm sản phẩm”</a:t>
            </a:r>
            <a:endParaRPr lang="en-US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3CA23F-96B2-458C-A185-D85F34F71813}"/>
              </a:ext>
            </a:extLst>
          </p:cNvPr>
          <p:cNvCxnSpPr>
            <a:cxnSpLocks/>
          </p:cNvCxnSpPr>
          <p:nvPr/>
        </p:nvCxnSpPr>
        <p:spPr>
          <a:xfrm flipV="1">
            <a:off x="291324" y="2260600"/>
            <a:ext cx="3315476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2114FB8-B3BC-4FE8-B1BD-7F8D6AA77625}"/>
              </a:ext>
            </a:extLst>
          </p:cNvPr>
          <p:cNvSpPr/>
          <p:nvPr/>
        </p:nvSpPr>
        <p:spPr>
          <a:xfrm>
            <a:off x="3706758" y="2209800"/>
            <a:ext cx="2800767" cy="7853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t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ìm kiếm sản phẩm trong</a:t>
            </a:r>
          </a:p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CSDL</a:t>
            </a:r>
            <a:endParaRPr lang="vi-VN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0CA03-25BF-4F7A-814C-74F142BE4200}"/>
              </a:ext>
            </a:extLst>
          </p:cNvPr>
          <p:cNvCxnSpPr>
            <a:cxnSpLocks/>
          </p:cNvCxnSpPr>
          <p:nvPr/>
        </p:nvCxnSpPr>
        <p:spPr>
          <a:xfrm flipV="1">
            <a:off x="3606024" y="2636911"/>
            <a:ext cx="3632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ktra">
            <a:extLst>
              <a:ext uri="{FF2B5EF4-FFF2-40B4-BE49-F238E27FC236}">
                <a16:creationId xmlns:a16="http://schemas.microsoft.com/office/drawing/2014/main" id="{D5499E53-B96D-42BD-A24D-3583FBE56051}"/>
              </a:ext>
            </a:extLst>
          </p:cNvPr>
          <p:cNvGrpSpPr/>
          <p:nvPr/>
        </p:nvGrpSpPr>
        <p:grpSpPr>
          <a:xfrm>
            <a:off x="7239000" y="2762245"/>
            <a:ext cx="546095" cy="521714"/>
            <a:chOff x="7239000" y="2762245"/>
            <a:chExt cx="885256" cy="521714"/>
          </a:xfrm>
        </p:grpSpPr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4B278E42-104F-406C-95E3-2A35151E75B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239003" y="2762245"/>
              <a:ext cx="885253" cy="521714"/>
            </a:xfrm>
            <a:prstGeom prst="bentConnector3">
              <a:avLst>
                <a:gd name="adj1" fmla="val 122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D59DE5F-62AE-4C48-8B07-B7D41841034F}"/>
                </a:ext>
              </a:extLst>
            </p:cNvPr>
            <p:cNvCxnSpPr/>
            <p:nvPr/>
          </p:nvCxnSpPr>
          <p:spPr>
            <a:xfrm flipH="1">
              <a:off x="7239000" y="2762245"/>
              <a:ext cx="88525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3E4CB63-DE19-494C-89DB-2383F990CB2D}"/>
              </a:ext>
            </a:extLst>
          </p:cNvPr>
          <p:cNvCxnSpPr/>
          <p:nvPr/>
        </p:nvCxnSpPr>
        <p:spPr>
          <a:xfrm flipH="1">
            <a:off x="3619975" y="3810000"/>
            <a:ext cx="3619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kq">
            <a:extLst>
              <a:ext uri="{FF2B5EF4-FFF2-40B4-BE49-F238E27FC236}">
                <a16:creationId xmlns:a16="http://schemas.microsoft.com/office/drawing/2014/main" id="{0AC84D28-5D2D-4D28-B2B1-A88F0AD187DA}"/>
              </a:ext>
            </a:extLst>
          </p:cNvPr>
          <p:cNvCxnSpPr>
            <a:cxnSpLocks/>
          </p:cNvCxnSpPr>
          <p:nvPr/>
        </p:nvCxnSpPr>
        <p:spPr>
          <a:xfrm>
            <a:off x="7282003" y="3822700"/>
            <a:ext cx="33732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3FAA4C3-4A9D-4497-81D2-7E3AA22E67E1}"/>
              </a:ext>
            </a:extLst>
          </p:cNvPr>
          <p:cNvSpPr/>
          <p:nvPr/>
        </p:nvSpPr>
        <p:spPr>
          <a:xfrm>
            <a:off x="4041883" y="3351953"/>
            <a:ext cx="2395207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Thông báo nếu nhập sai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430154D-31A1-4271-BD6F-7963D0E93064}"/>
              </a:ext>
            </a:extLst>
          </p:cNvPr>
          <p:cNvSpPr/>
          <p:nvPr/>
        </p:nvSpPr>
        <p:spPr>
          <a:xfrm>
            <a:off x="7669138" y="3389354"/>
            <a:ext cx="2340705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lấy dữ liệu từ CSDL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90A7A3-C6D1-44D4-A922-B335EDAE81AE}"/>
              </a:ext>
            </a:extLst>
          </p:cNvPr>
          <p:cNvCxnSpPr>
            <a:cxnSpLocks/>
          </p:cNvCxnSpPr>
          <p:nvPr/>
        </p:nvCxnSpPr>
        <p:spPr>
          <a:xfrm flipH="1">
            <a:off x="7282002" y="4762500"/>
            <a:ext cx="33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A99ADA-1691-46C0-AA61-99C467699CBD}"/>
              </a:ext>
            </a:extLst>
          </p:cNvPr>
          <p:cNvSpPr/>
          <p:nvPr/>
        </p:nvSpPr>
        <p:spPr>
          <a:xfrm>
            <a:off x="8428129" y="4328482"/>
            <a:ext cx="839077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Trả KQ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F38E8B7-1D2E-4CB6-AA9B-564283E04E16}"/>
              </a:ext>
            </a:extLst>
          </p:cNvPr>
          <p:cNvCxnSpPr>
            <a:cxnSpLocks/>
          </p:cNvCxnSpPr>
          <p:nvPr/>
        </p:nvCxnSpPr>
        <p:spPr>
          <a:xfrm flipH="1">
            <a:off x="3619975" y="4744493"/>
            <a:ext cx="3576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D34E3F8-FC53-48EB-AAC6-F5FC7D62FD5E}"/>
              </a:ext>
            </a:extLst>
          </p:cNvPr>
          <p:cNvSpPr/>
          <p:nvPr/>
        </p:nvSpPr>
        <p:spPr>
          <a:xfrm>
            <a:off x="3813946" y="4310475"/>
            <a:ext cx="3161443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Hiện thông tin sản phẩm ra bảng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4E010D-5820-4987-B13D-4A2CF2016CA2}"/>
              </a:ext>
            </a:extLst>
          </p:cNvPr>
          <p:cNvSpPr/>
          <p:nvPr/>
        </p:nvSpPr>
        <p:spPr>
          <a:xfrm>
            <a:off x="0" y="-13352"/>
            <a:ext cx="6437090" cy="4825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E410614-9591-4168-997D-81DA24FD1DE9}"/>
              </a:ext>
            </a:extLst>
          </p:cNvPr>
          <p:cNvSpPr/>
          <p:nvPr/>
        </p:nvSpPr>
        <p:spPr>
          <a:xfrm>
            <a:off x="379211" y="20279"/>
            <a:ext cx="45672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N9 – Admin – Quản lý sản phẩm</a:t>
            </a:r>
            <a:endParaRPr lang="en-US" sz="2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endParaRPr lang="en-US" sz="2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5" name="check">
            <a:extLst>
              <a:ext uri="{FF2B5EF4-FFF2-40B4-BE49-F238E27FC236}">
                <a16:creationId xmlns:a16="http://schemas.microsoft.com/office/drawing/2014/main" id="{3A7F6ECD-57F2-4258-BEC0-83FBB9B1E7EF}"/>
              </a:ext>
            </a:extLst>
          </p:cNvPr>
          <p:cNvSpPr/>
          <p:nvPr/>
        </p:nvSpPr>
        <p:spPr>
          <a:xfrm>
            <a:off x="7840426" y="2781968"/>
            <a:ext cx="949299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Kiểm tra</a:t>
            </a:r>
          </a:p>
        </p:txBody>
      </p:sp>
      <p:grpSp>
        <p:nvGrpSpPr>
          <p:cNvPr id="5" name="ac1">
            <a:extLst>
              <a:ext uri="{FF2B5EF4-FFF2-40B4-BE49-F238E27FC236}">
                <a16:creationId xmlns:a16="http://schemas.microsoft.com/office/drawing/2014/main" id="{4EC4750D-31A3-41D7-95B4-DCCEF04E372F}"/>
              </a:ext>
            </a:extLst>
          </p:cNvPr>
          <p:cNvGrpSpPr/>
          <p:nvPr/>
        </p:nvGrpSpPr>
        <p:grpSpPr>
          <a:xfrm>
            <a:off x="648721" y="1773372"/>
            <a:ext cx="7746192" cy="2245272"/>
            <a:chOff x="648721" y="1773372"/>
            <a:chExt cx="7746192" cy="2245272"/>
          </a:xfrm>
        </p:grpSpPr>
        <p:grpSp>
          <p:nvGrpSpPr>
            <p:cNvPr id="115" name="ac1">
              <a:extLst>
                <a:ext uri="{FF2B5EF4-FFF2-40B4-BE49-F238E27FC236}">
                  <a16:creationId xmlns:a16="http://schemas.microsoft.com/office/drawing/2014/main" id="{50CF1C40-37F0-442E-A726-A409461A498F}"/>
                </a:ext>
              </a:extLst>
            </p:cNvPr>
            <p:cNvGrpSpPr/>
            <p:nvPr/>
          </p:nvGrpSpPr>
          <p:grpSpPr>
            <a:xfrm>
              <a:off x="648721" y="1773372"/>
              <a:ext cx="6987149" cy="2245272"/>
              <a:chOff x="648721" y="2982244"/>
              <a:chExt cx="6987149" cy="2245272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93E2F4A-C567-4972-B947-25BD27553DF2}"/>
                  </a:ext>
                </a:extLst>
              </p:cNvPr>
              <p:cNvSpPr/>
              <p:nvPr/>
            </p:nvSpPr>
            <p:spPr>
              <a:xfrm>
                <a:off x="648721" y="2982244"/>
                <a:ext cx="6987149" cy="22452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1711DBAE-6B7C-411D-8095-3645C49543DE}"/>
                  </a:ext>
                </a:extLst>
              </p:cNvPr>
              <p:cNvSpPr/>
              <p:nvPr/>
            </p:nvSpPr>
            <p:spPr>
              <a:xfrm>
                <a:off x="975332" y="3162953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97FF5DD-3E4D-404F-AA71-E62D86C7D1F1}"/>
                  </a:ext>
                </a:extLst>
              </p:cNvPr>
              <p:cNvSpPr/>
              <p:nvPr/>
            </p:nvSpPr>
            <p:spPr>
              <a:xfrm>
                <a:off x="1085848" y="3488545"/>
                <a:ext cx="5421677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nhập sai tên ~&gt; hiện thông báo “ Không có sản phẩm nào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1081EEE2-2E99-42C5-8C40-B017DA94B770}"/>
                  </a:ext>
                </a:extLst>
              </p:cNvPr>
              <p:cNvSpPr/>
              <p:nvPr/>
            </p:nvSpPr>
            <p:spPr>
              <a:xfrm>
                <a:off x="1085848" y="4274266"/>
                <a:ext cx="6534546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không nhập thông tin tìm kiếm ~&gt; “ Vui lòng nhập thông tin s</a:t>
                </a: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ản phẩm”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>
                  <a:lnSpc>
                    <a:spcPct val="150000"/>
                  </a:lnSpc>
                </a:pP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B885AC4-17EA-494B-9C64-3E8925817282}"/>
                  </a:ext>
                </a:extLst>
              </p:cNvPr>
              <p:cNvSpPr/>
              <p:nvPr/>
            </p:nvSpPr>
            <p:spPr>
              <a:xfrm>
                <a:off x="975332" y="3949877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26AE951-B14A-4818-954F-B10276A021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69138" y="2209802"/>
              <a:ext cx="725775" cy="7784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ac2">
            <a:extLst>
              <a:ext uri="{FF2B5EF4-FFF2-40B4-BE49-F238E27FC236}">
                <a16:creationId xmlns:a16="http://schemas.microsoft.com/office/drawing/2014/main" id="{55E9839E-9DBB-43E5-B2B2-C2F792762276}"/>
              </a:ext>
            </a:extLst>
          </p:cNvPr>
          <p:cNvGrpSpPr/>
          <p:nvPr/>
        </p:nvGrpSpPr>
        <p:grpSpPr>
          <a:xfrm>
            <a:off x="615412" y="3825122"/>
            <a:ext cx="10033590" cy="1422458"/>
            <a:chOff x="615412" y="3825122"/>
            <a:chExt cx="10033590" cy="1422458"/>
          </a:xfrm>
        </p:grpSpPr>
        <p:grpSp>
          <p:nvGrpSpPr>
            <p:cNvPr id="116" name="ac2">
              <a:extLst>
                <a:ext uri="{FF2B5EF4-FFF2-40B4-BE49-F238E27FC236}">
                  <a16:creationId xmlns:a16="http://schemas.microsoft.com/office/drawing/2014/main" id="{25E66002-8FB2-4DC2-9C80-EB3AB436B820}"/>
                </a:ext>
              </a:extLst>
            </p:cNvPr>
            <p:cNvGrpSpPr/>
            <p:nvPr/>
          </p:nvGrpSpPr>
          <p:grpSpPr>
            <a:xfrm>
              <a:off x="615412" y="4321792"/>
              <a:ext cx="6987149" cy="925788"/>
              <a:chOff x="648721" y="2982244"/>
              <a:chExt cx="6987149" cy="925788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98E36CB-0902-41DB-B5B7-49E1A671250C}"/>
                  </a:ext>
                </a:extLst>
              </p:cNvPr>
              <p:cNvSpPr/>
              <p:nvPr/>
            </p:nvSpPr>
            <p:spPr>
              <a:xfrm>
                <a:off x="648721" y="2982244"/>
                <a:ext cx="6987149" cy="9257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68C25BC-9C53-4B40-9DCB-131C20CA02DD}"/>
                  </a:ext>
                </a:extLst>
              </p:cNvPr>
              <p:cNvSpPr/>
              <p:nvPr/>
            </p:nvSpPr>
            <p:spPr>
              <a:xfrm>
                <a:off x="975332" y="3162953"/>
                <a:ext cx="4884671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Lấy kết quả dựa theo thông tin do người dùng nhập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CCD602B-C941-4C1F-8E6C-27358544E6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02561" y="3825122"/>
              <a:ext cx="3046441" cy="6342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946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DC1D9AE-8B40-4111-9477-EA6E0AC9B118}"/>
              </a:ext>
            </a:extLst>
          </p:cNvPr>
          <p:cNvGrpSpPr/>
          <p:nvPr/>
        </p:nvGrpSpPr>
        <p:grpSpPr>
          <a:xfrm>
            <a:off x="3606800" y="1625600"/>
            <a:ext cx="7048500" cy="5130799"/>
            <a:chOff x="3606800" y="0"/>
            <a:chExt cx="7048500" cy="69723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C2F962-20BE-43D1-AAD7-DC70757BAE3E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522ABD-84AD-4501-99C9-338FCA7A9F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90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815FFF-D84A-4A54-A5D5-04B31F9D0A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553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79CECD-BE92-4B9A-9787-3988DCEF5480}"/>
              </a:ext>
            </a:extLst>
          </p:cNvPr>
          <p:cNvGrpSpPr/>
          <p:nvPr/>
        </p:nvGrpSpPr>
        <p:grpSpPr>
          <a:xfrm>
            <a:off x="3237340" y="550324"/>
            <a:ext cx="737368" cy="663244"/>
            <a:chOff x="2886078" y="41272"/>
            <a:chExt cx="1200144" cy="10795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5546DBE-54D8-4087-B080-89EFEDFFA849}"/>
                </a:ext>
              </a:extLst>
            </p:cNvPr>
            <p:cNvSpPr/>
            <p:nvPr/>
          </p:nvSpPr>
          <p:spPr>
            <a:xfrm>
              <a:off x="3127378" y="101600"/>
              <a:ext cx="958844" cy="95884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5B8712-8239-43C9-85B6-B9EBED08581C}"/>
                </a:ext>
              </a:extLst>
            </p:cNvPr>
            <p:cNvCxnSpPr/>
            <p:nvPr/>
          </p:nvCxnSpPr>
          <p:spPr>
            <a:xfrm>
              <a:off x="2886078" y="41272"/>
              <a:ext cx="0" cy="1079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0D89310-EA70-4D7F-AC41-C2E0B6F9FBDA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2886078" y="581022"/>
              <a:ext cx="2413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E12977-C282-417C-A512-7E57FB0C8D51}"/>
              </a:ext>
            </a:extLst>
          </p:cNvPr>
          <p:cNvGrpSpPr/>
          <p:nvPr/>
        </p:nvGrpSpPr>
        <p:grpSpPr>
          <a:xfrm>
            <a:off x="6946730" y="453568"/>
            <a:ext cx="584540" cy="722934"/>
            <a:chOff x="6759578" y="-125413"/>
            <a:chExt cx="958844" cy="118585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3E35390-2DDD-4C14-874E-C9C37D417BE2}"/>
                </a:ext>
              </a:extLst>
            </p:cNvPr>
            <p:cNvGrpSpPr/>
            <p:nvPr/>
          </p:nvGrpSpPr>
          <p:grpSpPr>
            <a:xfrm rot="16200000">
              <a:off x="7077563" y="-59704"/>
              <a:ext cx="454022" cy="322604"/>
              <a:chOff x="4905374" y="1066630"/>
              <a:chExt cx="654035" cy="464723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025034A5-9994-4D42-8B1B-50801F0F33F1}"/>
                  </a:ext>
                </a:extLst>
              </p:cNvPr>
              <p:cNvSpPr/>
              <p:nvPr/>
            </p:nvSpPr>
            <p:spPr>
              <a:xfrm>
                <a:off x="4905375" y="1066630"/>
                <a:ext cx="654034" cy="425457"/>
              </a:xfrm>
              <a:prstGeom prst="triangl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8EC43FD8-5F86-4E9C-A28F-2123428432F5}"/>
                  </a:ext>
                </a:extLst>
              </p:cNvPr>
              <p:cNvSpPr/>
              <p:nvPr/>
            </p:nvSpPr>
            <p:spPr>
              <a:xfrm>
                <a:off x="4905374" y="1105895"/>
                <a:ext cx="654035" cy="4254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B84425E-4765-4297-81C0-4532B20CD5F1}"/>
                </a:ext>
              </a:extLst>
            </p:cNvPr>
            <p:cNvSpPr/>
            <p:nvPr/>
          </p:nvSpPr>
          <p:spPr>
            <a:xfrm>
              <a:off x="6759578" y="101600"/>
              <a:ext cx="958844" cy="95884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B88F6D-B80B-4C5A-8388-F27F548E2C9F}"/>
              </a:ext>
            </a:extLst>
          </p:cNvPr>
          <p:cNvGrpSpPr/>
          <p:nvPr/>
        </p:nvGrpSpPr>
        <p:grpSpPr>
          <a:xfrm>
            <a:off x="10356732" y="599939"/>
            <a:ext cx="584540" cy="538613"/>
            <a:chOff x="9065659" y="163559"/>
            <a:chExt cx="813902" cy="74995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9FA7FE0-4865-45EA-8EC1-2231C1F8F503}"/>
                </a:ext>
              </a:extLst>
            </p:cNvPr>
            <p:cNvSpPr/>
            <p:nvPr/>
          </p:nvSpPr>
          <p:spPr>
            <a:xfrm rot="16200000">
              <a:off x="9111144" y="163559"/>
              <a:ext cx="722932" cy="72293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2CCB38D-D4A9-49B7-A8CA-F50D5BC7C2BF}"/>
                </a:ext>
              </a:extLst>
            </p:cNvPr>
            <p:cNvCxnSpPr/>
            <p:nvPr/>
          </p:nvCxnSpPr>
          <p:spPr>
            <a:xfrm rot="16200000">
              <a:off x="9472610" y="506562"/>
              <a:ext cx="0" cy="8139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0DB7D5-90DA-4DCE-87E8-539AF65B8A28}"/>
              </a:ext>
            </a:extLst>
          </p:cNvPr>
          <p:cNvCxnSpPr>
            <a:cxnSpLocks/>
          </p:cNvCxnSpPr>
          <p:nvPr/>
        </p:nvCxnSpPr>
        <p:spPr>
          <a:xfrm>
            <a:off x="292100" y="1625600"/>
            <a:ext cx="11649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814771-6ADC-4486-AF29-037F98CE8598}"/>
              </a:ext>
            </a:extLst>
          </p:cNvPr>
          <p:cNvSpPr/>
          <p:nvPr/>
        </p:nvSpPr>
        <p:spPr>
          <a:xfrm>
            <a:off x="379211" y="969981"/>
            <a:ext cx="129939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5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ACTOR</a:t>
            </a:r>
            <a:endParaRPr lang="en-US" sz="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30710B-EF17-475B-9504-E52129113749}"/>
              </a:ext>
            </a:extLst>
          </p:cNvPr>
          <p:cNvSpPr/>
          <p:nvPr/>
        </p:nvSpPr>
        <p:spPr>
          <a:xfrm>
            <a:off x="2908881" y="1190432"/>
            <a:ext cx="142218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 thêm sp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3FB45E-B5C4-4C9F-93B0-E07672AB1817}"/>
              </a:ext>
            </a:extLst>
          </p:cNvPr>
          <p:cNvSpPr/>
          <p:nvPr/>
        </p:nvSpPr>
        <p:spPr>
          <a:xfrm>
            <a:off x="6685002" y="1175888"/>
            <a:ext cx="11079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Lớp Ctrl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859C4A-FA71-40C3-B60F-632690380986}"/>
              </a:ext>
            </a:extLst>
          </p:cNvPr>
          <p:cNvSpPr/>
          <p:nvPr/>
        </p:nvSpPr>
        <p:spPr>
          <a:xfrm>
            <a:off x="9972374" y="1175888"/>
            <a:ext cx="13532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Sản phẩm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43FD6-8A00-4043-8758-573557F959E1}"/>
              </a:ext>
            </a:extLst>
          </p:cNvPr>
          <p:cNvSpPr/>
          <p:nvPr/>
        </p:nvSpPr>
        <p:spPr>
          <a:xfrm>
            <a:off x="442551" y="1601457"/>
            <a:ext cx="2699778" cy="4218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Bấm nút “ Lưu tt sản phẩm”</a:t>
            </a:r>
            <a:endParaRPr lang="en-US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3CA23F-96B2-458C-A185-D85F34F71813}"/>
              </a:ext>
            </a:extLst>
          </p:cNvPr>
          <p:cNvCxnSpPr>
            <a:cxnSpLocks/>
          </p:cNvCxnSpPr>
          <p:nvPr/>
        </p:nvCxnSpPr>
        <p:spPr>
          <a:xfrm flipV="1">
            <a:off x="291324" y="2028123"/>
            <a:ext cx="3315476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2114FB8-B3BC-4FE8-B1BD-7F8D6AA77625}"/>
              </a:ext>
            </a:extLst>
          </p:cNvPr>
          <p:cNvSpPr/>
          <p:nvPr/>
        </p:nvSpPr>
        <p:spPr>
          <a:xfrm>
            <a:off x="3590944" y="1978554"/>
            <a:ext cx="3629520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lưu thông tin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sản phẩm vào </a:t>
            </a: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CSDL</a:t>
            </a:r>
            <a:endParaRPr lang="vi-VN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0CA03-25BF-4F7A-814C-74F142BE4200}"/>
              </a:ext>
            </a:extLst>
          </p:cNvPr>
          <p:cNvCxnSpPr>
            <a:cxnSpLocks/>
          </p:cNvCxnSpPr>
          <p:nvPr/>
        </p:nvCxnSpPr>
        <p:spPr>
          <a:xfrm flipV="1">
            <a:off x="3606024" y="2404434"/>
            <a:ext cx="3632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3E4CB63-DE19-494C-89DB-2383F990CB2D}"/>
              </a:ext>
            </a:extLst>
          </p:cNvPr>
          <p:cNvCxnSpPr/>
          <p:nvPr/>
        </p:nvCxnSpPr>
        <p:spPr>
          <a:xfrm flipH="1">
            <a:off x="3619975" y="4367936"/>
            <a:ext cx="3619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trl 2">
            <a:extLst>
              <a:ext uri="{FF2B5EF4-FFF2-40B4-BE49-F238E27FC236}">
                <a16:creationId xmlns:a16="http://schemas.microsoft.com/office/drawing/2014/main" id="{0AC84D28-5D2D-4D28-B2B1-A88F0AD187DA}"/>
              </a:ext>
            </a:extLst>
          </p:cNvPr>
          <p:cNvCxnSpPr>
            <a:cxnSpLocks/>
          </p:cNvCxnSpPr>
          <p:nvPr/>
        </p:nvCxnSpPr>
        <p:spPr>
          <a:xfrm>
            <a:off x="7282003" y="4380636"/>
            <a:ext cx="33732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3FAA4C3-4A9D-4497-81D2-7E3AA22E67E1}"/>
              </a:ext>
            </a:extLst>
          </p:cNvPr>
          <p:cNvSpPr/>
          <p:nvPr/>
        </p:nvSpPr>
        <p:spPr>
          <a:xfrm>
            <a:off x="4041883" y="3909889"/>
            <a:ext cx="2395207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Thông báo nếu nhập sai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430154D-31A1-4271-BD6F-7963D0E93064}"/>
              </a:ext>
            </a:extLst>
          </p:cNvPr>
          <p:cNvSpPr/>
          <p:nvPr/>
        </p:nvSpPr>
        <p:spPr>
          <a:xfrm>
            <a:off x="7584178" y="3947290"/>
            <a:ext cx="2510624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lưu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dữ liệu vào CSDL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90A7A3-C6D1-44D4-A922-B335EDAE81AE}"/>
              </a:ext>
            </a:extLst>
          </p:cNvPr>
          <p:cNvCxnSpPr>
            <a:cxnSpLocks/>
          </p:cNvCxnSpPr>
          <p:nvPr/>
        </p:nvCxnSpPr>
        <p:spPr>
          <a:xfrm flipH="1">
            <a:off x="7282002" y="4928551"/>
            <a:ext cx="33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A99ADA-1691-46C0-AA61-99C467699CBD}"/>
              </a:ext>
            </a:extLst>
          </p:cNvPr>
          <p:cNvSpPr/>
          <p:nvPr/>
        </p:nvSpPr>
        <p:spPr>
          <a:xfrm>
            <a:off x="8428129" y="4494533"/>
            <a:ext cx="839077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Trả KQ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F38E8B7-1D2E-4CB6-AA9B-564283E04E16}"/>
              </a:ext>
            </a:extLst>
          </p:cNvPr>
          <p:cNvCxnSpPr>
            <a:cxnSpLocks/>
          </p:cNvCxnSpPr>
          <p:nvPr/>
        </p:nvCxnSpPr>
        <p:spPr>
          <a:xfrm flipH="1">
            <a:off x="3619975" y="6376491"/>
            <a:ext cx="3576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D34E3F8-FC53-48EB-AAC6-F5FC7D62FD5E}"/>
              </a:ext>
            </a:extLst>
          </p:cNvPr>
          <p:cNvSpPr/>
          <p:nvPr/>
        </p:nvSpPr>
        <p:spPr>
          <a:xfrm>
            <a:off x="3579917" y="5942471"/>
            <a:ext cx="3629520" cy="7853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Hiển thị thông tin sản phẩm mới tại</a:t>
            </a:r>
          </a:p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danh sách ở mục “Quản lý sản phẩm”</a:t>
            </a:r>
            <a:endParaRPr lang="vi-VN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4E010D-5820-4987-B13D-4A2CF2016CA2}"/>
              </a:ext>
            </a:extLst>
          </p:cNvPr>
          <p:cNvSpPr/>
          <p:nvPr/>
        </p:nvSpPr>
        <p:spPr>
          <a:xfrm>
            <a:off x="0" y="-13352"/>
            <a:ext cx="6437090" cy="4825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E410614-9591-4168-997D-81DA24FD1DE9}"/>
              </a:ext>
            </a:extLst>
          </p:cNvPr>
          <p:cNvSpPr/>
          <p:nvPr/>
        </p:nvSpPr>
        <p:spPr>
          <a:xfrm>
            <a:off x="379211" y="20279"/>
            <a:ext cx="45672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N9 – Admin – Quản lý sản phẩm</a:t>
            </a:r>
            <a:endParaRPr lang="en-US" sz="2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endParaRPr lang="en-US" sz="2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check">
            <a:extLst>
              <a:ext uri="{FF2B5EF4-FFF2-40B4-BE49-F238E27FC236}">
                <a16:creationId xmlns:a16="http://schemas.microsoft.com/office/drawing/2014/main" id="{41DDA72C-8DA0-4FBF-9C02-4A2838AF494C}"/>
              </a:ext>
            </a:extLst>
          </p:cNvPr>
          <p:cNvGrpSpPr/>
          <p:nvPr/>
        </p:nvGrpSpPr>
        <p:grpSpPr>
          <a:xfrm>
            <a:off x="7239000" y="3320181"/>
            <a:ext cx="1538510" cy="521714"/>
            <a:chOff x="7239000" y="2762245"/>
            <a:chExt cx="1538510" cy="521714"/>
          </a:xfrm>
        </p:grpSpPr>
        <p:grpSp>
          <p:nvGrpSpPr>
            <p:cNvPr id="97" name="ctrl 1">
              <a:extLst>
                <a:ext uri="{FF2B5EF4-FFF2-40B4-BE49-F238E27FC236}">
                  <a16:creationId xmlns:a16="http://schemas.microsoft.com/office/drawing/2014/main" id="{D5499E53-B96D-42BD-A24D-3583FBE56051}"/>
                </a:ext>
              </a:extLst>
            </p:cNvPr>
            <p:cNvGrpSpPr/>
            <p:nvPr/>
          </p:nvGrpSpPr>
          <p:grpSpPr>
            <a:xfrm>
              <a:off x="7239000" y="2762245"/>
              <a:ext cx="546095" cy="521714"/>
              <a:chOff x="7239000" y="2762245"/>
              <a:chExt cx="885256" cy="521714"/>
            </a:xfrm>
          </p:grpSpPr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4B278E42-104F-406C-95E3-2A35151E75B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239003" y="2762245"/>
                <a:ext cx="885253" cy="521714"/>
              </a:xfrm>
              <a:prstGeom prst="bentConnector3">
                <a:avLst>
                  <a:gd name="adj1" fmla="val 1223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D59DE5F-62AE-4C48-8B07-B7D41841034F}"/>
                  </a:ext>
                </a:extLst>
              </p:cNvPr>
              <p:cNvCxnSpPr/>
              <p:nvPr/>
            </p:nvCxnSpPr>
            <p:spPr>
              <a:xfrm flipH="1">
                <a:off x="7239000" y="2762245"/>
                <a:ext cx="88525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1F1C6A0-683C-4FEE-8BF0-D06B77DE17D4}"/>
                </a:ext>
              </a:extLst>
            </p:cNvPr>
            <p:cNvSpPr/>
            <p:nvPr/>
          </p:nvSpPr>
          <p:spPr>
            <a:xfrm>
              <a:off x="7828211" y="2762368"/>
              <a:ext cx="949299" cy="41601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Kiểm tra</a:t>
              </a:r>
            </a:p>
          </p:txBody>
        </p:sp>
      </p:grpSp>
      <p:cxnSp>
        <p:nvCxnSpPr>
          <p:cNvPr id="50" name="Ctrl3">
            <a:extLst>
              <a:ext uri="{FF2B5EF4-FFF2-40B4-BE49-F238E27FC236}">
                <a16:creationId xmlns:a16="http://schemas.microsoft.com/office/drawing/2014/main" id="{8E7F4D73-4E65-4824-8EEB-179D10852562}"/>
              </a:ext>
            </a:extLst>
          </p:cNvPr>
          <p:cNvCxnSpPr>
            <a:cxnSpLocks/>
          </p:cNvCxnSpPr>
          <p:nvPr/>
        </p:nvCxnSpPr>
        <p:spPr>
          <a:xfrm>
            <a:off x="7282003" y="5631037"/>
            <a:ext cx="33732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0EF095C-CD78-4D8B-91CD-D51DE4EEF3E7}"/>
              </a:ext>
            </a:extLst>
          </p:cNvPr>
          <p:cNvSpPr/>
          <p:nvPr/>
        </p:nvSpPr>
        <p:spPr>
          <a:xfrm>
            <a:off x="7298044" y="5197691"/>
            <a:ext cx="3082895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lấy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dữ liệu vừa lưu từ CSDL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6389B0-D810-44B0-9460-24B4DE5F04B6}"/>
              </a:ext>
            </a:extLst>
          </p:cNvPr>
          <p:cNvCxnSpPr>
            <a:cxnSpLocks/>
          </p:cNvCxnSpPr>
          <p:nvPr/>
        </p:nvCxnSpPr>
        <p:spPr>
          <a:xfrm flipH="1">
            <a:off x="7282002" y="6189115"/>
            <a:ext cx="33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A882A2B-EEBE-49E2-A168-4C6B26124FD9}"/>
              </a:ext>
            </a:extLst>
          </p:cNvPr>
          <p:cNvSpPr/>
          <p:nvPr/>
        </p:nvSpPr>
        <p:spPr>
          <a:xfrm>
            <a:off x="8428129" y="5755097"/>
            <a:ext cx="839077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Trả KQ</a:t>
            </a:r>
          </a:p>
        </p:txBody>
      </p:sp>
      <p:grpSp>
        <p:nvGrpSpPr>
          <p:cNvPr id="84" name="check">
            <a:extLst>
              <a:ext uri="{FF2B5EF4-FFF2-40B4-BE49-F238E27FC236}">
                <a16:creationId xmlns:a16="http://schemas.microsoft.com/office/drawing/2014/main" id="{F11B99EF-6BBA-4DB6-8595-4D392A464D4A}"/>
              </a:ext>
            </a:extLst>
          </p:cNvPr>
          <p:cNvGrpSpPr/>
          <p:nvPr/>
        </p:nvGrpSpPr>
        <p:grpSpPr>
          <a:xfrm>
            <a:off x="7286374" y="2491232"/>
            <a:ext cx="2472578" cy="524987"/>
            <a:chOff x="7239000" y="2758972"/>
            <a:chExt cx="2472578" cy="524987"/>
          </a:xfrm>
        </p:grpSpPr>
        <p:grpSp>
          <p:nvGrpSpPr>
            <p:cNvPr id="85" name="ctrl 1">
              <a:extLst>
                <a:ext uri="{FF2B5EF4-FFF2-40B4-BE49-F238E27FC236}">
                  <a16:creationId xmlns:a16="http://schemas.microsoft.com/office/drawing/2014/main" id="{CB5B46BA-F749-4819-82ED-7A3BC5DB6486}"/>
                </a:ext>
              </a:extLst>
            </p:cNvPr>
            <p:cNvGrpSpPr/>
            <p:nvPr/>
          </p:nvGrpSpPr>
          <p:grpSpPr>
            <a:xfrm>
              <a:off x="7239000" y="2762245"/>
              <a:ext cx="546095" cy="521714"/>
              <a:chOff x="7239000" y="2762245"/>
              <a:chExt cx="885256" cy="521714"/>
            </a:xfrm>
          </p:grpSpPr>
          <p:cxnSp>
            <p:nvCxnSpPr>
              <p:cNvPr id="87" name="Connector: Elbow 86">
                <a:extLst>
                  <a:ext uri="{FF2B5EF4-FFF2-40B4-BE49-F238E27FC236}">
                    <a16:creationId xmlns:a16="http://schemas.microsoft.com/office/drawing/2014/main" id="{CFBBFEE9-5882-44F0-87A9-CAE9EFBFBE7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239003" y="2762245"/>
                <a:ext cx="885253" cy="521714"/>
              </a:xfrm>
              <a:prstGeom prst="bentConnector3">
                <a:avLst>
                  <a:gd name="adj1" fmla="val 1223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EDBD3B1-5E54-4F1D-AE2E-8D14DD49C1AB}"/>
                  </a:ext>
                </a:extLst>
              </p:cNvPr>
              <p:cNvCxnSpPr/>
              <p:nvPr/>
            </p:nvCxnSpPr>
            <p:spPr>
              <a:xfrm flipH="1">
                <a:off x="7239000" y="2762245"/>
                <a:ext cx="88525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25801FF-7BF3-4167-8DB8-480BABEE7A9F}"/>
                </a:ext>
              </a:extLst>
            </p:cNvPr>
            <p:cNvSpPr/>
            <p:nvPr/>
          </p:nvSpPr>
          <p:spPr>
            <a:xfrm>
              <a:off x="7721931" y="2758972"/>
              <a:ext cx="1989647" cy="41601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vi-VN" sz="16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Lấy dữ liệu từ Form</a:t>
              </a:r>
            </a:p>
          </p:txBody>
        </p:sp>
      </p:grpSp>
      <p:grpSp>
        <p:nvGrpSpPr>
          <p:cNvPr id="5" name="ac1">
            <a:extLst>
              <a:ext uri="{FF2B5EF4-FFF2-40B4-BE49-F238E27FC236}">
                <a16:creationId xmlns:a16="http://schemas.microsoft.com/office/drawing/2014/main" id="{8D953C9F-58C1-45E6-A20E-4065E579AEDA}"/>
              </a:ext>
            </a:extLst>
          </p:cNvPr>
          <p:cNvGrpSpPr/>
          <p:nvPr/>
        </p:nvGrpSpPr>
        <p:grpSpPr>
          <a:xfrm>
            <a:off x="743131" y="1987368"/>
            <a:ext cx="7661957" cy="4568575"/>
            <a:chOff x="743131" y="1987368"/>
            <a:chExt cx="7661957" cy="4568575"/>
          </a:xfrm>
        </p:grpSpPr>
        <p:grpSp>
          <p:nvGrpSpPr>
            <p:cNvPr id="66" name="ac1">
              <a:extLst>
                <a:ext uri="{FF2B5EF4-FFF2-40B4-BE49-F238E27FC236}">
                  <a16:creationId xmlns:a16="http://schemas.microsoft.com/office/drawing/2014/main" id="{732A9B3C-994F-4B0C-A917-E0141F6DE4DC}"/>
                </a:ext>
              </a:extLst>
            </p:cNvPr>
            <p:cNvGrpSpPr/>
            <p:nvPr/>
          </p:nvGrpSpPr>
          <p:grpSpPr>
            <a:xfrm>
              <a:off x="743131" y="1987368"/>
              <a:ext cx="6987149" cy="4568575"/>
              <a:chOff x="648721" y="2982243"/>
              <a:chExt cx="6987149" cy="4568575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B6F5D4-8B61-405E-877C-0918B25A59CC}"/>
                  </a:ext>
                </a:extLst>
              </p:cNvPr>
              <p:cNvSpPr/>
              <p:nvPr/>
            </p:nvSpPr>
            <p:spPr>
              <a:xfrm>
                <a:off x="648721" y="2982243"/>
                <a:ext cx="6987149" cy="45685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1FA7069-7179-49C2-9788-78ED9FB4E928}"/>
                  </a:ext>
                </a:extLst>
              </p:cNvPr>
              <p:cNvSpPr/>
              <p:nvPr/>
            </p:nvSpPr>
            <p:spPr>
              <a:xfrm>
                <a:off x="975332" y="3162953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C8EBC1D-8CAC-48C8-96E2-C0B6B88984C6}"/>
                  </a:ext>
                </a:extLst>
              </p:cNvPr>
              <p:cNvSpPr/>
              <p:nvPr/>
            </p:nvSpPr>
            <p:spPr>
              <a:xfrm>
                <a:off x="1085848" y="3487342"/>
                <a:ext cx="6301212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Sản phẩm đã có~&gt; hiện thông báo “ Thông tin sản phảm đã tồn tại”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39E5A36-27A4-487A-A8FB-3A1A70CECA2A}"/>
                  </a:ext>
                </a:extLst>
              </p:cNvPr>
              <p:cNvSpPr/>
              <p:nvPr/>
            </p:nvSpPr>
            <p:spPr>
              <a:xfrm>
                <a:off x="1085848" y="4274266"/>
                <a:ext cx="4615751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Nhập thiếu tên</a:t>
                </a: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~&gt; “ Vui lòng nhập tên s</a:t>
                </a: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ản phẩm”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DD59018-A828-411D-8BAB-01730E6C7ED7}"/>
                  </a:ext>
                </a:extLst>
              </p:cNvPr>
              <p:cNvSpPr/>
              <p:nvPr/>
            </p:nvSpPr>
            <p:spPr>
              <a:xfrm>
                <a:off x="975332" y="3949877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2CD09AE-8563-48C2-86CF-E8B71D943DF1}"/>
                  </a:ext>
                </a:extLst>
              </p:cNvPr>
              <p:cNvSpPr/>
              <p:nvPr/>
            </p:nvSpPr>
            <p:spPr>
              <a:xfrm>
                <a:off x="1085848" y="5118442"/>
                <a:ext cx="5574347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Nhập thiếu mã sản phẩm</a:t>
                </a: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~&gt; “ Vui lòng nhập mã s</a:t>
                </a: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ản phẩm”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6F34211-CB10-48B3-B23A-046B5B58A634}"/>
                  </a:ext>
                </a:extLst>
              </p:cNvPr>
              <p:cNvSpPr/>
              <p:nvPr/>
            </p:nvSpPr>
            <p:spPr>
              <a:xfrm>
                <a:off x="975332" y="4794053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1E96DED-8744-43D6-BAB7-C06F3AF3537B}"/>
                  </a:ext>
                </a:extLst>
              </p:cNvPr>
              <p:cNvSpPr/>
              <p:nvPr/>
            </p:nvSpPr>
            <p:spPr>
              <a:xfrm>
                <a:off x="1085848" y="5872261"/>
                <a:ext cx="5683351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Nhập thiếu số lượng</a:t>
                </a: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~&gt; “ Vui lòng nhập số lượng s</a:t>
                </a: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ản phẩm”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D7F77FF-B3CA-458F-AF69-243FC1A00D57}"/>
                  </a:ext>
                </a:extLst>
              </p:cNvPr>
              <p:cNvSpPr/>
              <p:nvPr/>
            </p:nvSpPr>
            <p:spPr>
              <a:xfrm>
                <a:off x="975332" y="5547872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5275636-BAED-4E33-A5FC-77D8583AEE7E}"/>
                  </a:ext>
                </a:extLst>
              </p:cNvPr>
              <p:cNvSpPr/>
              <p:nvPr/>
            </p:nvSpPr>
            <p:spPr>
              <a:xfrm>
                <a:off x="1085848" y="6683863"/>
                <a:ext cx="5135124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Nhập thiếu đơn vị</a:t>
                </a: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~&gt; “ Vui lòng nhập đơn vị s</a:t>
                </a: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ản phẩm”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DDF8BE2-719C-403F-98BF-BD6157DE7478}"/>
                  </a:ext>
                </a:extLst>
              </p:cNvPr>
              <p:cNvSpPr/>
              <p:nvPr/>
            </p:nvSpPr>
            <p:spPr>
              <a:xfrm>
                <a:off x="975332" y="6359474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4581CEF-5CA2-435C-B694-6DAF6A3181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46137" y="2039160"/>
              <a:ext cx="658951" cy="14616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ac2">
            <a:extLst>
              <a:ext uri="{FF2B5EF4-FFF2-40B4-BE49-F238E27FC236}">
                <a16:creationId xmlns:a16="http://schemas.microsoft.com/office/drawing/2014/main" id="{D912D2CB-CD65-4570-98ED-9D7D0654CBCE}"/>
              </a:ext>
            </a:extLst>
          </p:cNvPr>
          <p:cNvGrpSpPr/>
          <p:nvPr/>
        </p:nvGrpSpPr>
        <p:grpSpPr>
          <a:xfrm>
            <a:off x="547189" y="1834968"/>
            <a:ext cx="10101813" cy="2543013"/>
            <a:chOff x="547189" y="1834968"/>
            <a:chExt cx="10101813" cy="2543013"/>
          </a:xfrm>
        </p:grpSpPr>
        <p:grpSp>
          <p:nvGrpSpPr>
            <p:cNvPr id="54" name="ac2">
              <a:extLst>
                <a:ext uri="{FF2B5EF4-FFF2-40B4-BE49-F238E27FC236}">
                  <a16:creationId xmlns:a16="http://schemas.microsoft.com/office/drawing/2014/main" id="{65A62E98-8A53-43AE-B38D-72980E2E8E10}"/>
                </a:ext>
              </a:extLst>
            </p:cNvPr>
            <p:cNvGrpSpPr/>
            <p:nvPr/>
          </p:nvGrpSpPr>
          <p:grpSpPr>
            <a:xfrm>
              <a:off x="547189" y="1834968"/>
              <a:ext cx="6987149" cy="2440224"/>
              <a:chOff x="648721" y="2982243"/>
              <a:chExt cx="6987149" cy="244022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AEC92CC-1215-419D-A9C0-46FBBAE57639}"/>
                  </a:ext>
                </a:extLst>
              </p:cNvPr>
              <p:cNvSpPr/>
              <p:nvPr/>
            </p:nvSpPr>
            <p:spPr>
              <a:xfrm>
                <a:off x="648721" y="2982243"/>
                <a:ext cx="6987149" cy="23798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F9A818A-0D43-4170-AFFA-D3FAE5EF9A60}"/>
                  </a:ext>
                </a:extLst>
              </p:cNvPr>
              <p:cNvSpPr/>
              <p:nvPr/>
            </p:nvSpPr>
            <p:spPr>
              <a:xfrm>
                <a:off x="975332" y="3162953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B983B9A-2723-476B-92B6-B55A152D1A2C}"/>
                  </a:ext>
                </a:extLst>
              </p:cNvPr>
              <p:cNvSpPr/>
              <p:nvPr/>
            </p:nvSpPr>
            <p:spPr>
              <a:xfrm>
                <a:off x="1085848" y="3487342"/>
                <a:ext cx="4507965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Dữ liệu chưa có ~&gt;  Lưu dữ liệu mới vào CSDL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Return 1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150125-CE31-4555-B7FD-EDEE080AC698}"/>
                  </a:ext>
                </a:extLst>
              </p:cNvPr>
              <p:cNvSpPr/>
              <p:nvPr/>
            </p:nvSpPr>
            <p:spPr>
              <a:xfrm>
                <a:off x="1085848" y="4637124"/>
                <a:ext cx="2811988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Dữ liệu đã tồn tại ~&gt; return 0</a:t>
                </a:r>
              </a:p>
              <a:p>
                <a:pPr>
                  <a:lnSpc>
                    <a:spcPct val="150000"/>
                  </a:lnSpc>
                </a:pP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390F13-5A2D-4B6C-A4F1-0E04BBE5E2B5}"/>
                  </a:ext>
                </a:extLst>
              </p:cNvPr>
              <p:cNvSpPr/>
              <p:nvPr/>
            </p:nvSpPr>
            <p:spPr>
              <a:xfrm>
                <a:off x="975332" y="4312735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23545BC-3371-4C8F-B7C3-0A8737EB1D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040" y="2166846"/>
              <a:ext cx="3120962" cy="22111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ac3">
            <a:extLst>
              <a:ext uri="{FF2B5EF4-FFF2-40B4-BE49-F238E27FC236}">
                <a16:creationId xmlns:a16="http://schemas.microsoft.com/office/drawing/2014/main" id="{C571CF9E-352E-44DD-B708-74DE93B71E16}"/>
              </a:ext>
            </a:extLst>
          </p:cNvPr>
          <p:cNvGrpSpPr/>
          <p:nvPr/>
        </p:nvGrpSpPr>
        <p:grpSpPr>
          <a:xfrm>
            <a:off x="540891" y="1986133"/>
            <a:ext cx="10108111" cy="3676596"/>
            <a:chOff x="540891" y="1986133"/>
            <a:chExt cx="10108111" cy="3676596"/>
          </a:xfrm>
        </p:grpSpPr>
        <p:grpSp>
          <p:nvGrpSpPr>
            <p:cNvPr id="78" name="ac3">
              <a:extLst>
                <a:ext uri="{FF2B5EF4-FFF2-40B4-BE49-F238E27FC236}">
                  <a16:creationId xmlns:a16="http://schemas.microsoft.com/office/drawing/2014/main" id="{471552D9-1165-490B-BB96-3C77619D4F17}"/>
                </a:ext>
              </a:extLst>
            </p:cNvPr>
            <p:cNvGrpSpPr/>
            <p:nvPr/>
          </p:nvGrpSpPr>
          <p:grpSpPr>
            <a:xfrm>
              <a:off x="540891" y="1986133"/>
              <a:ext cx="6987149" cy="2440224"/>
              <a:chOff x="648721" y="2982243"/>
              <a:chExt cx="6987149" cy="244022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C58D6D-5022-42B0-9897-67A5B902CB26}"/>
                  </a:ext>
                </a:extLst>
              </p:cNvPr>
              <p:cNvSpPr/>
              <p:nvPr/>
            </p:nvSpPr>
            <p:spPr>
              <a:xfrm>
                <a:off x="648721" y="2982243"/>
                <a:ext cx="6987149" cy="23798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BCBFDB3-B795-4A9A-8327-A73ADC583AB3}"/>
                  </a:ext>
                </a:extLst>
              </p:cNvPr>
              <p:cNvSpPr/>
              <p:nvPr/>
            </p:nvSpPr>
            <p:spPr>
              <a:xfrm>
                <a:off x="975332" y="3162953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B37BD72-ADA9-4DB6-A8A8-61C35BCD6BDD}"/>
                  </a:ext>
                </a:extLst>
              </p:cNvPr>
              <p:cNvSpPr/>
              <p:nvPr/>
            </p:nvSpPr>
            <p:spPr>
              <a:xfrm>
                <a:off x="1085848" y="3487342"/>
                <a:ext cx="2789546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Dữ liệu đã có ~&gt;  trả kết quả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Return 1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FE7FEF3-871D-4EF6-AD21-A9656080BD86}"/>
                  </a:ext>
                </a:extLst>
              </p:cNvPr>
              <p:cNvSpPr/>
              <p:nvPr/>
            </p:nvSpPr>
            <p:spPr>
              <a:xfrm>
                <a:off x="1085848" y="4637124"/>
                <a:ext cx="3142207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Dữ liệu không tồn tại ~&gt; return 0</a:t>
                </a:r>
              </a:p>
              <a:p>
                <a:pPr>
                  <a:lnSpc>
                    <a:spcPct val="150000"/>
                  </a:lnSpc>
                </a:pP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7657FCB-1FFE-48DE-B89D-1CD8C4AEC46A}"/>
                  </a:ext>
                </a:extLst>
              </p:cNvPr>
              <p:cNvSpPr/>
              <p:nvPr/>
            </p:nvSpPr>
            <p:spPr>
              <a:xfrm>
                <a:off x="975332" y="4312735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8F1EF0-995B-4DA7-BCEC-D87CFF4F2F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040" y="2211032"/>
              <a:ext cx="3120962" cy="34516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067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DC1D9AE-8B40-4111-9477-EA6E0AC9B118}"/>
              </a:ext>
            </a:extLst>
          </p:cNvPr>
          <p:cNvGrpSpPr/>
          <p:nvPr/>
        </p:nvGrpSpPr>
        <p:grpSpPr>
          <a:xfrm>
            <a:off x="3606800" y="1625600"/>
            <a:ext cx="7048500" cy="5130799"/>
            <a:chOff x="3606800" y="0"/>
            <a:chExt cx="7048500" cy="69723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C2F962-20BE-43D1-AAD7-DC70757BAE3E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522ABD-84AD-4501-99C9-338FCA7A9F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90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815FFF-D84A-4A54-A5D5-04B31F9D0A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553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79CECD-BE92-4B9A-9787-3988DCEF5480}"/>
              </a:ext>
            </a:extLst>
          </p:cNvPr>
          <p:cNvGrpSpPr/>
          <p:nvPr/>
        </p:nvGrpSpPr>
        <p:grpSpPr>
          <a:xfrm>
            <a:off x="3237340" y="550324"/>
            <a:ext cx="737368" cy="663244"/>
            <a:chOff x="2886078" y="41272"/>
            <a:chExt cx="1200144" cy="10795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5546DBE-54D8-4087-B080-89EFEDFFA849}"/>
                </a:ext>
              </a:extLst>
            </p:cNvPr>
            <p:cNvSpPr/>
            <p:nvPr/>
          </p:nvSpPr>
          <p:spPr>
            <a:xfrm>
              <a:off x="3127378" y="101600"/>
              <a:ext cx="958844" cy="95884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5B8712-8239-43C9-85B6-B9EBED08581C}"/>
                </a:ext>
              </a:extLst>
            </p:cNvPr>
            <p:cNvCxnSpPr/>
            <p:nvPr/>
          </p:nvCxnSpPr>
          <p:spPr>
            <a:xfrm>
              <a:off x="2886078" y="41272"/>
              <a:ext cx="0" cy="1079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0D89310-EA70-4D7F-AC41-C2E0B6F9FBDA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2886078" y="581022"/>
              <a:ext cx="2413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E12977-C282-417C-A512-7E57FB0C8D51}"/>
              </a:ext>
            </a:extLst>
          </p:cNvPr>
          <p:cNvGrpSpPr/>
          <p:nvPr/>
        </p:nvGrpSpPr>
        <p:grpSpPr>
          <a:xfrm>
            <a:off x="6946730" y="453568"/>
            <a:ext cx="584540" cy="722934"/>
            <a:chOff x="6759578" y="-125413"/>
            <a:chExt cx="958844" cy="118585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3E35390-2DDD-4C14-874E-C9C37D417BE2}"/>
                </a:ext>
              </a:extLst>
            </p:cNvPr>
            <p:cNvGrpSpPr/>
            <p:nvPr/>
          </p:nvGrpSpPr>
          <p:grpSpPr>
            <a:xfrm rot="16200000">
              <a:off x="7077563" y="-59704"/>
              <a:ext cx="454022" cy="322604"/>
              <a:chOff x="4905374" y="1066630"/>
              <a:chExt cx="654035" cy="464723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025034A5-9994-4D42-8B1B-50801F0F33F1}"/>
                  </a:ext>
                </a:extLst>
              </p:cNvPr>
              <p:cNvSpPr/>
              <p:nvPr/>
            </p:nvSpPr>
            <p:spPr>
              <a:xfrm>
                <a:off x="4905375" y="1066630"/>
                <a:ext cx="654034" cy="425457"/>
              </a:xfrm>
              <a:prstGeom prst="triangl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8EC43FD8-5F86-4E9C-A28F-2123428432F5}"/>
                  </a:ext>
                </a:extLst>
              </p:cNvPr>
              <p:cNvSpPr/>
              <p:nvPr/>
            </p:nvSpPr>
            <p:spPr>
              <a:xfrm>
                <a:off x="4905374" y="1105895"/>
                <a:ext cx="654035" cy="4254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B84425E-4765-4297-81C0-4532B20CD5F1}"/>
                </a:ext>
              </a:extLst>
            </p:cNvPr>
            <p:cNvSpPr/>
            <p:nvPr/>
          </p:nvSpPr>
          <p:spPr>
            <a:xfrm>
              <a:off x="6759578" y="101600"/>
              <a:ext cx="958844" cy="95884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B88F6D-B80B-4C5A-8388-F27F548E2C9F}"/>
              </a:ext>
            </a:extLst>
          </p:cNvPr>
          <p:cNvGrpSpPr/>
          <p:nvPr/>
        </p:nvGrpSpPr>
        <p:grpSpPr>
          <a:xfrm>
            <a:off x="10356732" y="599939"/>
            <a:ext cx="584540" cy="538613"/>
            <a:chOff x="9065659" y="163559"/>
            <a:chExt cx="813902" cy="74995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9FA7FE0-4865-45EA-8EC1-2231C1F8F503}"/>
                </a:ext>
              </a:extLst>
            </p:cNvPr>
            <p:cNvSpPr/>
            <p:nvPr/>
          </p:nvSpPr>
          <p:spPr>
            <a:xfrm rot="16200000">
              <a:off x="9111144" y="163559"/>
              <a:ext cx="722932" cy="72293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2CCB38D-D4A9-49B7-A8CA-F50D5BC7C2BF}"/>
                </a:ext>
              </a:extLst>
            </p:cNvPr>
            <p:cNvCxnSpPr/>
            <p:nvPr/>
          </p:nvCxnSpPr>
          <p:spPr>
            <a:xfrm rot="16200000">
              <a:off x="9472610" y="506562"/>
              <a:ext cx="0" cy="8139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0DB7D5-90DA-4DCE-87E8-539AF65B8A28}"/>
              </a:ext>
            </a:extLst>
          </p:cNvPr>
          <p:cNvCxnSpPr>
            <a:cxnSpLocks/>
          </p:cNvCxnSpPr>
          <p:nvPr/>
        </p:nvCxnSpPr>
        <p:spPr>
          <a:xfrm>
            <a:off x="292100" y="1625600"/>
            <a:ext cx="11649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814771-6ADC-4486-AF29-037F98CE8598}"/>
              </a:ext>
            </a:extLst>
          </p:cNvPr>
          <p:cNvSpPr/>
          <p:nvPr/>
        </p:nvSpPr>
        <p:spPr>
          <a:xfrm>
            <a:off x="379211" y="969981"/>
            <a:ext cx="129939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5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ACTOR</a:t>
            </a:r>
            <a:endParaRPr lang="en-US" sz="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30710B-EF17-475B-9504-E52129113749}"/>
              </a:ext>
            </a:extLst>
          </p:cNvPr>
          <p:cNvSpPr/>
          <p:nvPr/>
        </p:nvSpPr>
        <p:spPr>
          <a:xfrm>
            <a:off x="2702095" y="1190432"/>
            <a:ext cx="18357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 </a:t>
            </a:r>
            <a:r>
              <a:rPr lang="vi-VN" sz="20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cập nhật</a:t>
            </a:r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sp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3FB45E-B5C4-4C9F-93B0-E07672AB1817}"/>
              </a:ext>
            </a:extLst>
          </p:cNvPr>
          <p:cNvSpPr/>
          <p:nvPr/>
        </p:nvSpPr>
        <p:spPr>
          <a:xfrm>
            <a:off x="6685002" y="1175888"/>
            <a:ext cx="11079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Lớp Ctrl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859C4A-FA71-40C3-B60F-632690380986}"/>
              </a:ext>
            </a:extLst>
          </p:cNvPr>
          <p:cNvSpPr/>
          <p:nvPr/>
        </p:nvSpPr>
        <p:spPr>
          <a:xfrm>
            <a:off x="9972374" y="1175888"/>
            <a:ext cx="13532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Sản phẩm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43FD6-8A00-4043-8758-573557F959E1}"/>
              </a:ext>
            </a:extLst>
          </p:cNvPr>
          <p:cNvSpPr/>
          <p:nvPr/>
        </p:nvSpPr>
        <p:spPr>
          <a:xfrm>
            <a:off x="442551" y="1833934"/>
            <a:ext cx="2699778" cy="4218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Bấm nút “ Lưu tt sản phẩm”</a:t>
            </a:r>
            <a:endParaRPr lang="en-US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3CA23F-96B2-458C-A185-D85F34F71813}"/>
              </a:ext>
            </a:extLst>
          </p:cNvPr>
          <p:cNvCxnSpPr>
            <a:cxnSpLocks/>
          </p:cNvCxnSpPr>
          <p:nvPr/>
        </p:nvCxnSpPr>
        <p:spPr>
          <a:xfrm flipV="1">
            <a:off x="291324" y="2260600"/>
            <a:ext cx="3315476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2114FB8-B3BC-4FE8-B1BD-7F8D6AA77625}"/>
              </a:ext>
            </a:extLst>
          </p:cNvPr>
          <p:cNvSpPr/>
          <p:nvPr/>
        </p:nvSpPr>
        <p:spPr>
          <a:xfrm>
            <a:off x="3590944" y="2211031"/>
            <a:ext cx="3629520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lưu thông tin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sản phẩm vào </a:t>
            </a: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CSDL</a:t>
            </a:r>
            <a:endParaRPr lang="vi-VN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0CA03-25BF-4F7A-814C-74F142BE4200}"/>
              </a:ext>
            </a:extLst>
          </p:cNvPr>
          <p:cNvCxnSpPr>
            <a:cxnSpLocks/>
          </p:cNvCxnSpPr>
          <p:nvPr/>
        </p:nvCxnSpPr>
        <p:spPr>
          <a:xfrm flipV="1">
            <a:off x="3606024" y="2636911"/>
            <a:ext cx="3632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3E4CB63-DE19-494C-89DB-2383F990CB2D}"/>
              </a:ext>
            </a:extLst>
          </p:cNvPr>
          <p:cNvCxnSpPr/>
          <p:nvPr/>
        </p:nvCxnSpPr>
        <p:spPr>
          <a:xfrm flipH="1">
            <a:off x="3619975" y="3810000"/>
            <a:ext cx="3619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trl 2">
            <a:extLst>
              <a:ext uri="{FF2B5EF4-FFF2-40B4-BE49-F238E27FC236}">
                <a16:creationId xmlns:a16="http://schemas.microsoft.com/office/drawing/2014/main" id="{0AC84D28-5D2D-4D28-B2B1-A88F0AD187DA}"/>
              </a:ext>
            </a:extLst>
          </p:cNvPr>
          <p:cNvCxnSpPr>
            <a:cxnSpLocks/>
          </p:cNvCxnSpPr>
          <p:nvPr/>
        </p:nvCxnSpPr>
        <p:spPr>
          <a:xfrm>
            <a:off x="7282003" y="3822700"/>
            <a:ext cx="33732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3FAA4C3-4A9D-4497-81D2-7E3AA22E67E1}"/>
              </a:ext>
            </a:extLst>
          </p:cNvPr>
          <p:cNvSpPr/>
          <p:nvPr/>
        </p:nvSpPr>
        <p:spPr>
          <a:xfrm>
            <a:off x="4041883" y="3351953"/>
            <a:ext cx="2395207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Thông báo nếu nhập sai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430154D-31A1-4271-BD6F-7963D0E93064}"/>
              </a:ext>
            </a:extLst>
          </p:cNvPr>
          <p:cNvSpPr/>
          <p:nvPr/>
        </p:nvSpPr>
        <p:spPr>
          <a:xfrm>
            <a:off x="7584178" y="3389354"/>
            <a:ext cx="2510624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lưu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dữ liệu vào CSDL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90A7A3-C6D1-44D4-A922-B335EDAE81AE}"/>
              </a:ext>
            </a:extLst>
          </p:cNvPr>
          <p:cNvCxnSpPr>
            <a:cxnSpLocks/>
          </p:cNvCxnSpPr>
          <p:nvPr/>
        </p:nvCxnSpPr>
        <p:spPr>
          <a:xfrm flipH="1">
            <a:off x="7282002" y="4370615"/>
            <a:ext cx="33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A99ADA-1691-46C0-AA61-99C467699CBD}"/>
              </a:ext>
            </a:extLst>
          </p:cNvPr>
          <p:cNvSpPr/>
          <p:nvPr/>
        </p:nvSpPr>
        <p:spPr>
          <a:xfrm>
            <a:off x="8428129" y="3936597"/>
            <a:ext cx="839077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Trả KQ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F38E8B7-1D2E-4CB6-AA9B-564283E04E16}"/>
              </a:ext>
            </a:extLst>
          </p:cNvPr>
          <p:cNvCxnSpPr>
            <a:cxnSpLocks/>
          </p:cNvCxnSpPr>
          <p:nvPr/>
        </p:nvCxnSpPr>
        <p:spPr>
          <a:xfrm flipH="1">
            <a:off x="3619975" y="5818553"/>
            <a:ext cx="3576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D34E3F8-FC53-48EB-AAC6-F5FC7D62FD5E}"/>
              </a:ext>
            </a:extLst>
          </p:cNvPr>
          <p:cNvSpPr/>
          <p:nvPr/>
        </p:nvSpPr>
        <p:spPr>
          <a:xfrm>
            <a:off x="3579917" y="5384535"/>
            <a:ext cx="3629520" cy="7853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Hiển thị thông tin sản phẩm mới tại</a:t>
            </a:r>
          </a:p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danh sách ở mục “Quản lý sản phẩm”</a:t>
            </a:r>
            <a:endParaRPr lang="vi-VN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4E010D-5820-4987-B13D-4A2CF2016CA2}"/>
              </a:ext>
            </a:extLst>
          </p:cNvPr>
          <p:cNvSpPr/>
          <p:nvPr/>
        </p:nvSpPr>
        <p:spPr>
          <a:xfrm>
            <a:off x="0" y="-13352"/>
            <a:ext cx="6437090" cy="4825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E410614-9591-4168-997D-81DA24FD1DE9}"/>
              </a:ext>
            </a:extLst>
          </p:cNvPr>
          <p:cNvSpPr/>
          <p:nvPr/>
        </p:nvSpPr>
        <p:spPr>
          <a:xfrm>
            <a:off x="379211" y="20279"/>
            <a:ext cx="45672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N9 – Admin – Quản lý sản phẩm</a:t>
            </a:r>
            <a:endParaRPr lang="en-US" sz="2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endParaRPr lang="en-US" sz="2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check">
            <a:extLst>
              <a:ext uri="{FF2B5EF4-FFF2-40B4-BE49-F238E27FC236}">
                <a16:creationId xmlns:a16="http://schemas.microsoft.com/office/drawing/2014/main" id="{41DDA72C-8DA0-4FBF-9C02-4A2838AF494C}"/>
              </a:ext>
            </a:extLst>
          </p:cNvPr>
          <p:cNvGrpSpPr/>
          <p:nvPr/>
        </p:nvGrpSpPr>
        <p:grpSpPr>
          <a:xfrm>
            <a:off x="7239000" y="2762245"/>
            <a:ext cx="1538510" cy="521714"/>
            <a:chOff x="7239000" y="2762245"/>
            <a:chExt cx="1538510" cy="521714"/>
          </a:xfrm>
        </p:grpSpPr>
        <p:grpSp>
          <p:nvGrpSpPr>
            <p:cNvPr id="97" name="ctrl 1">
              <a:extLst>
                <a:ext uri="{FF2B5EF4-FFF2-40B4-BE49-F238E27FC236}">
                  <a16:creationId xmlns:a16="http://schemas.microsoft.com/office/drawing/2014/main" id="{D5499E53-B96D-42BD-A24D-3583FBE56051}"/>
                </a:ext>
              </a:extLst>
            </p:cNvPr>
            <p:cNvGrpSpPr/>
            <p:nvPr/>
          </p:nvGrpSpPr>
          <p:grpSpPr>
            <a:xfrm>
              <a:off x="7239000" y="2762245"/>
              <a:ext cx="546095" cy="521714"/>
              <a:chOff x="7239000" y="2762245"/>
              <a:chExt cx="885256" cy="521714"/>
            </a:xfrm>
          </p:grpSpPr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4B278E42-104F-406C-95E3-2A35151E75B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239003" y="2762245"/>
                <a:ext cx="885253" cy="521714"/>
              </a:xfrm>
              <a:prstGeom prst="bentConnector3">
                <a:avLst>
                  <a:gd name="adj1" fmla="val 1223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D59DE5F-62AE-4C48-8B07-B7D41841034F}"/>
                  </a:ext>
                </a:extLst>
              </p:cNvPr>
              <p:cNvCxnSpPr/>
              <p:nvPr/>
            </p:nvCxnSpPr>
            <p:spPr>
              <a:xfrm flipH="1">
                <a:off x="7239000" y="2762245"/>
                <a:ext cx="88525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1F1C6A0-683C-4FEE-8BF0-D06B77DE17D4}"/>
                </a:ext>
              </a:extLst>
            </p:cNvPr>
            <p:cNvSpPr/>
            <p:nvPr/>
          </p:nvSpPr>
          <p:spPr>
            <a:xfrm>
              <a:off x="7828211" y="2762368"/>
              <a:ext cx="949299" cy="41601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Kiểm tra</a:t>
              </a:r>
            </a:p>
          </p:txBody>
        </p:sp>
      </p:grpSp>
      <p:cxnSp>
        <p:nvCxnSpPr>
          <p:cNvPr id="50" name="Ctrl3">
            <a:extLst>
              <a:ext uri="{FF2B5EF4-FFF2-40B4-BE49-F238E27FC236}">
                <a16:creationId xmlns:a16="http://schemas.microsoft.com/office/drawing/2014/main" id="{8E7F4D73-4E65-4824-8EEB-179D10852562}"/>
              </a:ext>
            </a:extLst>
          </p:cNvPr>
          <p:cNvCxnSpPr>
            <a:cxnSpLocks/>
          </p:cNvCxnSpPr>
          <p:nvPr/>
        </p:nvCxnSpPr>
        <p:spPr>
          <a:xfrm>
            <a:off x="7282003" y="5073101"/>
            <a:ext cx="33732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0EF095C-CD78-4D8B-91CD-D51DE4EEF3E7}"/>
              </a:ext>
            </a:extLst>
          </p:cNvPr>
          <p:cNvSpPr/>
          <p:nvPr/>
        </p:nvSpPr>
        <p:spPr>
          <a:xfrm>
            <a:off x="7298044" y="4639755"/>
            <a:ext cx="3082895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lấy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dữ liệu vừa lưu từ CSDL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6389B0-D810-44B0-9460-24B4DE5F04B6}"/>
              </a:ext>
            </a:extLst>
          </p:cNvPr>
          <p:cNvCxnSpPr>
            <a:cxnSpLocks/>
          </p:cNvCxnSpPr>
          <p:nvPr/>
        </p:nvCxnSpPr>
        <p:spPr>
          <a:xfrm flipH="1">
            <a:off x="7282002" y="5817159"/>
            <a:ext cx="33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A882A2B-EEBE-49E2-A168-4C6B26124FD9}"/>
              </a:ext>
            </a:extLst>
          </p:cNvPr>
          <p:cNvSpPr/>
          <p:nvPr/>
        </p:nvSpPr>
        <p:spPr>
          <a:xfrm>
            <a:off x="8428129" y="5383141"/>
            <a:ext cx="839077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Trả KQ</a:t>
            </a:r>
          </a:p>
        </p:txBody>
      </p:sp>
      <p:grpSp>
        <p:nvGrpSpPr>
          <p:cNvPr id="5" name="ac1">
            <a:extLst>
              <a:ext uri="{FF2B5EF4-FFF2-40B4-BE49-F238E27FC236}">
                <a16:creationId xmlns:a16="http://schemas.microsoft.com/office/drawing/2014/main" id="{8D953C9F-58C1-45E6-A20E-4065E579AEDA}"/>
              </a:ext>
            </a:extLst>
          </p:cNvPr>
          <p:cNvGrpSpPr/>
          <p:nvPr/>
        </p:nvGrpSpPr>
        <p:grpSpPr>
          <a:xfrm>
            <a:off x="743131" y="1987368"/>
            <a:ext cx="7684998" cy="4568575"/>
            <a:chOff x="743131" y="1987368"/>
            <a:chExt cx="7684998" cy="4568575"/>
          </a:xfrm>
        </p:grpSpPr>
        <p:grpSp>
          <p:nvGrpSpPr>
            <p:cNvPr id="66" name="ac1">
              <a:extLst>
                <a:ext uri="{FF2B5EF4-FFF2-40B4-BE49-F238E27FC236}">
                  <a16:creationId xmlns:a16="http://schemas.microsoft.com/office/drawing/2014/main" id="{732A9B3C-994F-4B0C-A917-E0141F6DE4DC}"/>
                </a:ext>
              </a:extLst>
            </p:cNvPr>
            <p:cNvGrpSpPr/>
            <p:nvPr/>
          </p:nvGrpSpPr>
          <p:grpSpPr>
            <a:xfrm>
              <a:off x="743131" y="1987368"/>
              <a:ext cx="6987149" cy="4568575"/>
              <a:chOff x="648721" y="2982243"/>
              <a:chExt cx="6987149" cy="4568575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B6F5D4-8B61-405E-877C-0918B25A59CC}"/>
                  </a:ext>
                </a:extLst>
              </p:cNvPr>
              <p:cNvSpPr/>
              <p:nvPr/>
            </p:nvSpPr>
            <p:spPr>
              <a:xfrm>
                <a:off x="648721" y="2982243"/>
                <a:ext cx="6987149" cy="45685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1FA7069-7179-49C2-9788-78ED9FB4E928}"/>
                  </a:ext>
                </a:extLst>
              </p:cNvPr>
              <p:cNvSpPr/>
              <p:nvPr/>
            </p:nvSpPr>
            <p:spPr>
              <a:xfrm>
                <a:off x="975332" y="3162953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C8EBC1D-8CAC-48C8-96E2-C0B6B88984C6}"/>
                  </a:ext>
                </a:extLst>
              </p:cNvPr>
              <p:cNvSpPr/>
              <p:nvPr/>
            </p:nvSpPr>
            <p:spPr>
              <a:xfrm>
                <a:off x="1085848" y="3487342"/>
                <a:ext cx="6301212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Sản phẩm đã có~&gt; hiện thông báo “ Thông tin sản phảm đã tồn tại”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39E5A36-27A4-487A-A8FB-3A1A70CECA2A}"/>
                  </a:ext>
                </a:extLst>
              </p:cNvPr>
              <p:cNvSpPr/>
              <p:nvPr/>
            </p:nvSpPr>
            <p:spPr>
              <a:xfrm>
                <a:off x="1085848" y="4274266"/>
                <a:ext cx="4615751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Nhập thiếu tên</a:t>
                </a: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~&gt; “ Vui lòng nhập tên s</a:t>
                </a: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ản phẩm”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DD59018-A828-411D-8BAB-01730E6C7ED7}"/>
                  </a:ext>
                </a:extLst>
              </p:cNvPr>
              <p:cNvSpPr/>
              <p:nvPr/>
            </p:nvSpPr>
            <p:spPr>
              <a:xfrm>
                <a:off x="975332" y="3949877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2CD09AE-8563-48C2-86CF-E8B71D943DF1}"/>
                  </a:ext>
                </a:extLst>
              </p:cNvPr>
              <p:cNvSpPr/>
              <p:nvPr/>
            </p:nvSpPr>
            <p:spPr>
              <a:xfrm>
                <a:off x="1085848" y="5118442"/>
                <a:ext cx="5574347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Nhập thiếu mã sản phẩm</a:t>
                </a: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~&gt; “ Vui lòng nhập mã s</a:t>
                </a: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ản phẩm”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6F34211-CB10-48B3-B23A-046B5B58A634}"/>
                  </a:ext>
                </a:extLst>
              </p:cNvPr>
              <p:cNvSpPr/>
              <p:nvPr/>
            </p:nvSpPr>
            <p:spPr>
              <a:xfrm>
                <a:off x="975332" y="4794053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1E96DED-8744-43D6-BAB7-C06F3AF3537B}"/>
                  </a:ext>
                </a:extLst>
              </p:cNvPr>
              <p:cNvSpPr/>
              <p:nvPr/>
            </p:nvSpPr>
            <p:spPr>
              <a:xfrm>
                <a:off x="1085848" y="5872261"/>
                <a:ext cx="5683351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Nhập thiếu số lượng</a:t>
                </a: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~&gt; “ Vui lòng nhập số lượng s</a:t>
                </a: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ản phẩm”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D7F77FF-B3CA-458F-AF69-243FC1A00D57}"/>
                  </a:ext>
                </a:extLst>
              </p:cNvPr>
              <p:cNvSpPr/>
              <p:nvPr/>
            </p:nvSpPr>
            <p:spPr>
              <a:xfrm>
                <a:off x="975332" y="5547872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5275636-BAED-4E33-A5FC-77D8583AEE7E}"/>
                  </a:ext>
                </a:extLst>
              </p:cNvPr>
              <p:cNvSpPr/>
              <p:nvPr/>
            </p:nvSpPr>
            <p:spPr>
              <a:xfrm>
                <a:off x="1085848" y="6683863"/>
                <a:ext cx="5135124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Nhập thiếu đơn vị</a:t>
                </a: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~&gt; “ Vui lòng nhập đơn vị s</a:t>
                </a: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ản phẩm”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DDF8BE2-719C-403F-98BF-BD6157DE7478}"/>
                  </a:ext>
                </a:extLst>
              </p:cNvPr>
              <p:cNvSpPr/>
              <p:nvPr/>
            </p:nvSpPr>
            <p:spPr>
              <a:xfrm>
                <a:off x="975332" y="6359474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4581CEF-5CA2-435C-B694-6DAF6A3181AA}"/>
                </a:ext>
              </a:extLst>
            </p:cNvPr>
            <p:cNvCxnSpPr/>
            <p:nvPr/>
          </p:nvCxnSpPr>
          <p:spPr>
            <a:xfrm flipH="1" flipV="1">
              <a:off x="7730280" y="2340067"/>
              <a:ext cx="697849" cy="5684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ac2">
            <a:extLst>
              <a:ext uri="{FF2B5EF4-FFF2-40B4-BE49-F238E27FC236}">
                <a16:creationId xmlns:a16="http://schemas.microsoft.com/office/drawing/2014/main" id="{D912D2CB-CD65-4570-98ED-9D7D0654CBCE}"/>
              </a:ext>
            </a:extLst>
          </p:cNvPr>
          <p:cNvGrpSpPr/>
          <p:nvPr/>
        </p:nvGrpSpPr>
        <p:grpSpPr>
          <a:xfrm>
            <a:off x="547189" y="1834968"/>
            <a:ext cx="10101813" cy="2440224"/>
            <a:chOff x="547189" y="1834968"/>
            <a:chExt cx="10101813" cy="2440224"/>
          </a:xfrm>
        </p:grpSpPr>
        <p:grpSp>
          <p:nvGrpSpPr>
            <p:cNvPr id="54" name="ac2">
              <a:extLst>
                <a:ext uri="{FF2B5EF4-FFF2-40B4-BE49-F238E27FC236}">
                  <a16:creationId xmlns:a16="http://schemas.microsoft.com/office/drawing/2014/main" id="{65A62E98-8A53-43AE-B38D-72980E2E8E10}"/>
                </a:ext>
              </a:extLst>
            </p:cNvPr>
            <p:cNvGrpSpPr/>
            <p:nvPr/>
          </p:nvGrpSpPr>
          <p:grpSpPr>
            <a:xfrm>
              <a:off x="547189" y="1834968"/>
              <a:ext cx="6987149" cy="2440224"/>
              <a:chOff x="648721" y="2982243"/>
              <a:chExt cx="6987149" cy="244022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AEC92CC-1215-419D-A9C0-46FBBAE57639}"/>
                  </a:ext>
                </a:extLst>
              </p:cNvPr>
              <p:cNvSpPr/>
              <p:nvPr/>
            </p:nvSpPr>
            <p:spPr>
              <a:xfrm>
                <a:off x="648721" y="2982243"/>
                <a:ext cx="6987149" cy="23798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F9A818A-0D43-4170-AFFA-D3FAE5EF9A60}"/>
                  </a:ext>
                </a:extLst>
              </p:cNvPr>
              <p:cNvSpPr/>
              <p:nvPr/>
            </p:nvSpPr>
            <p:spPr>
              <a:xfrm>
                <a:off x="975332" y="3162953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B983B9A-2723-476B-92B6-B55A152D1A2C}"/>
                  </a:ext>
                </a:extLst>
              </p:cNvPr>
              <p:cNvSpPr/>
              <p:nvPr/>
            </p:nvSpPr>
            <p:spPr>
              <a:xfrm>
                <a:off x="1085848" y="3487342"/>
                <a:ext cx="4507965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Dữ liệu chưa có ~&gt;  Lưu dữ liệu mới vào CSDL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Return 1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150125-CE31-4555-B7FD-EDEE080AC698}"/>
                  </a:ext>
                </a:extLst>
              </p:cNvPr>
              <p:cNvSpPr/>
              <p:nvPr/>
            </p:nvSpPr>
            <p:spPr>
              <a:xfrm>
                <a:off x="1085848" y="4637124"/>
                <a:ext cx="2811988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Dữ liệu đã tồn tại ~&gt; return 0</a:t>
                </a:r>
              </a:p>
              <a:p>
                <a:pPr>
                  <a:lnSpc>
                    <a:spcPct val="150000"/>
                  </a:lnSpc>
                </a:pP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390F13-5A2D-4B6C-A4F1-0E04BBE5E2B5}"/>
                  </a:ext>
                </a:extLst>
              </p:cNvPr>
              <p:cNvSpPr/>
              <p:nvPr/>
            </p:nvSpPr>
            <p:spPr>
              <a:xfrm>
                <a:off x="975332" y="4312735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23545BC-3371-4C8F-B7C3-0A8737EB1D78}"/>
                </a:ext>
              </a:extLst>
            </p:cNvPr>
            <p:cNvCxnSpPr/>
            <p:nvPr/>
          </p:nvCxnSpPr>
          <p:spPr>
            <a:xfrm flipH="1" flipV="1">
              <a:off x="7528040" y="2166843"/>
              <a:ext cx="3120962" cy="16558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ac3">
            <a:extLst>
              <a:ext uri="{FF2B5EF4-FFF2-40B4-BE49-F238E27FC236}">
                <a16:creationId xmlns:a16="http://schemas.microsoft.com/office/drawing/2014/main" id="{C571CF9E-352E-44DD-B708-74DE93B71E16}"/>
              </a:ext>
            </a:extLst>
          </p:cNvPr>
          <p:cNvGrpSpPr/>
          <p:nvPr/>
        </p:nvGrpSpPr>
        <p:grpSpPr>
          <a:xfrm>
            <a:off x="540891" y="1986133"/>
            <a:ext cx="10108111" cy="3086968"/>
            <a:chOff x="540891" y="1986133"/>
            <a:chExt cx="10108111" cy="3086968"/>
          </a:xfrm>
        </p:grpSpPr>
        <p:grpSp>
          <p:nvGrpSpPr>
            <p:cNvPr id="78" name="ac3">
              <a:extLst>
                <a:ext uri="{FF2B5EF4-FFF2-40B4-BE49-F238E27FC236}">
                  <a16:creationId xmlns:a16="http://schemas.microsoft.com/office/drawing/2014/main" id="{471552D9-1165-490B-BB96-3C77619D4F17}"/>
                </a:ext>
              </a:extLst>
            </p:cNvPr>
            <p:cNvGrpSpPr/>
            <p:nvPr/>
          </p:nvGrpSpPr>
          <p:grpSpPr>
            <a:xfrm>
              <a:off x="540891" y="1986133"/>
              <a:ext cx="6987149" cy="2440224"/>
              <a:chOff x="648721" y="2982243"/>
              <a:chExt cx="6987149" cy="244022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C58D6D-5022-42B0-9897-67A5B902CB26}"/>
                  </a:ext>
                </a:extLst>
              </p:cNvPr>
              <p:cNvSpPr/>
              <p:nvPr/>
            </p:nvSpPr>
            <p:spPr>
              <a:xfrm>
                <a:off x="648721" y="2982243"/>
                <a:ext cx="6987149" cy="23798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BCBFDB3-B795-4A9A-8327-A73ADC583AB3}"/>
                  </a:ext>
                </a:extLst>
              </p:cNvPr>
              <p:cNvSpPr/>
              <p:nvPr/>
            </p:nvSpPr>
            <p:spPr>
              <a:xfrm>
                <a:off x="975332" y="3162953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B37BD72-ADA9-4DB6-A8A8-61C35BCD6BDD}"/>
                  </a:ext>
                </a:extLst>
              </p:cNvPr>
              <p:cNvSpPr/>
              <p:nvPr/>
            </p:nvSpPr>
            <p:spPr>
              <a:xfrm>
                <a:off x="1085848" y="3487342"/>
                <a:ext cx="2789546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Dữ liệu đã có ~&gt;  trả kết quả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Return 1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FE7FEF3-871D-4EF6-AD21-A9656080BD86}"/>
                  </a:ext>
                </a:extLst>
              </p:cNvPr>
              <p:cNvSpPr/>
              <p:nvPr/>
            </p:nvSpPr>
            <p:spPr>
              <a:xfrm>
                <a:off x="1085848" y="4637124"/>
                <a:ext cx="3142207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Dữ liệu không tồn tại ~&gt; return 0</a:t>
                </a:r>
              </a:p>
              <a:p>
                <a:pPr>
                  <a:lnSpc>
                    <a:spcPct val="150000"/>
                  </a:lnSpc>
                </a:pP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7657FCB-1FFE-48DE-B89D-1CD8C4AEC46A}"/>
                  </a:ext>
                </a:extLst>
              </p:cNvPr>
              <p:cNvSpPr/>
              <p:nvPr/>
            </p:nvSpPr>
            <p:spPr>
              <a:xfrm>
                <a:off x="975332" y="4312735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8F1EF0-995B-4DA7-BCEC-D87CFF4F2F92}"/>
                </a:ext>
              </a:extLst>
            </p:cNvPr>
            <p:cNvCxnSpPr/>
            <p:nvPr/>
          </p:nvCxnSpPr>
          <p:spPr>
            <a:xfrm flipH="1" flipV="1">
              <a:off x="7528040" y="2211031"/>
              <a:ext cx="3120962" cy="28620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A1EF2066-E779-48F5-AEE1-20530EC3FB25}"/>
              </a:ext>
            </a:extLst>
          </p:cNvPr>
          <p:cNvSpPr/>
          <p:nvPr/>
        </p:nvSpPr>
        <p:spPr>
          <a:xfrm>
            <a:off x="6514352" y="33828"/>
            <a:ext cx="4703532" cy="4218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Nút này trùng với nút của chức năng </a:t>
            </a: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thêm sp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???</a:t>
            </a:r>
            <a:endParaRPr lang="en-US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175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DC1D9AE-8B40-4111-9477-EA6E0AC9B118}"/>
              </a:ext>
            </a:extLst>
          </p:cNvPr>
          <p:cNvGrpSpPr/>
          <p:nvPr/>
        </p:nvGrpSpPr>
        <p:grpSpPr>
          <a:xfrm>
            <a:off x="3606800" y="1625600"/>
            <a:ext cx="7048500" cy="5130799"/>
            <a:chOff x="3606800" y="0"/>
            <a:chExt cx="7048500" cy="69723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C2F962-20BE-43D1-AAD7-DC70757BAE3E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522ABD-84AD-4501-99C9-338FCA7A9F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90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815FFF-D84A-4A54-A5D5-04B31F9D0A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553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79CECD-BE92-4B9A-9787-3988DCEF5480}"/>
              </a:ext>
            </a:extLst>
          </p:cNvPr>
          <p:cNvGrpSpPr/>
          <p:nvPr/>
        </p:nvGrpSpPr>
        <p:grpSpPr>
          <a:xfrm>
            <a:off x="3237340" y="550324"/>
            <a:ext cx="737368" cy="663244"/>
            <a:chOff x="2886078" y="41272"/>
            <a:chExt cx="1200144" cy="10795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5546DBE-54D8-4087-B080-89EFEDFFA849}"/>
                </a:ext>
              </a:extLst>
            </p:cNvPr>
            <p:cNvSpPr/>
            <p:nvPr/>
          </p:nvSpPr>
          <p:spPr>
            <a:xfrm>
              <a:off x="3127378" y="101600"/>
              <a:ext cx="958844" cy="95884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5B8712-8239-43C9-85B6-B9EBED08581C}"/>
                </a:ext>
              </a:extLst>
            </p:cNvPr>
            <p:cNvCxnSpPr/>
            <p:nvPr/>
          </p:nvCxnSpPr>
          <p:spPr>
            <a:xfrm>
              <a:off x="2886078" y="41272"/>
              <a:ext cx="0" cy="1079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0D89310-EA70-4D7F-AC41-C2E0B6F9FBDA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2886078" y="581022"/>
              <a:ext cx="2413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E12977-C282-417C-A512-7E57FB0C8D51}"/>
              </a:ext>
            </a:extLst>
          </p:cNvPr>
          <p:cNvGrpSpPr/>
          <p:nvPr/>
        </p:nvGrpSpPr>
        <p:grpSpPr>
          <a:xfrm>
            <a:off x="6946730" y="453568"/>
            <a:ext cx="584540" cy="722934"/>
            <a:chOff x="6759578" y="-125413"/>
            <a:chExt cx="958844" cy="118585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3E35390-2DDD-4C14-874E-C9C37D417BE2}"/>
                </a:ext>
              </a:extLst>
            </p:cNvPr>
            <p:cNvGrpSpPr/>
            <p:nvPr/>
          </p:nvGrpSpPr>
          <p:grpSpPr>
            <a:xfrm rot="16200000">
              <a:off x="7077563" y="-59704"/>
              <a:ext cx="454022" cy="322604"/>
              <a:chOff x="4905374" y="1066630"/>
              <a:chExt cx="654035" cy="464723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025034A5-9994-4D42-8B1B-50801F0F33F1}"/>
                  </a:ext>
                </a:extLst>
              </p:cNvPr>
              <p:cNvSpPr/>
              <p:nvPr/>
            </p:nvSpPr>
            <p:spPr>
              <a:xfrm>
                <a:off x="4905375" y="1066630"/>
                <a:ext cx="654034" cy="425457"/>
              </a:xfrm>
              <a:prstGeom prst="triangl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8EC43FD8-5F86-4E9C-A28F-2123428432F5}"/>
                  </a:ext>
                </a:extLst>
              </p:cNvPr>
              <p:cNvSpPr/>
              <p:nvPr/>
            </p:nvSpPr>
            <p:spPr>
              <a:xfrm>
                <a:off x="4905374" y="1105895"/>
                <a:ext cx="654035" cy="4254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B84425E-4765-4297-81C0-4532B20CD5F1}"/>
                </a:ext>
              </a:extLst>
            </p:cNvPr>
            <p:cNvSpPr/>
            <p:nvPr/>
          </p:nvSpPr>
          <p:spPr>
            <a:xfrm>
              <a:off x="6759578" y="101600"/>
              <a:ext cx="958844" cy="95884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B88F6D-B80B-4C5A-8388-F27F548E2C9F}"/>
              </a:ext>
            </a:extLst>
          </p:cNvPr>
          <p:cNvGrpSpPr/>
          <p:nvPr/>
        </p:nvGrpSpPr>
        <p:grpSpPr>
          <a:xfrm>
            <a:off x="10356732" y="599939"/>
            <a:ext cx="584540" cy="538613"/>
            <a:chOff x="9065659" y="163559"/>
            <a:chExt cx="813902" cy="74995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9FA7FE0-4865-45EA-8EC1-2231C1F8F503}"/>
                </a:ext>
              </a:extLst>
            </p:cNvPr>
            <p:cNvSpPr/>
            <p:nvPr/>
          </p:nvSpPr>
          <p:spPr>
            <a:xfrm rot="16200000">
              <a:off x="9111144" y="163559"/>
              <a:ext cx="722932" cy="72293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2CCB38D-D4A9-49B7-A8CA-F50D5BC7C2BF}"/>
                </a:ext>
              </a:extLst>
            </p:cNvPr>
            <p:cNvCxnSpPr/>
            <p:nvPr/>
          </p:nvCxnSpPr>
          <p:spPr>
            <a:xfrm rot="16200000">
              <a:off x="9472610" y="506562"/>
              <a:ext cx="0" cy="8139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0DB7D5-90DA-4DCE-87E8-539AF65B8A28}"/>
              </a:ext>
            </a:extLst>
          </p:cNvPr>
          <p:cNvCxnSpPr>
            <a:cxnSpLocks/>
          </p:cNvCxnSpPr>
          <p:nvPr/>
        </p:nvCxnSpPr>
        <p:spPr>
          <a:xfrm>
            <a:off x="292100" y="1625600"/>
            <a:ext cx="11649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814771-6ADC-4486-AF29-037F98CE8598}"/>
              </a:ext>
            </a:extLst>
          </p:cNvPr>
          <p:cNvSpPr/>
          <p:nvPr/>
        </p:nvSpPr>
        <p:spPr>
          <a:xfrm>
            <a:off x="379211" y="969981"/>
            <a:ext cx="129939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5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ACTOR</a:t>
            </a:r>
            <a:endParaRPr lang="en-US" sz="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30710B-EF17-475B-9504-E52129113749}"/>
              </a:ext>
            </a:extLst>
          </p:cNvPr>
          <p:cNvSpPr/>
          <p:nvPr/>
        </p:nvSpPr>
        <p:spPr>
          <a:xfrm>
            <a:off x="2986627" y="1190432"/>
            <a:ext cx="12666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 xóa sp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3FB45E-B5C4-4C9F-93B0-E07672AB1817}"/>
              </a:ext>
            </a:extLst>
          </p:cNvPr>
          <p:cNvSpPr/>
          <p:nvPr/>
        </p:nvSpPr>
        <p:spPr>
          <a:xfrm>
            <a:off x="6685002" y="1175888"/>
            <a:ext cx="11079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Lớp Ctrl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859C4A-FA71-40C3-B60F-632690380986}"/>
              </a:ext>
            </a:extLst>
          </p:cNvPr>
          <p:cNvSpPr/>
          <p:nvPr/>
        </p:nvSpPr>
        <p:spPr>
          <a:xfrm>
            <a:off x="9972374" y="1175888"/>
            <a:ext cx="13532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Sản phẩm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43FD6-8A00-4043-8758-573557F959E1}"/>
              </a:ext>
            </a:extLst>
          </p:cNvPr>
          <p:cNvSpPr/>
          <p:nvPr/>
        </p:nvSpPr>
        <p:spPr>
          <a:xfrm>
            <a:off x="980357" y="1833934"/>
            <a:ext cx="1624163" cy="4218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Bấm nút “ Xóa ”</a:t>
            </a:r>
            <a:endParaRPr lang="en-US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3CA23F-96B2-458C-A185-D85F34F71813}"/>
              </a:ext>
            </a:extLst>
          </p:cNvPr>
          <p:cNvCxnSpPr>
            <a:cxnSpLocks/>
          </p:cNvCxnSpPr>
          <p:nvPr/>
        </p:nvCxnSpPr>
        <p:spPr>
          <a:xfrm flipV="1">
            <a:off x="291324" y="2260600"/>
            <a:ext cx="3315476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2114FB8-B3BC-4FE8-B1BD-7F8D6AA77625}"/>
              </a:ext>
            </a:extLst>
          </p:cNvPr>
          <p:cNvSpPr/>
          <p:nvPr/>
        </p:nvSpPr>
        <p:spPr>
          <a:xfrm>
            <a:off x="3534213" y="2211031"/>
            <a:ext cx="3801041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xóa thông tin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sản phẩm trong </a:t>
            </a: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CSDL</a:t>
            </a:r>
            <a:endParaRPr lang="vi-VN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0CA03-25BF-4F7A-814C-74F142BE4200}"/>
              </a:ext>
            </a:extLst>
          </p:cNvPr>
          <p:cNvCxnSpPr>
            <a:cxnSpLocks/>
          </p:cNvCxnSpPr>
          <p:nvPr/>
        </p:nvCxnSpPr>
        <p:spPr>
          <a:xfrm flipV="1">
            <a:off x="3606024" y="2636911"/>
            <a:ext cx="3632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trl 2">
            <a:extLst>
              <a:ext uri="{FF2B5EF4-FFF2-40B4-BE49-F238E27FC236}">
                <a16:creationId xmlns:a16="http://schemas.microsoft.com/office/drawing/2014/main" id="{0AC84D28-5D2D-4D28-B2B1-A88F0AD187DA}"/>
              </a:ext>
            </a:extLst>
          </p:cNvPr>
          <p:cNvCxnSpPr>
            <a:cxnSpLocks/>
          </p:cNvCxnSpPr>
          <p:nvPr/>
        </p:nvCxnSpPr>
        <p:spPr>
          <a:xfrm>
            <a:off x="7282003" y="3822700"/>
            <a:ext cx="33732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3E4CB63-DE19-494C-89DB-2383F990CB2D}"/>
              </a:ext>
            </a:extLst>
          </p:cNvPr>
          <p:cNvCxnSpPr/>
          <p:nvPr/>
        </p:nvCxnSpPr>
        <p:spPr>
          <a:xfrm flipH="1">
            <a:off x="3619975" y="3258455"/>
            <a:ext cx="3619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3FAA4C3-4A9D-4497-81D2-7E3AA22E67E1}"/>
              </a:ext>
            </a:extLst>
          </p:cNvPr>
          <p:cNvSpPr/>
          <p:nvPr/>
        </p:nvSpPr>
        <p:spPr>
          <a:xfrm>
            <a:off x="3813459" y="2800408"/>
            <a:ext cx="2852064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Hiện thông báo xác nhận xóa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430154D-31A1-4271-BD6F-7963D0E93064}"/>
              </a:ext>
            </a:extLst>
          </p:cNvPr>
          <p:cNvSpPr/>
          <p:nvPr/>
        </p:nvSpPr>
        <p:spPr>
          <a:xfrm>
            <a:off x="7498420" y="3389354"/>
            <a:ext cx="2682145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xóa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dữ liệu trong CSDL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90A7A3-C6D1-44D4-A922-B335EDAE81AE}"/>
              </a:ext>
            </a:extLst>
          </p:cNvPr>
          <p:cNvCxnSpPr>
            <a:cxnSpLocks/>
          </p:cNvCxnSpPr>
          <p:nvPr/>
        </p:nvCxnSpPr>
        <p:spPr>
          <a:xfrm flipH="1">
            <a:off x="7282002" y="4370615"/>
            <a:ext cx="33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A99ADA-1691-46C0-AA61-99C467699CBD}"/>
              </a:ext>
            </a:extLst>
          </p:cNvPr>
          <p:cNvSpPr/>
          <p:nvPr/>
        </p:nvSpPr>
        <p:spPr>
          <a:xfrm>
            <a:off x="8428129" y="3936597"/>
            <a:ext cx="839077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Trả KQ</a:t>
            </a:r>
          </a:p>
        </p:txBody>
      </p: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B0A23C13-CEF6-41D5-B2C8-6B15A483A7A6}"/>
              </a:ext>
            </a:extLst>
          </p:cNvPr>
          <p:cNvGrpSpPr/>
          <p:nvPr/>
        </p:nvGrpSpPr>
        <p:grpSpPr>
          <a:xfrm>
            <a:off x="3579917" y="5384535"/>
            <a:ext cx="3629520" cy="785343"/>
            <a:chOff x="3579917" y="5384535"/>
            <a:chExt cx="3629520" cy="785343"/>
          </a:xfrm>
        </p:grpSpPr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4F38E8B7-1D2E-4CB6-AA9B-564283E04E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9975" y="5818553"/>
              <a:ext cx="35760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D34E3F8-FC53-48EB-AAC6-F5FC7D62FD5E}"/>
                </a:ext>
              </a:extLst>
            </p:cNvPr>
            <p:cNvSpPr/>
            <p:nvPr/>
          </p:nvSpPr>
          <p:spPr>
            <a:xfrm>
              <a:off x="3579917" y="5384535"/>
              <a:ext cx="3629520" cy="7853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Hiển thị thông tin sản phẩm mới tại</a:t>
              </a:r>
            </a:p>
            <a:p>
              <a:pPr algn="ctr">
                <a:lnSpc>
                  <a:spcPct val="150000"/>
                </a:lnSpc>
              </a:pPr>
              <a:r>
                <a:rPr lang="vi-VN" sz="16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danh sách ở mục “Quản lý sản phẩm”</a:t>
              </a:r>
              <a:endPara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4E010D-5820-4987-B13D-4A2CF2016CA2}"/>
              </a:ext>
            </a:extLst>
          </p:cNvPr>
          <p:cNvSpPr/>
          <p:nvPr/>
        </p:nvSpPr>
        <p:spPr>
          <a:xfrm>
            <a:off x="0" y="-13352"/>
            <a:ext cx="6437090" cy="4825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E410614-9591-4168-997D-81DA24FD1DE9}"/>
              </a:ext>
            </a:extLst>
          </p:cNvPr>
          <p:cNvSpPr/>
          <p:nvPr/>
        </p:nvSpPr>
        <p:spPr>
          <a:xfrm>
            <a:off x="379211" y="20279"/>
            <a:ext cx="45672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N9 – Admin – Quản lý sản phẩm</a:t>
            </a:r>
            <a:endParaRPr lang="en-US" sz="2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endParaRPr lang="en-US" sz="2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" name="ac">
            <a:extLst>
              <a:ext uri="{FF2B5EF4-FFF2-40B4-BE49-F238E27FC236}">
                <a16:creationId xmlns:a16="http://schemas.microsoft.com/office/drawing/2014/main" id="{F66D39BE-C1AF-4A47-90DC-97B6AD9E5B20}"/>
              </a:ext>
            </a:extLst>
          </p:cNvPr>
          <p:cNvGrpSpPr/>
          <p:nvPr/>
        </p:nvGrpSpPr>
        <p:grpSpPr>
          <a:xfrm>
            <a:off x="547189" y="1834968"/>
            <a:ext cx="10101813" cy="2440224"/>
            <a:chOff x="547189" y="1834968"/>
            <a:chExt cx="10101813" cy="2440224"/>
          </a:xfrm>
        </p:grpSpPr>
        <p:grpSp>
          <p:nvGrpSpPr>
            <p:cNvPr id="86" name="ac2">
              <a:extLst>
                <a:ext uri="{FF2B5EF4-FFF2-40B4-BE49-F238E27FC236}">
                  <a16:creationId xmlns:a16="http://schemas.microsoft.com/office/drawing/2014/main" id="{0DF20090-99F8-4B85-94EC-C28EC058F117}"/>
                </a:ext>
              </a:extLst>
            </p:cNvPr>
            <p:cNvGrpSpPr/>
            <p:nvPr/>
          </p:nvGrpSpPr>
          <p:grpSpPr>
            <a:xfrm>
              <a:off x="547189" y="1834968"/>
              <a:ext cx="6987149" cy="2440224"/>
              <a:chOff x="648721" y="2982243"/>
              <a:chExt cx="6987149" cy="2440224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3335566-F7A0-4771-B723-C18869600F90}"/>
                  </a:ext>
                </a:extLst>
              </p:cNvPr>
              <p:cNvSpPr/>
              <p:nvPr/>
            </p:nvSpPr>
            <p:spPr>
              <a:xfrm>
                <a:off x="648721" y="2982243"/>
                <a:ext cx="6987149" cy="23798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CF8B9F5-8C41-433E-8323-3755A027D8A7}"/>
                  </a:ext>
                </a:extLst>
              </p:cNvPr>
              <p:cNvSpPr/>
              <p:nvPr/>
            </p:nvSpPr>
            <p:spPr>
              <a:xfrm>
                <a:off x="975332" y="3162953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C9341D0-311A-47AE-A67B-8F7BCB650B8D}"/>
                  </a:ext>
                </a:extLst>
              </p:cNvPr>
              <p:cNvSpPr/>
              <p:nvPr/>
            </p:nvSpPr>
            <p:spPr>
              <a:xfrm>
                <a:off x="1085848" y="3487342"/>
                <a:ext cx="4161204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Dữ liệu đã có ~&gt;  Thực hiện xóa khỏi CSDL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Return 1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7A9651F-39BC-4025-B183-F6B26FAD9425}"/>
                  </a:ext>
                </a:extLst>
              </p:cNvPr>
              <p:cNvSpPr/>
              <p:nvPr/>
            </p:nvSpPr>
            <p:spPr>
              <a:xfrm>
                <a:off x="1085848" y="4637124"/>
                <a:ext cx="3142207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Dữ liệu không tồn tại ~&gt; return 0</a:t>
                </a:r>
              </a:p>
              <a:p>
                <a:pPr>
                  <a:lnSpc>
                    <a:spcPct val="150000"/>
                  </a:lnSpc>
                </a:pP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C3E11D0-08DE-4845-B45C-CAA46EBE00F2}"/>
                  </a:ext>
                </a:extLst>
              </p:cNvPr>
              <p:cNvSpPr/>
              <p:nvPr/>
            </p:nvSpPr>
            <p:spPr>
              <a:xfrm>
                <a:off x="975332" y="4312735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30F979D-D180-4910-8F2B-E997EBE20CCE}"/>
                </a:ext>
              </a:extLst>
            </p:cNvPr>
            <p:cNvCxnSpPr/>
            <p:nvPr/>
          </p:nvCxnSpPr>
          <p:spPr>
            <a:xfrm flipH="1" flipV="1">
              <a:off x="7531270" y="2255781"/>
              <a:ext cx="3117732" cy="15669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hiếu">
            <a:extLst>
              <a:ext uri="{FF2B5EF4-FFF2-40B4-BE49-F238E27FC236}">
                <a16:creationId xmlns:a16="http://schemas.microsoft.com/office/drawing/2014/main" id="{DDC89972-FB9F-4D58-86A4-AECB984E6C6B}"/>
              </a:ext>
            </a:extLst>
          </p:cNvPr>
          <p:cNvSpPr/>
          <p:nvPr/>
        </p:nvSpPr>
        <p:spPr>
          <a:xfrm>
            <a:off x="6437090" y="-23348"/>
            <a:ext cx="5821209" cy="7853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Tiền điều kiện thiếu: Sản phẩm đang hiển thị trong danh sách </a:t>
            </a:r>
          </a:p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Trên màn hình</a:t>
            </a:r>
            <a:endParaRPr lang="vi-VN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proof">
            <a:extLst>
              <a:ext uri="{FF2B5EF4-FFF2-40B4-BE49-F238E27FC236}">
                <a16:creationId xmlns:a16="http://schemas.microsoft.com/office/drawing/2014/main" id="{FD0795F4-8621-4E6F-A7D6-775AD2D5110E}"/>
              </a:ext>
            </a:extLst>
          </p:cNvPr>
          <p:cNvGrpSpPr/>
          <p:nvPr/>
        </p:nvGrpSpPr>
        <p:grpSpPr>
          <a:xfrm>
            <a:off x="3399519" y="550324"/>
            <a:ext cx="5391902" cy="5452140"/>
            <a:chOff x="3399519" y="550324"/>
            <a:chExt cx="5391902" cy="545214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F837708-C510-4A72-8F66-0F3BE29F3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99519" y="550324"/>
              <a:ext cx="5391902" cy="4286848"/>
            </a:xfrm>
            <a:prstGeom prst="rect">
              <a:avLst/>
            </a:prstGeom>
          </p:spPr>
        </p:pic>
        <p:sp>
          <p:nvSpPr>
            <p:cNvPr id="46" name="thiếu">
              <a:extLst>
                <a:ext uri="{FF2B5EF4-FFF2-40B4-BE49-F238E27FC236}">
                  <a16:creationId xmlns:a16="http://schemas.microsoft.com/office/drawing/2014/main" id="{76BCA71B-0837-4053-B830-4D9F3E84D1F7}"/>
                </a:ext>
              </a:extLst>
            </p:cNvPr>
            <p:cNvSpPr/>
            <p:nvPr/>
          </p:nvSpPr>
          <p:spPr>
            <a:xfrm>
              <a:off x="3579917" y="4847789"/>
              <a:ext cx="4641014" cy="11546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Nếu có ~&gt; Lớp ctrl sẽ kiểm tra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6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Nếu đã có trên màn hình~&gt;Gửi y/c cho Model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Nếu không~&gt;báo lỗi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46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DC1D9AE-8B40-4111-9477-EA6E0AC9B118}"/>
              </a:ext>
            </a:extLst>
          </p:cNvPr>
          <p:cNvGrpSpPr/>
          <p:nvPr/>
        </p:nvGrpSpPr>
        <p:grpSpPr>
          <a:xfrm>
            <a:off x="3606800" y="1625600"/>
            <a:ext cx="7048500" cy="5130799"/>
            <a:chOff x="3606800" y="0"/>
            <a:chExt cx="7048500" cy="69723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C2F962-20BE-43D1-AAD7-DC70757BAE3E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522ABD-84AD-4501-99C9-338FCA7A9F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90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815FFF-D84A-4A54-A5D5-04B31F9D0A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553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79CECD-BE92-4B9A-9787-3988DCEF5480}"/>
              </a:ext>
            </a:extLst>
          </p:cNvPr>
          <p:cNvGrpSpPr/>
          <p:nvPr/>
        </p:nvGrpSpPr>
        <p:grpSpPr>
          <a:xfrm>
            <a:off x="3237340" y="550324"/>
            <a:ext cx="737368" cy="663244"/>
            <a:chOff x="2886078" y="41272"/>
            <a:chExt cx="1200144" cy="10795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5546DBE-54D8-4087-B080-89EFEDFFA849}"/>
                </a:ext>
              </a:extLst>
            </p:cNvPr>
            <p:cNvSpPr/>
            <p:nvPr/>
          </p:nvSpPr>
          <p:spPr>
            <a:xfrm>
              <a:off x="3127378" y="101600"/>
              <a:ext cx="958844" cy="95884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5B8712-8239-43C9-85B6-B9EBED08581C}"/>
                </a:ext>
              </a:extLst>
            </p:cNvPr>
            <p:cNvCxnSpPr/>
            <p:nvPr/>
          </p:nvCxnSpPr>
          <p:spPr>
            <a:xfrm>
              <a:off x="2886078" y="41272"/>
              <a:ext cx="0" cy="1079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0D89310-EA70-4D7F-AC41-C2E0B6F9FBDA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2886078" y="581022"/>
              <a:ext cx="2413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E12977-C282-417C-A512-7E57FB0C8D51}"/>
              </a:ext>
            </a:extLst>
          </p:cNvPr>
          <p:cNvGrpSpPr/>
          <p:nvPr/>
        </p:nvGrpSpPr>
        <p:grpSpPr>
          <a:xfrm>
            <a:off x="6946730" y="453568"/>
            <a:ext cx="584540" cy="722934"/>
            <a:chOff x="6759578" y="-125413"/>
            <a:chExt cx="958844" cy="118585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3E35390-2DDD-4C14-874E-C9C37D417BE2}"/>
                </a:ext>
              </a:extLst>
            </p:cNvPr>
            <p:cNvGrpSpPr/>
            <p:nvPr/>
          </p:nvGrpSpPr>
          <p:grpSpPr>
            <a:xfrm rot="16200000">
              <a:off x="7077563" y="-59704"/>
              <a:ext cx="454022" cy="322604"/>
              <a:chOff x="4905374" y="1066630"/>
              <a:chExt cx="654035" cy="464723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025034A5-9994-4D42-8B1B-50801F0F33F1}"/>
                  </a:ext>
                </a:extLst>
              </p:cNvPr>
              <p:cNvSpPr/>
              <p:nvPr/>
            </p:nvSpPr>
            <p:spPr>
              <a:xfrm>
                <a:off x="4905375" y="1066630"/>
                <a:ext cx="654034" cy="425457"/>
              </a:xfrm>
              <a:prstGeom prst="triangl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8EC43FD8-5F86-4E9C-A28F-2123428432F5}"/>
                  </a:ext>
                </a:extLst>
              </p:cNvPr>
              <p:cNvSpPr/>
              <p:nvPr/>
            </p:nvSpPr>
            <p:spPr>
              <a:xfrm>
                <a:off x="4905374" y="1105895"/>
                <a:ext cx="654035" cy="4254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B84425E-4765-4297-81C0-4532B20CD5F1}"/>
                </a:ext>
              </a:extLst>
            </p:cNvPr>
            <p:cNvSpPr/>
            <p:nvPr/>
          </p:nvSpPr>
          <p:spPr>
            <a:xfrm>
              <a:off x="6759578" y="101600"/>
              <a:ext cx="958844" cy="95884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B88F6D-B80B-4C5A-8388-F27F548E2C9F}"/>
              </a:ext>
            </a:extLst>
          </p:cNvPr>
          <p:cNvGrpSpPr/>
          <p:nvPr/>
        </p:nvGrpSpPr>
        <p:grpSpPr>
          <a:xfrm>
            <a:off x="10356732" y="599939"/>
            <a:ext cx="584540" cy="538613"/>
            <a:chOff x="9065659" y="163559"/>
            <a:chExt cx="813902" cy="74995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9FA7FE0-4865-45EA-8EC1-2231C1F8F503}"/>
                </a:ext>
              </a:extLst>
            </p:cNvPr>
            <p:cNvSpPr/>
            <p:nvPr/>
          </p:nvSpPr>
          <p:spPr>
            <a:xfrm rot="16200000">
              <a:off x="9111144" y="163559"/>
              <a:ext cx="722932" cy="72293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2CCB38D-D4A9-49B7-A8CA-F50D5BC7C2BF}"/>
                </a:ext>
              </a:extLst>
            </p:cNvPr>
            <p:cNvCxnSpPr/>
            <p:nvPr/>
          </p:nvCxnSpPr>
          <p:spPr>
            <a:xfrm rot="16200000">
              <a:off x="9472610" y="506562"/>
              <a:ext cx="0" cy="8139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0DB7D5-90DA-4DCE-87E8-539AF65B8A28}"/>
              </a:ext>
            </a:extLst>
          </p:cNvPr>
          <p:cNvCxnSpPr>
            <a:cxnSpLocks/>
          </p:cNvCxnSpPr>
          <p:nvPr/>
        </p:nvCxnSpPr>
        <p:spPr>
          <a:xfrm>
            <a:off x="292100" y="1625600"/>
            <a:ext cx="11649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814771-6ADC-4486-AF29-037F98CE8598}"/>
              </a:ext>
            </a:extLst>
          </p:cNvPr>
          <p:cNvSpPr/>
          <p:nvPr/>
        </p:nvSpPr>
        <p:spPr>
          <a:xfrm>
            <a:off x="379211" y="969981"/>
            <a:ext cx="129939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5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ACTOR</a:t>
            </a:r>
            <a:endParaRPr lang="en-US" sz="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30710B-EF17-475B-9504-E52129113749}"/>
              </a:ext>
            </a:extLst>
          </p:cNvPr>
          <p:cNvSpPr/>
          <p:nvPr/>
        </p:nvSpPr>
        <p:spPr>
          <a:xfrm>
            <a:off x="2623548" y="1190432"/>
            <a:ext cx="19928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 </a:t>
            </a:r>
            <a:r>
              <a:rPr lang="vi-VN" sz="20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ql doanh thu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3FB45E-B5C4-4C9F-93B0-E07672AB1817}"/>
              </a:ext>
            </a:extLst>
          </p:cNvPr>
          <p:cNvSpPr/>
          <p:nvPr/>
        </p:nvSpPr>
        <p:spPr>
          <a:xfrm>
            <a:off x="6685002" y="1175888"/>
            <a:ext cx="11079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Lớp Ctrl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859C4A-FA71-40C3-B60F-632690380986}"/>
              </a:ext>
            </a:extLst>
          </p:cNvPr>
          <p:cNvSpPr/>
          <p:nvPr/>
        </p:nvSpPr>
        <p:spPr>
          <a:xfrm>
            <a:off x="9972374" y="1175888"/>
            <a:ext cx="13532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Sản phẩm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43FD6-8A00-4043-8758-573557F959E1}"/>
              </a:ext>
            </a:extLst>
          </p:cNvPr>
          <p:cNvSpPr/>
          <p:nvPr/>
        </p:nvSpPr>
        <p:spPr>
          <a:xfrm>
            <a:off x="117945" y="1833934"/>
            <a:ext cx="3348994" cy="7927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Bấm nút “ </a:t>
            </a: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Quản lý doanh thu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” trên</a:t>
            </a:r>
          </a:p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thanh menu chương trình</a:t>
            </a:r>
            <a:endParaRPr lang="en-US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3CA23F-96B2-458C-A185-D85F34F71813}"/>
              </a:ext>
            </a:extLst>
          </p:cNvPr>
          <p:cNvCxnSpPr>
            <a:cxnSpLocks/>
          </p:cNvCxnSpPr>
          <p:nvPr/>
        </p:nvCxnSpPr>
        <p:spPr>
          <a:xfrm flipV="1">
            <a:off x="291324" y="2260600"/>
            <a:ext cx="3315476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2114FB8-B3BC-4FE8-B1BD-7F8D6AA77625}"/>
              </a:ext>
            </a:extLst>
          </p:cNvPr>
          <p:cNvSpPr/>
          <p:nvPr/>
        </p:nvSpPr>
        <p:spPr>
          <a:xfrm>
            <a:off x="3568677" y="2211031"/>
            <a:ext cx="3732112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lấy thông tin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sản phẩm trong </a:t>
            </a: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CSDL</a:t>
            </a:r>
            <a:endParaRPr lang="vi-VN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0CA03-25BF-4F7A-814C-74F142BE4200}"/>
              </a:ext>
            </a:extLst>
          </p:cNvPr>
          <p:cNvCxnSpPr>
            <a:cxnSpLocks/>
          </p:cNvCxnSpPr>
          <p:nvPr/>
        </p:nvCxnSpPr>
        <p:spPr>
          <a:xfrm flipV="1">
            <a:off x="3606024" y="2636911"/>
            <a:ext cx="3632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trl 2">
            <a:extLst>
              <a:ext uri="{FF2B5EF4-FFF2-40B4-BE49-F238E27FC236}">
                <a16:creationId xmlns:a16="http://schemas.microsoft.com/office/drawing/2014/main" id="{0AC84D28-5D2D-4D28-B2B1-A88F0AD187DA}"/>
              </a:ext>
            </a:extLst>
          </p:cNvPr>
          <p:cNvCxnSpPr>
            <a:cxnSpLocks/>
          </p:cNvCxnSpPr>
          <p:nvPr/>
        </p:nvCxnSpPr>
        <p:spPr>
          <a:xfrm>
            <a:off x="7282003" y="3247507"/>
            <a:ext cx="33732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3E4CB63-DE19-494C-89DB-2383F990CB2D}"/>
              </a:ext>
            </a:extLst>
          </p:cNvPr>
          <p:cNvCxnSpPr/>
          <p:nvPr/>
        </p:nvCxnSpPr>
        <p:spPr>
          <a:xfrm flipH="1">
            <a:off x="3619975" y="4312340"/>
            <a:ext cx="3619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3FAA4C3-4A9D-4497-81D2-7E3AA22E67E1}"/>
              </a:ext>
            </a:extLst>
          </p:cNvPr>
          <p:cNvSpPr/>
          <p:nvPr/>
        </p:nvSpPr>
        <p:spPr>
          <a:xfrm>
            <a:off x="3864759" y="3854293"/>
            <a:ext cx="2749472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Hiện danh sách ra màn hình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430154D-31A1-4271-BD6F-7963D0E93064}"/>
              </a:ext>
            </a:extLst>
          </p:cNvPr>
          <p:cNvSpPr/>
          <p:nvPr/>
        </p:nvSpPr>
        <p:spPr>
          <a:xfrm>
            <a:off x="7532885" y="2814161"/>
            <a:ext cx="2613216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lấy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dữ liệu trong CSDL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90A7A3-C6D1-44D4-A922-B335EDAE81AE}"/>
              </a:ext>
            </a:extLst>
          </p:cNvPr>
          <p:cNvCxnSpPr>
            <a:cxnSpLocks/>
          </p:cNvCxnSpPr>
          <p:nvPr/>
        </p:nvCxnSpPr>
        <p:spPr>
          <a:xfrm flipH="1">
            <a:off x="7282002" y="3905666"/>
            <a:ext cx="33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A99ADA-1691-46C0-AA61-99C467699CBD}"/>
              </a:ext>
            </a:extLst>
          </p:cNvPr>
          <p:cNvSpPr/>
          <p:nvPr/>
        </p:nvSpPr>
        <p:spPr>
          <a:xfrm>
            <a:off x="8428129" y="3471648"/>
            <a:ext cx="839077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Trả KQ</a:t>
            </a:r>
          </a:p>
        </p:txBody>
      </p: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B0A23C13-CEF6-41D5-B2C8-6B15A483A7A6}"/>
              </a:ext>
            </a:extLst>
          </p:cNvPr>
          <p:cNvGrpSpPr/>
          <p:nvPr/>
        </p:nvGrpSpPr>
        <p:grpSpPr>
          <a:xfrm>
            <a:off x="3579917" y="5384535"/>
            <a:ext cx="3629520" cy="785343"/>
            <a:chOff x="3579917" y="5384535"/>
            <a:chExt cx="3629520" cy="785343"/>
          </a:xfrm>
        </p:grpSpPr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4F38E8B7-1D2E-4CB6-AA9B-564283E04E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9975" y="5818553"/>
              <a:ext cx="35760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D34E3F8-FC53-48EB-AAC6-F5FC7D62FD5E}"/>
                </a:ext>
              </a:extLst>
            </p:cNvPr>
            <p:cNvSpPr/>
            <p:nvPr/>
          </p:nvSpPr>
          <p:spPr>
            <a:xfrm>
              <a:off x="3579917" y="5384535"/>
              <a:ext cx="3629520" cy="7853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Hiển thị thông tin sản phẩm mới tại</a:t>
              </a:r>
            </a:p>
            <a:p>
              <a:pPr algn="ctr">
                <a:lnSpc>
                  <a:spcPct val="150000"/>
                </a:lnSpc>
              </a:pPr>
              <a:r>
                <a:rPr lang="vi-VN" sz="16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danh sách ở mục “Quản lý sản phẩm”</a:t>
              </a:r>
              <a:endPara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4E010D-5820-4987-B13D-4A2CF2016CA2}"/>
              </a:ext>
            </a:extLst>
          </p:cNvPr>
          <p:cNvSpPr/>
          <p:nvPr/>
        </p:nvSpPr>
        <p:spPr>
          <a:xfrm>
            <a:off x="0" y="-13352"/>
            <a:ext cx="6437090" cy="4825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E410614-9591-4168-997D-81DA24FD1DE9}"/>
              </a:ext>
            </a:extLst>
          </p:cNvPr>
          <p:cNvSpPr/>
          <p:nvPr/>
        </p:nvSpPr>
        <p:spPr>
          <a:xfrm>
            <a:off x="336731" y="20279"/>
            <a:ext cx="46522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N6 – Admin – Quản lý </a:t>
            </a:r>
            <a:r>
              <a:rPr lang="vi-VN" sz="2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doanh thu</a:t>
            </a:r>
            <a:endParaRPr lang="en-US" sz="2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n-US" sz="2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4" name="thiếu">
            <a:extLst>
              <a:ext uri="{FF2B5EF4-FFF2-40B4-BE49-F238E27FC236}">
                <a16:creationId xmlns:a16="http://schemas.microsoft.com/office/drawing/2014/main" id="{DDC89972-FB9F-4D58-86A4-AECB984E6C6B}"/>
              </a:ext>
            </a:extLst>
          </p:cNvPr>
          <p:cNvSpPr/>
          <p:nvPr/>
        </p:nvSpPr>
        <p:spPr>
          <a:xfrm>
            <a:off x="8873053" y="-23348"/>
            <a:ext cx="949299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Kiểm tra</a:t>
            </a:r>
          </a:p>
        </p:txBody>
      </p:sp>
      <p:grpSp>
        <p:nvGrpSpPr>
          <p:cNvPr id="10" name="ac">
            <a:extLst>
              <a:ext uri="{FF2B5EF4-FFF2-40B4-BE49-F238E27FC236}">
                <a16:creationId xmlns:a16="http://schemas.microsoft.com/office/drawing/2014/main" id="{9E8F49A1-6CD3-44BF-AB59-79BD5B5F65D1}"/>
              </a:ext>
            </a:extLst>
          </p:cNvPr>
          <p:cNvGrpSpPr/>
          <p:nvPr/>
        </p:nvGrpSpPr>
        <p:grpSpPr>
          <a:xfrm>
            <a:off x="547189" y="1834968"/>
            <a:ext cx="10101813" cy="2440224"/>
            <a:chOff x="547189" y="1834968"/>
            <a:chExt cx="10101813" cy="2440224"/>
          </a:xfrm>
        </p:grpSpPr>
        <p:grpSp>
          <p:nvGrpSpPr>
            <p:cNvPr id="86" name="ac2">
              <a:extLst>
                <a:ext uri="{FF2B5EF4-FFF2-40B4-BE49-F238E27FC236}">
                  <a16:creationId xmlns:a16="http://schemas.microsoft.com/office/drawing/2014/main" id="{0DF20090-99F8-4B85-94EC-C28EC058F117}"/>
                </a:ext>
              </a:extLst>
            </p:cNvPr>
            <p:cNvGrpSpPr/>
            <p:nvPr/>
          </p:nvGrpSpPr>
          <p:grpSpPr>
            <a:xfrm>
              <a:off x="547189" y="1834968"/>
              <a:ext cx="6987149" cy="2440224"/>
              <a:chOff x="648721" y="2982243"/>
              <a:chExt cx="6987149" cy="2440224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3335566-F7A0-4771-B723-C18869600F90}"/>
                  </a:ext>
                </a:extLst>
              </p:cNvPr>
              <p:cNvSpPr/>
              <p:nvPr/>
            </p:nvSpPr>
            <p:spPr>
              <a:xfrm>
                <a:off x="648721" y="2982243"/>
                <a:ext cx="6987149" cy="23798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CF8B9F5-8C41-433E-8323-3755A027D8A7}"/>
                  </a:ext>
                </a:extLst>
              </p:cNvPr>
              <p:cNvSpPr/>
              <p:nvPr/>
            </p:nvSpPr>
            <p:spPr>
              <a:xfrm>
                <a:off x="975332" y="3162953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C9341D0-311A-47AE-A67B-8F7BCB650B8D}"/>
                  </a:ext>
                </a:extLst>
              </p:cNvPr>
              <p:cNvSpPr/>
              <p:nvPr/>
            </p:nvSpPr>
            <p:spPr>
              <a:xfrm>
                <a:off x="1085848" y="3487342"/>
                <a:ext cx="1462260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Dữ liệu đã có 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Return 1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7A9651F-39BC-4025-B183-F6B26FAD9425}"/>
                  </a:ext>
                </a:extLst>
              </p:cNvPr>
              <p:cNvSpPr/>
              <p:nvPr/>
            </p:nvSpPr>
            <p:spPr>
              <a:xfrm>
                <a:off x="1085848" y="4637124"/>
                <a:ext cx="3142207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Dữ liệu không tồn tại ~&gt; return 0</a:t>
                </a:r>
              </a:p>
              <a:p>
                <a:pPr>
                  <a:lnSpc>
                    <a:spcPct val="150000"/>
                  </a:lnSpc>
                </a:pP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C3E11D0-08DE-4845-B45C-CAA46EBE00F2}"/>
                  </a:ext>
                </a:extLst>
              </p:cNvPr>
              <p:cNvSpPr/>
              <p:nvPr/>
            </p:nvSpPr>
            <p:spPr>
              <a:xfrm>
                <a:off x="975332" y="4312735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A7D0093-BFF4-46A8-A8A0-4186431C56BD}"/>
                </a:ext>
              </a:extLst>
            </p:cNvPr>
            <p:cNvCxnSpPr/>
            <p:nvPr/>
          </p:nvCxnSpPr>
          <p:spPr>
            <a:xfrm flipH="1" flipV="1">
              <a:off x="7531270" y="2211031"/>
              <a:ext cx="3117732" cy="10364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Prf">
            <a:extLst>
              <a:ext uri="{FF2B5EF4-FFF2-40B4-BE49-F238E27FC236}">
                <a16:creationId xmlns:a16="http://schemas.microsoft.com/office/drawing/2014/main" id="{1CE4817E-E9E0-40E9-A9C8-1E51132F4CBA}"/>
              </a:ext>
            </a:extLst>
          </p:cNvPr>
          <p:cNvGrpSpPr/>
          <p:nvPr/>
        </p:nvGrpSpPr>
        <p:grpSpPr>
          <a:xfrm>
            <a:off x="379211" y="446504"/>
            <a:ext cx="10938989" cy="6309450"/>
            <a:chOff x="379211" y="446504"/>
            <a:chExt cx="10938989" cy="630945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9FFC2C-0297-4CF2-B228-F5A03D073D3B}"/>
                </a:ext>
              </a:extLst>
            </p:cNvPr>
            <p:cNvSpPr/>
            <p:nvPr/>
          </p:nvSpPr>
          <p:spPr>
            <a:xfrm>
              <a:off x="379211" y="469233"/>
              <a:ext cx="10938989" cy="6286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rf">
              <a:extLst>
                <a:ext uri="{FF2B5EF4-FFF2-40B4-BE49-F238E27FC236}">
                  <a16:creationId xmlns:a16="http://schemas.microsoft.com/office/drawing/2014/main" id="{76BCA71B-0837-4053-B830-4D9F3E84D1F7}"/>
                </a:ext>
              </a:extLst>
            </p:cNvPr>
            <p:cNvSpPr/>
            <p:nvPr/>
          </p:nvSpPr>
          <p:spPr>
            <a:xfrm>
              <a:off x="2304690" y="446504"/>
              <a:ext cx="7414209" cy="18933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Cả 2 chức năng: Ql doanh thu, chi phí đều có chung giao diện nhưng </a:t>
              </a:r>
            </a:p>
            <a:p>
              <a:pPr>
                <a:lnSpc>
                  <a:spcPct val="150000"/>
                </a:lnSpc>
              </a:pPr>
              <a:r>
                <a:rPr lang="vi-VN" sz="16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   chỉ có 1 nút chức năng “QL doanh thu”</a:t>
              </a:r>
              <a:endPara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6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Chức năng “QL chi phí” không có nút ở giao diện nhưng đặc tả lại có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6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Có đặc tả tìm kiếm ngày tháng nhưng trong giao diện k có nút chức năng đó</a:t>
              </a:r>
            </a:p>
            <a:p>
              <a:pPr>
                <a:lnSpc>
                  <a:spcPct val="150000"/>
                </a:lnSpc>
              </a:pPr>
              <a:endPara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7443616-90A2-4B92-A3EC-6291AB150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8555" y="2068744"/>
              <a:ext cx="4611763" cy="360267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DDBA53F-B1FC-43EC-9210-49FC2712F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1247" y="2055687"/>
              <a:ext cx="4507158" cy="221275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FC13ECB-48E2-4D9F-81DA-1FC6DD68A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80893" y="4384099"/>
              <a:ext cx="4507156" cy="2212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781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DC1D9AE-8B40-4111-9477-EA6E0AC9B118}"/>
              </a:ext>
            </a:extLst>
          </p:cNvPr>
          <p:cNvGrpSpPr/>
          <p:nvPr/>
        </p:nvGrpSpPr>
        <p:grpSpPr>
          <a:xfrm>
            <a:off x="3606800" y="1625600"/>
            <a:ext cx="7048500" cy="5130799"/>
            <a:chOff x="3606800" y="0"/>
            <a:chExt cx="7048500" cy="69723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C2F962-20BE-43D1-AAD7-DC70757BAE3E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522ABD-84AD-4501-99C9-338FCA7A9F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90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815FFF-D84A-4A54-A5D5-04B31F9D0A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553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79CECD-BE92-4B9A-9787-3988DCEF5480}"/>
              </a:ext>
            </a:extLst>
          </p:cNvPr>
          <p:cNvGrpSpPr/>
          <p:nvPr/>
        </p:nvGrpSpPr>
        <p:grpSpPr>
          <a:xfrm>
            <a:off x="3237340" y="550324"/>
            <a:ext cx="737368" cy="663244"/>
            <a:chOff x="2886078" y="41272"/>
            <a:chExt cx="1200144" cy="10795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5546DBE-54D8-4087-B080-89EFEDFFA849}"/>
                </a:ext>
              </a:extLst>
            </p:cNvPr>
            <p:cNvSpPr/>
            <p:nvPr/>
          </p:nvSpPr>
          <p:spPr>
            <a:xfrm>
              <a:off x="3127378" y="101600"/>
              <a:ext cx="958844" cy="95884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5B8712-8239-43C9-85B6-B9EBED08581C}"/>
                </a:ext>
              </a:extLst>
            </p:cNvPr>
            <p:cNvCxnSpPr/>
            <p:nvPr/>
          </p:nvCxnSpPr>
          <p:spPr>
            <a:xfrm>
              <a:off x="2886078" y="41272"/>
              <a:ext cx="0" cy="1079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0D89310-EA70-4D7F-AC41-C2E0B6F9FBDA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2886078" y="581022"/>
              <a:ext cx="2413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E12977-C282-417C-A512-7E57FB0C8D51}"/>
              </a:ext>
            </a:extLst>
          </p:cNvPr>
          <p:cNvGrpSpPr/>
          <p:nvPr/>
        </p:nvGrpSpPr>
        <p:grpSpPr>
          <a:xfrm>
            <a:off x="6946730" y="453568"/>
            <a:ext cx="584540" cy="722934"/>
            <a:chOff x="6759578" y="-125413"/>
            <a:chExt cx="958844" cy="118585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3E35390-2DDD-4C14-874E-C9C37D417BE2}"/>
                </a:ext>
              </a:extLst>
            </p:cNvPr>
            <p:cNvGrpSpPr/>
            <p:nvPr/>
          </p:nvGrpSpPr>
          <p:grpSpPr>
            <a:xfrm rot="16200000">
              <a:off x="7077563" y="-59704"/>
              <a:ext cx="454022" cy="322604"/>
              <a:chOff x="4905374" y="1066630"/>
              <a:chExt cx="654035" cy="464723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025034A5-9994-4D42-8B1B-50801F0F33F1}"/>
                  </a:ext>
                </a:extLst>
              </p:cNvPr>
              <p:cNvSpPr/>
              <p:nvPr/>
            </p:nvSpPr>
            <p:spPr>
              <a:xfrm>
                <a:off x="4905375" y="1066630"/>
                <a:ext cx="654034" cy="425457"/>
              </a:xfrm>
              <a:prstGeom prst="triangl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8EC43FD8-5F86-4E9C-A28F-2123428432F5}"/>
                  </a:ext>
                </a:extLst>
              </p:cNvPr>
              <p:cNvSpPr/>
              <p:nvPr/>
            </p:nvSpPr>
            <p:spPr>
              <a:xfrm>
                <a:off x="4905374" y="1105895"/>
                <a:ext cx="654035" cy="4254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B84425E-4765-4297-81C0-4532B20CD5F1}"/>
                </a:ext>
              </a:extLst>
            </p:cNvPr>
            <p:cNvSpPr/>
            <p:nvPr/>
          </p:nvSpPr>
          <p:spPr>
            <a:xfrm>
              <a:off x="6759578" y="101600"/>
              <a:ext cx="958844" cy="95884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B88F6D-B80B-4C5A-8388-F27F548E2C9F}"/>
              </a:ext>
            </a:extLst>
          </p:cNvPr>
          <p:cNvGrpSpPr/>
          <p:nvPr/>
        </p:nvGrpSpPr>
        <p:grpSpPr>
          <a:xfrm>
            <a:off x="10356732" y="599939"/>
            <a:ext cx="584540" cy="538613"/>
            <a:chOff x="9065659" y="163559"/>
            <a:chExt cx="813902" cy="74995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9FA7FE0-4865-45EA-8EC1-2231C1F8F503}"/>
                </a:ext>
              </a:extLst>
            </p:cNvPr>
            <p:cNvSpPr/>
            <p:nvPr/>
          </p:nvSpPr>
          <p:spPr>
            <a:xfrm rot="16200000">
              <a:off x="9111144" y="163559"/>
              <a:ext cx="722932" cy="72293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2CCB38D-D4A9-49B7-A8CA-F50D5BC7C2BF}"/>
                </a:ext>
              </a:extLst>
            </p:cNvPr>
            <p:cNvCxnSpPr/>
            <p:nvPr/>
          </p:nvCxnSpPr>
          <p:spPr>
            <a:xfrm rot="16200000">
              <a:off x="9472610" y="506562"/>
              <a:ext cx="0" cy="8139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0DB7D5-90DA-4DCE-87E8-539AF65B8A28}"/>
              </a:ext>
            </a:extLst>
          </p:cNvPr>
          <p:cNvCxnSpPr>
            <a:cxnSpLocks/>
          </p:cNvCxnSpPr>
          <p:nvPr/>
        </p:nvCxnSpPr>
        <p:spPr>
          <a:xfrm>
            <a:off x="292100" y="1625600"/>
            <a:ext cx="11649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814771-6ADC-4486-AF29-037F98CE8598}"/>
              </a:ext>
            </a:extLst>
          </p:cNvPr>
          <p:cNvSpPr/>
          <p:nvPr/>
        </p:nvSpPr>
        <p:spPr>
          <a:xfrm>
            <a:off x="379211" y="969981"/>
            <a:ext cx="129939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5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ACTOR</a:t>
            </a:r>
            <a:endParaRPr lang="en-US" sz="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30710B-EF17-475B-9504-E52129113749}"/>
              </a:ext>
            </a:extLst>
          </p:cNvPr>
          <p:cNvSpPr/>
          <p:nvPr/>
        </p:nvSpPr>
        <p:spPr>
          <a:xfrm>
            <a:off x="2225203" y="1190432"/>
            <a:ext cx="27895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 </a:t>
            </a:r>
            <a:r>
              <a:rPr lang="vi-VN" sz="20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xem tất cả giao dịch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3FB45E-B5C4-4C9F-93B0-E07672AB1817}"/>
              </a:ext>
            </a:extLst>
          </p:cNvPr>
          <p:cNvSpPr/>
          <p:nvPr/>
        </p:nvSpPr>
        <p:spPr>
          <a:xfrm>
            <a:off x="6685002" y="1175888"/>
            <a:ext cx="11079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Lớp Ctrl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859C4A-FA71-40C3-B60F-632690380986}"/>
              </a:ext>
            </a:extLst>
          </p:cNvPr>
          <p:cNvSpPr/>
          <p:nvPr/>
        </p:nvSpPr>
        <p:spPr>
          <a:xfrm>
            <a:off x="9972374" y="1175888"/>
            <a:ext cx="13532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Sản phẩm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43FD6-8A00-4043-8758-573557F959E1}"/>
              </a:ext>
            </a:extLst>
          </p:cNvPr>
          <p:cNvSpPr/>
          <p:nvPr/>
        </p:nvSpPr>
        <p:spPr>
          <a:xfrm>
            <a:off x="217333" y="1601457"/>
            <a:ext cx="3150221" cy="7927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Bấm nút “Thống kê giao dịch” và</a:t>
            </a:r>
          </a:p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chọn “Thống kê tất cả giao dịch”</a:t>
            </a:r>
            <a:endParaRPr lang="en-US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3CA23F-96B2-458C-A185-D85F34F71813}"/>
              </a:ext>
            </a:extLst>
          </p:cNvPr>
          <p:cNvCxnSpPr>
            <a:cxnSpLocks/>
          </p:cNvCxnSpPr>
          <p:nvPr/>
        </p:nvCxnSpPr>
        <p:spPr>
          <a:xfrm flipV="1">
            <a:off x="291324" y="2028123"/>
            <a:ext cx="3315476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2114FB8-B3BC-4FE8-B1BD-7F8D6AA77625}"/>
              </a:ext>
            </a:extLst>
          </p:cNvPr>
          <p:cNvSpPr/>
          <p:nvPr/>
        </p:nvSpPr>
        <p:spPr>
          <a:xfrm>
            <a:off x="4018954" y="2753473"/>
            <a:ext cx="2773516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lấy thông tin trong CSDL</a:t>
            </a:r>
            <a:endParaRPr lang="vi-VN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0CA03-25BF-4F7A-814C-74F142BE4200}"/>
              </a:ext>
            </a:extLst>
          </p:cNvPr>
          <p:cNvCxnSpPr>
            <a:cxnSpLocks/>
          </p:cNvCxnSpPr>
          <p:nvPr/>
        </p:nvCxnSpPr>
        <p:spPr>
          <a:xfrm flipV="1">
            <a:off x="3606024" y="3179353"/>
            <a:ext cx="3632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3E4CB63-DE19-494C-89DB-2383F990CB2D}"/>
              </a:ext>
            </a:extLst>
          </p:cNvPr>
          <p:cNvCxnSpPr/>
          <p:nvPr/>
        </p:nvCxnSpPr>
        <p:spPr>
          <a:xfrm flipH="1">
            <a:off x="3619975" y="4367936"/>
            <a:ext cx="3619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trl 2">
            <a:extLst>
              <a:ext uri="{FF2B5EF4-FFF2-40B4-BE49-F238E27FC236}">
                <a16:creationId xmlns:a16="http://schemas.microsoft.com/office/drawing/2014/main" id="{0AC84D28-5D2D-4D28-B2B1-A88F0AD187DA}"/>
              </a:ext>
            </a:extLst>
          </p:cNvPr>
          <p:cNvCxnSpPr>
            <a:cxnSpLocks/>
          </p:cNvCxnSpPr>
          <p:nvPr/>
        </p:nvCxnSpPr>
        <p:spPr>
          <a:xfrm>
            <a:off x="7282003" y="4380636"/>
            <a:ext cx="33732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3FAA4C3-4A9D-4497-81D2-7E3AA22E67E1}"/>
              </a:ext>
            </a:extLst>
          </p:cNvPr>
          <p:cNvSpPr/>
          <p:nvPr/>
        </p:nvSpPr>
        <p:spPr>
          <a:xfrm>
            <a:off x="4041883" y="3909889"/>
            <a:ext cx="2395207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Thông báo nếu nhập sai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430154D-31A1-4271-BD6F-7963D0E93064}"/>
              </a:ext>
            </a:extLst>
          </p:cNvPr>
          <p:cNvSpPr/>
          <p:nvPr/>
        </p:nvSpPr>
        <p:spPr>
          <a:xfrm>
            <a:off x="7532883" y="3947290"/>
            <a:ext cx="2613216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lấy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dữ liệu </a:t>
            </a: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trong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CSDL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90A7A3-C6D1-44D4-A922-B335EDAE81AE}"/>
              </a:ext>
            </a:extLst>
          </p:cNvPr>
          <p:cNvCxnSpPr>
            <a:cxnSpLocks/>
          </p:cNvCxnSpPr>
          <p:nvPr/>
        </p:nvCxnSpPr>
        <p:spPr>
          <a:xfrm flipH="1">
            <a:off x="7282002" y="4928551"/>
            <a:ext cx="33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A99ADA-1691-46C0-AA61-99C467699CBD}"/>
              </a:ext>
            </a:extLst>
          </p:cNvPr>
          <p:cNvSpPr/>
          <p:nvPr/>
        </p:nvSpPr>
        <p:spPr>
          <a:xfrm>
            <a:off x="8428129" y="4494533"/>
            <a:ext cx="839077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Trả KQ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4E010D-5820-4987-B13D-4A2CF2016CA2}"/>
              </a:ext>
            </a:extLst>
          </p:cNvPr>
          <p:cNvSpPr/>
          <p:nvPr/>
        </p:nvSpPr>
        <p:spPr>
          <a:xfrm>
            <a:off x="0" y="-13352"/>
            <a:ext cx="6437090" cy="4825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E410614-9591-4168-997D-81DA24FD1DE9}"/>
              </a:ext>
            </a:extLst>
          </p:cNvPr>
          <p:cNvSpPr/>
          <p:nvPr/>
        </p:nvSpPr>
        <p:spPr>
          <a:xfrm>
            <a:off x="442551" y="5582"/>
            <a:ext cx="55146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vi-VN" sz="2200" b="0" cap="none" spc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N3 – </a:t>
            </a:r>
            <a:r>
              <a:rPr lang="vi-VN" sz="220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Quản lý</a:t>
            </a:r>
            <a:r>
              <a:rPr lang="vi-VN" sz="2200" b="0" cap="none" spc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– </a:t>
            </a:r>
            <a:r>
              <a:rPr lang="vi-VN" sz="220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Xem thống kê giao dịch</a:t>
            </a:r>
            <a:endParaRPr lang="en-US" sz="2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n-US" sz="2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check">
            <a:extLst>
              <a:ext uri="{FF2B5EF4-FFF2-40B4-BE49-F238E27FC236}">
                <a16:creationId xmlns:a16="http://schemas.microsoft.com/office/drawing/2014/main" id="{41DDA72C-8DA0-4FBF-9C02-4A2838AF494C}"/>
              </a:ext>
            </a:extLst>
          </p:cNvPr>
          <p:cNvGrpSpPr/>
          <p:nvPr/>
        </p:nvGrpSpPr>
        <p:grpSpPr>
          <a:xfrm>
            <a:off x="7239000" y="3320181"/>
            <a:ext cx="1538510" cy="521714"/>
            <a:chOff x="7239000" y="2762245"/>
            <a:chExt cx="1538510" cy="521714"/>
          </a:xfrm>
        </p:grpSpPr>
        <p:grpSp>
          <p:nvGrpSpPr>
            <p:cNvPr id="97" name="ctrl 1">
              <a:extLst>
                <a:ext uri="{FF2B5EF4-FFF2-40B4-BE49-F238E27FC236}">
                  <a16:creationId xmlns:a16="http://schemas.microsoft.com/office/drawing/2014/main" id="{D5499E53-B96D-42BD-A24D-3583FBE56051}"/>
                </a:ext>
              </a:extLst>
            </p:cNvPr>
            <p:cNvGrpSpPr/>
            <p:nvPr/>
          </p:nvGrpSpPr>
          <p:grpSpPr>
            <a:xfrm>
              <a:off x="7239000" y="2762245"/>
              <a:ext cx="546095" cy="521714"/>
              <a:chOff x="7239000" y="2762245"/>
              <a:chExt cx="885256" cy="521714"/>
            </a:xfrm>
          </p:grpSpPr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4B278E42-104F-406C-95E3-2A35151E75B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239003" y="2762245"/>
                <a:ext cx="885253" cy="521714"/>
              </a:xfrm>
              <a:prstGeom prst="bentConnector3">
                <a:avLst>
                  <a:gd name="adj1" fmla="val 1223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D59DE5F-62AE-4C48-8B07-B7D41841034F}"/>
                  </a:ext>
                </a:extLst>
              </p:cNvPr>
              <p:cNvCxnSpPr/>
              <p:nvPr/>
            </p:nvCxnSpPr>
            <p:spPr>
              <a:xfrm flipH="1">
                <a:off x="7239000" y="2762245"/>
                <a:ext cx="88525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1F1C6A0-683C-4FEE-8BF0-D06B77DE17D4}"/>
                </a:ext>
              </a:extLst>
            </p:cNvPr>
            <p:cNvSpPr/>
            <p:nvPr/>
          </p:nvSpPr>
          <p:spPr>
            <a:xfrm>
              <a:off x="7828211" y="2762368"/>
              <a:ext cx="949299" cy="41601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Kiểm tra</a:t>
              </a:r>
            </a:p>
          </p:txBody>
        </p:sp>
      </p:grpSp>
      <p:grpSp>
        <p:nvGrpSpPr>
          <p:cNvPr id="89" name="check">
            <a:extLst>
              <a:ext uri="{FF2B5EF4-FFF2-40B4-BE49-F238E27FC236}">
                <a16:creationId xmlns:a16="http://schemas.microsoft.com/office/drawing/2014/main" id="{146FD721-9ED8-4D7F-ABF3-3D56AD169EF7}"/>
              </a:ext>
            </a:extLst>
          </p:cNvPr>
          <p:cNvGrpSpPr/>
          <p:nvPr/>
        </p:nvGrpSpPr>
        <p:grpSpPr>
          <a:xfrm>
            <a:off x="3613098" y="2165406"/>
            <a:ext cx="2361174" cy="524987"/>
            <a:chOff x="7239000" y="2758972"/>
            <a:chExt cx="2361174" cy="524987"/>
          </a:xfrm>
        </p:grpSpPr>
        <p:grpSp>
          <p:nvGrpSpPr>
            <p:cNvPr id="90" name="ctrl 1">
              <a:extLst>
                <a:ext uri="{FF2B5EF4-FFF2-40B4-BE49-F238E27FC236}">
                  <a16:creationId xmlns:a16="http://schemas.microsoft.com/office/drawing/2014/main" id="{7F1CAC2A-F418-44D8-86DE-4BB6336B821B}"/>
                </a:ext>
              </a:extLst>
            </p:cNvPr>
            <p:cNvGrpSpPr/>
            <p:nvPr/>
          </p:nvGrpSpPr>
          <p:grpSpPr>
            <a:xfrm>
              <a:off x="7239000" y="2762245"/>
              <a:ext cx="546095" cy="521714"/>
              <a:chOff x="7239000" y="2762245"/>
              <a:chExt cx="885256" cy="521714"/>
            </a:xfrm>
          </p:grpSpPr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5ABE8B7C-A95E-4B89-998E-173D2897BF6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239003" y="2762245"/>
                <a:ext cx="885253" cy="521714"/>
              </a:xfrm>
              <a:prstGeom prst="bentConnector3">
                <a:avLst>
                  <a:gd name="adj1" fmla="val 1223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58D6F54-C990-4E9D-A9FE-38ABC775249F}"/>
                  </a:ext>
                </a:extLst>
              </p:cNvPr>
              <p:cNvCxnSpPr/>
              <p:nvPr/>
            </p:nvCxnSpPr>
            <p:spPr>
              <a:xfrm flipH="1">
                <a:off x="7239000" y="2762245"/>
                <a:ext cx="88525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3EF6DB6-32DB-4BB2-9391-4356FA68FF94}"/>
                </a:ext>
              </a:extLst>
            </p:cNvPr>
            <p:cNvSpPr/>
            <p:nvPr/>
          </p:nvSpPr>
          <p:spPr>
            <a:xfrm>
              <a:off x="7833344" y="2758972"/>
              <a:ext cx="1766830" cy="41601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vi-VN" sz="16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Mở giao diện này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9F66FCB7-2B0A-4274-B8ED-377779086B92}"/>
              </a:ext>
            </a:extLst>
          </p:cNvPr>
          <p:cNvSpPr/>
          <p:nvPr/>
        </p:nvSpPr>
        <p:spPr>
          <a:xfrm>
            <a:off x="581220" y="2531253"/>
            <a:ext cx="2422458" cy="7927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Nhập ngày muốn tìm và </a:t>
            </a:r>
          </a:p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bấm nút “Tìm”</a:t>
            </a:r>
            <a:endParaRPr lang="en-US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8CA0169-DE8C-4874-BEBF-D8D8A110BE6F}"/>
              </a:ext>
            </a:extLst>
          </p:cNvPr>
          <p:cNvCxnSpPr>
            <a:cxnSpLocks/>
          </p:cNvCxnSpPr>
          <p:nvPr/>
        </p:nvCxnSpPr>
        <p:spPr>
          <a:xfrm flipV="1">
            <a:off x="291324" y="2957919"/>
            <a:ext cx="3315476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0BD60D-EA04-4624-B00E-3F7F9307B865}"/>
              </a:ext>
            </a:extLst>
          </p:cNvPr>
          <p:cNvCxnSpPr/>
          <p:nvPr/>
        </p:nvCxnSpPr>
        <p:spPr>
          <a:xfrm flipH="1">
            <a:off x="3619975" y="5427790"/>
            <a:ext cx="3619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CB80C058-191B-4511-A777-2E6871556BA6}"/>
              </a:ext>
            </a:extLst>
          </p:cNvPr>
          <p:cNvSpPr/>
          <p:nvPr/>
        </p:nvSpPr>
        <p:spPr>
          <a:xfrm>
            <a:off x="4030665" y="4969743"/>
            <a:ext cx="2417650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Hiện dữ liệu ra giao diện</a:t>
            </a:r>
          </a:p>
        </p:txBody>
      </p:sp>
      <p:grpSp>
        <p:nvGrpSpPr>
          <p:cNvPr id="5" name="ac1">
            <a:extLst>
              <a:ext uri="{FF2B5EF4-FFF2-40B4-BE49-F238E27FC236}">
                <a16:creationId xmlns:a16="http://schemas.microsoft.com/office/drawing/2014/main" id="{8D953C9F-58C1-45E6-A20E-4065E579AEDA}"/>
              </a:ext>
            </a:extLst>
          </p:cNvPr>
          <p:cNvGrpSpPr/>
          <p:nvPr/>
        </p:nvGrpSpPr>
        <p:grpSpPr>
          <a:xfrm>
            <a:off x="743131" y="1987369"/>
            <a:ext cx="7684998" cy="1539094"/>
            <a:chOff x="743131" y="1987369"/>
            <a:chExt cx="7684998" cy="1539094"/>
          </a:xfrm>
        </p:grpSpPr>
        <p:grpSp>
          <p:nvGrpSpPr>
            <p:cNvPr id="66" name="ac1">
              <a:extLst>
                <a:ext uri="{FF2B5EF4-FFF2-40B4-BE49-F238E27FC236}">
                  <a16:creationId xmlns:a16="http://schemas.microsoft.com/office/drawing/2014/main" id="{732A9B3C-994F-4B0C-A917-E0141F6DE4DC}"/>
                </a:ext>
              </a:extLst>
            </p:cNvPr>
            <p:cNvGrpSpPr/>
            <p:nvPr/>
          </p:nvGrpSpPr>
          <p:grpSpPr>
            <a:xfrm>
              <a:off x="743131" y="1987369"/>
              <a:ext cx="7684998" cy="1539094"/>
              <a:chOff x="648721" y="2982244"/>
              <a:chExt cx="7684998" cy="153909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B6F5D4-8B61-405E-877C-0918B25A59CC}"/>
                  </a:ext>
                </a:extLst>
              </p:cNvPr>
              <p:cNvSpPr/>
              <p:nvPr/>
            </p:nvSpPr>
            <p:spPr>
              <a:xfrm>
                <a:off x="648721" y="2982244"/>
                <a:ext cx="6987149" cy="153909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1FA7069-7179-49C2-9788-78ED9FB4E928}"/>
                  </a:ext>
                </a:extLst>
              </p:cNvPr>
              <p:cNvSpPr/>
              <p:nvPr/>
            </p:nvSpPr>
            <p:spPr>
              <a:xfrm>
                <a:off x="975332" y="3162953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C8EBC1D-8CAC-48C8-96E2-C0B6B88984C6}"/>
                  </a:ext>
                </a:extLst>
              </p:cNvPr>
              <p:cNvSpPr/>
              <p:nvPr/>
            </p:nvSpPr>
            <p:spPr>
              <a:xfrm>
                <a:off x="1085847" y="3487342"/>
                <a:ext cx="7247872" cy="41601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Nhập sai thông tin thời gian</a:t>
                </a: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~&gt; hiện thông báo “ Thông tin </a:t>
                </a: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không có</a:t>
                </a: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”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4581CEF-5CA2-435C-B694-6DAF6A3181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46137" y="2039160"/>
              <a:ext cx="658951" cy="14616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ac2">
            <a:extLst>
              <a:ext uri="{FF2B5EF4-FFF2-40B4-BE49-F238E27FC236}">
                <a16:creationId xmlns:a16="http://schemas.microsoft.com/office/drawing/2014/main" id="{D912D2CB-CD65-4570-98ED-9D7D0654CBCE}"/>
              </a:ext>
            </a:extLst>
          </p:cNvPr>
          <p:cNvGrpSpPr/>
          <p:nvPr/>
        </p:nvGrpSpPr>
        <p:grpSpPr>
          <a:xfrm>
            <a:off x="547189" y="1834968"/>
            <a:ext cx="10101813" cy="2543013"/>
            <a:chOff x="547189" y="1834968"/>
            <a:chExt cx="10101813" cy="2543013"/>
          </a:xfrm>
        </p:grpSpPr>
        <p:grpSp>
          <p:nvGrpSpPr>
            <p:cNvPr id="54" name="ac2">
              <a:extLst>
                <a:ext uri="{FF2B5EF4-FFF2-40B4-BE49-F238E27FC236}">
                  <a16:creationId xmlns:a16="http://schemas.microsoft.com/office/drawing/2014/main" id="{65A62E98-8A53-43AE-B38D-72980E2E8E10}"/>
                </a:ext>
              </a:extLst>
            </p:cNvPr>
            <p:cNvGrpSpPr/>
            <p:nvPr/>
          </p:nvGrpSpPr>
          <p:grpSpPr>
            <a:xfrm>
              <a:off x="547189" y="1834968"/>
              <a:ext cx="6987149" cy="2440224"/>
              <a:chOff x="648721" y="2982243"/>
              <a:chExt cx="6987149" cy="244022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AEC92CC-1215-419D-A9C0-46FBBAE57639}"/>
                  </a:ext>
                </a:extLst>
              </p:cNvPr>
              <p:cNvSpPr/>
              <p:nvPr/>
            </p:nvSpPr>
            <p:spPr>
              <a:xfrm>
                <a:off x="648721" y="2982243"/>
                <a:ext cx="6987149" cy="23798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F9A818A-0D43-4170-AFFA-D3FAE5EF9A60}"/>
                  </a:ext>
                </a:extLst>
              </p:cNvPr>
              <p:cNvSpPr/>
              <p:nvPr/>
            </p:nvSpPr>
            <p:spPr>
              <a:xfrm>
                <a:off x="975332" y="3162953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B983B9A-2723-476B-92B6-B55A152D1A2C}"/>
                  </a:ext>
                </a:extLst>
              </p:cNvPr>
              <p:cNvSpPr/>
              <p:nvPr/>
            </p:nvSpPr>
            <p:spPr>
              <a:xfrm>
                <a:off x="1085848" y="3487342"/>
                <a:ext cx="1404552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Dữ liệu </a:t>
                </a: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đã</a:t>
                </a: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có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Return 1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150125-CE31-4555-B7FD-EDEE080AC698}"/>
                  </a:ext>
                </a:extLst>
              </p:cNvPr>
              <p:cNvSpPr/>
              <p:nvPr/>
            </p:nvSpPr>
            <p:spPr>
              <a:xfrm>
                <a:off x="1085848" y="4637124"/>
                <a:ext cx="3142207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Dữ liệu </a:t>
                </a: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không</a:t>
                </a: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tồn tại ~&gt; return 0</a:t>
                </a:r>
              </a:p>
              <a:p>
                <a:pPr>
                  <a:lnSpc>
                    <a:spcPct val="150000"/>
                  </a:lnSpc>
                </a:pP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390F13-5A2D-4B6C-A4F1-0E04BBE5E2B5}"/>
                  </a:ext>
                </a:extLst>
              </p:cNvPr>
              <p:cNvSpPr/>
              <p:nvPr/>
            </p:nvSpPr>
            <p:spPr>
              <a:xfrm>
                <a:off x="975332" y="4312735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23545BC-3371-4C8F-B7C3-0A8737EB1D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040" y="2166846"/>
              <a:ext cx="3120962" cy="22111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Others">
            <a:extLst>
              <a:ext uri="{FF2B5EF4-FFF2-40B4-BE49-F238E27FC236}">
                <a16:creationId xmlns:a16="http://schemas.microsoft.com/office/drawing/2014/main" id="{5CF0F7C6-D61C-47E8-B5FD-BF1EBE2AF190}"/>
              </a:ext>
            </a:extLst>
          </p:cNvPr>
          <p:cNvSpPr/>
          <p:nvPr/>
        </p:nvSpPr>
        <p:spPr>
          <a:xfrm>
            <a:off x="8216235" y="53925"/>
            <a:ext cx="25362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 chức năng khác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3" name="show">
            <a:extLst>
              <a:ext uri="{FF2B5EF4-FFF2-40B4-BE49-F238E27FC236}">
                <a16:creationId xmlns:a16="http://schemas.microsoft.com/office/drawing/2014/main" id="{06D72D74-B792-461B-9798-42BCC84F6942}"/>
              </a:ext>
            </a:extLst>
          </p:cNvPr>
          <p:cNvGrpSpPr/>
          <p:nvPr/>
        </p:nvGrpSpPr>
        <p:grpSpPr>
          <a:xfrm>
            <a:off x="217333" y="1625600"/>
            <a:ext cx="11757334" cy="5130759"/>
            <a:chOff x="217333" y="1625600"/>
            <a:chExt cx="11757334" cy="513075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504746A-9E1E-404E-90F6-BC785A56427D}"/>
                </a:ext>
              </a:extLst>
            </p:cNvPr>
            <p:cNvSpPr/>
            <p:nvPr/>
          </p:nvSpPr>
          <p:spPr>
            <a:xfrm>
              <a:off x="217333" y="1625600"/>
              <a:ext cx="11757334" cy="5130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thers">
              <a:extLst>
                <a:ext uri="{FF2B5EF4-FFF2-40B4-BE49-F238E27FC236}">
                  <a16:creationId xmlns:a16="http://schemas.microsoft.com/office/drawing/2014/main" id="{A11042F5-7CE7-45C7-8981-DB48A1FD3AD5}"/>
                </a:ext>
              </a:extLst>
            </p:cNvPr>
            <p:cNvSpPr/>
            <p:nvPr/>
          </p:nvSpPr>
          <p:spPr>
            <a:xfrm>
              <a:off x="913213" y="1837007"/>
              <a:ext cx="6947736" cy="142763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vi-VN" sz="20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Sequance Diagram tương tự đối với 2 chức năng còn lại là: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20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Thống kê giao dịch thành công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20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Thống kê giao dịch bị hủy</a:t>
              </a:r>
              <a:endParaRPr lang="en-US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5C6C355-05DB-4058-8F56-9840CC48D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5235" y="3390636"/>
              <a:ext cx="5620534" cy="2867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E0DC456-8AFA-4717-B142-E9A82C59C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841" y="3445589"/>
              <a:ext cx="5306165" cy="1829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554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DC1D9AE-8B40-4111-9477-EA6E0AC9B118}"/>
              </a:ext>
            </a:extLst>
          </p:cNvPr>
          <p:cNvGrpSpPr/>
          <p:nvPr/>
        </p:nvGrpSpPr>
        <p:grpSpPr>
          <a:xfrm>
            <a:off x="3606800" y="1625600"/>
            <a:ext cx="7048500" cy="5130799"/>
            <a:chOff x="3606800" y="0"/>
            <a:chExt cx="7048500" cy="69723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C2F962-20BE-43D1-AAD7-DC70757BAE3E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522ABD-84AD-4501-99C9-338FCA7A9F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90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815FFF-D84A-4A54-A5D5-04B31F9D0A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553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79CECD-BE92-4B9A-9787-3988DCEF5480}"/>
              </a:ext>
            </a:extLst>
          </p:cNvPr>
          <p:cNvGrpSpPr/>
          <p:nvPr/>
        </p:nvGrpSpPr>
        <p:grpSpPr>
          <a:xfrm>
            <a:off x="3237340" y="550324"/>
            <a:ext cx="737368" cy="663244"/>
            <a:chOff x="2886078" y="41272"/>
            <a:chExt cx="1200144" cy="10795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5546DBE-54D8-4087-B080-89EFEDFFA849}"/>
                </a:ext>
              </a:extLst>
            </p:cNvPr>
            <p:cNvSpPr/>
            <p:nvPr/>
          </p:nvSpPr>
          <p:spPr>
            <a:xfrm>
              <a:off x="3127378" y="101600"/>
              <a:ext cx="958844" cy="95884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5B8712-8239-43C9-85B6-B9EBED08581C}"/>
                </a:ext>
              </a:extLst>
            </p:cNvPr>
            <p:cNvCxnSpPr/>
            <p:nvPr/>
          </p:nvCxnSpPr>
          <p:spPr>
            <a:xfrm>
              <a:off x="2886078" y="41272"/>
              <a:ext cx="0" cy="1079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0D89310-EA70-4D7F-AC41-C2E0B6F9FBDA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2886078" y="581022"/>
              <a:ext cx="2413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E12977-C282-417C-A512-7E57FB0C8D51}"/>
              </a:ext>
            </a:extLst>
          </p:cNvPr>
          <p:cNvGrpSpPr/>
          <p:nvPr/>
        </p:nvGrpSpPr>
        <p:grpSpPr>
          <a:xfrm>
            <a:off x="6946730" y="453568"/>
            <a:ext cx="584540" cy="722934"/>
            <a:chOff x="6759578" y="-125413"/>
            <a:chExt cx="958844" cy="118585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3E35390-2DDD-4C14-874E-C9C37D417BE2}"/>
                </a:ext>
              </a:extLst>
            </p:cNvPr>
            <p:cNvGrpSpPr/>
            <p:nvPr/>
          </p:nvGrpSpPr>
          <p:grpSpPr>
            <a:xfrm rot="16200000">
              <a:off x="7077563" y="-59704"/>
              <a:ext cx="454022" cy="322604"/>
              <a:chOff x="4905374" y="1066630"/>
              <a:chExt cx="654035" cy="464723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025034A5-9994-4D42-8B1B-50801F0F33F1}"/>
                  </a:ext>
                </a:extLst>
              </p:cNvPr>
              <p:cNvSpPr/>
              <p:nvPr/>
            </p:nvSpPr>
            <p:spPr>
              <a:xfrm>
                <a:off x="4905375" y="1066630"/>
                <a:ext cx="654034" cy="425457"/>
              </a:xfrm>
              <a:prstGeom prst="triangl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8EC43FD8-5F86-4E9C-A28F-2123428432F5}"/>
                  </a:ext>
                </a:extLst>
              </p:cNvPr>
              <p:cNvSpPr/>
              <p:nvPr/>
            </p:nvSpPr>
            <p:spPr>
              <a:xfrm>
                <a:off x="4905374" y="1105895"/>
                <a:ext cx="654035" cy="4254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B84425E-4765-4297-81C0-4532B20CD5F1}"/>
                </a:ext>
              </a:extLst>
            </p:cNvPr>
            <p:cNvSpPr/>
            <p:nvPr/>
          </p:nvSpPr>
          <p:spPr>
            <a:xfrm>
              <a:off x="6759578" y="101600"/>
              <a:ext cx="958844" cy="95884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B88F6D-B80B-4C5A-8388-F27F548E2C9F}"/>
              </a:ext>
            </a:extLst>
          </p:cNvPr>
          <p:cNvGrpSpPr/>
          <p:nvPr/>
        </p:nvGrpSpPr>
        <p:grpSpPr>
          <a:xfrm>
            <a:off x="10356732" y="599939"/>
            <a:ext cx="584540" cy="538613"/>
            <a:chOff x="9065659" y="163559"/>
            <a:chExt cx="813902" cy="74995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9FA7FE0-4865-45EA-8EC1-2231C1F8F503}"/>
                </a:ext>
              </a:extLst>
            </p:cNvPr>
            <p:cNvSpPr/>
            <p:nvPr/>
          </p:nvSpPr>
          <p:spPr>
            <a:xfrm rot="16200000">
              <a:off x="9111144" y="163559"/>
              <a:ext cx="722932" cy="72293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2CCB38D-D4A9-49B7-A8CA-F50D5BC7C2BF}"/>
                </a:ext>
              </a:extLst>
            </p:cNvPr>
            <p:cNvCxnSpPr/>
            <p:nvPr/>
          </p:nvCxnSpPr>
          <p:spPr>
            <a:xfrm rot="16200000">
              <a:off x="9472610" y="506562"/>
              <a:ext cx="0" cy="8139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0DB7D5-90DA-4DCE-87E8-539AF65B8A28}"/>
              </a:ext>
            </a:extLst>
          </p:cNvPr>
          <p:cNvCxnSpPr>
            <a:cxnSpLocks/>
          </p:cNvCxnSpPr>
          <p:nvPr/>
        </p:nvCxnSpPr>
        <p:spPr>
          <a:xfrm>
            <a:off x="292100" y="1625600"/>
            <a:ext cx="11649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814771-6ADC-4486-AF29-037F98CE8598}"/>
              </a:ext>
            </a:extLst>
          </p:cNvPr>
          <p:cNvSpPr/>
          <p:nvPr/>
        </p:nvSpPr>
        <p:spPr>
          <a:xfrm>
            <a:off x="379211" y="969981"/>
            <a:ext cx="129939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5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ACTOR</a:t>
            </a:r>
            <a:endParaRPr lang="en-US" sz="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30710B-EF17-475B-9504-E52129113749}"/>
              </a:ext>
            </a:extLst>
          </p:cNvPr>
          <p:cNvSpPr/>
          <p:nvPr/>
        </p:nvSpPr>
        <p:spPr>
          <a:xfrm>
            <a:off x="2908881" y="1190432"/>
            <a:ext cx="142218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 thêm sp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3FB45E-B5C4-4C9F-93B0-E07672AB1817}"/>
              </a:ext>
            </a:extLst>
          </p:cNvPr>
          <p:cNvSpPr/>
          <p:nvPr/>
        </p:nvSpPr>
        <p:spPr>
          <a:xfrm>
            <a:off x="6685002" y="1175888"/>
            <a:ext cx="11079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Lớp Ctrl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859C4A-FA71-40C3-B60F-632690380986}"/>
              </a:ext>
            </a:extLst>
          </p:cNvPr>
          <p:cNvSpPr/>
          <p:nvPr/>
        </p:nvSpPr>
        <p:spPr>
          <a:xfrm>
            <a:off x="9972374" y="1175888"/>
            <a:ext cx="13532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Sản phẩm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43FD6-8A00-4043-8758-573557F959E1}"/>
              </a:ext>
            </a:extLst>
          </p:cNvPr>
          <p:cNvSpPr/>
          <p:nvPr/>
        </p:nvSpPr>
        <p:spPr>
          <a:xfrm>
            <a:off x="-80822" y="1601457"/>
            <a:ext cx="3746538" cy="7911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Mở chức năng thêm sản phẩm &amp; nhập</a:t>
            </a:r>
          </a:p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thông tin đầy đủ sau nó bấm nút 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“Lưu”</a:t>
            </a:r>
            <a:endParaRPr lang="en-US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3CA23F-96B2-458C-A185-D85F34F71813}"/>
              </a:ext>
            </a:extLst>
          </p:cNvPr>
          <p:cNvCxnSpPr>
            <a:cxnSpLocks/>
          </p:cNvCxnSpPr>
          <p:nvPr/>
        </p:nvCxnSpPr>
        <p:spPr>
          <a:xfrm flipV="1">
            <a:off x="291324" y="2028123"/>
            <a:ext cx="3315476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2114FB8-B3BC-4FE8-B1BD-7F8D6AA77625}"/>
              </a:ext>
            </a:extLst>
          </p:cNvPr>
          <p:cNvSpPr/>
          <p:nvPr/>
        </p:nvSpPr>
        <p:spPr>
          <a:xfrm>
            <a:off x="3590944" y="1978554"/>
            <a:ext cx="3629520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lưu thông tin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sản phẩm vào </a:t>
            </a: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CSDL</a:t>
            </a:r>
            <a:endParaRPr lang="vi-VN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0CA03-25BF-4F7A-814C-74F142BE4200}"/>
              </a:ext>
            </a:extLst>
          </p:cNvPr>
          <p:cNvCxnSpPr>
            <a:cxnSpLocks/>
          </p:cNvCxnSpPr>
          <p:nvPr/>
        </p:nvCxnSpPr>
        <p:spPr>
          <a:xfrm flipV="1">
            <a:off x="3606024" y="2404434"/>
            <a:ext cx="3632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3E4CB63-DE19-494C-89DB-2383F990CB2D}"/>
              </a:ext>
            </a:extLst>
          </p:cNvPr>
          <p:cNvCxnSpPr/>
          <p:nvPr/>
        </p:nvCxnSpPr>
        <p:spPr>
          <a:xfrm flipH="1">
            <a:off x="3619975" y="4367936"/>
            <a:ext cx="3619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trl 2">
            <a:extLst>
              <a:ext uri="{FF2B5EF4-FFF2-40B4-BE49-F238E27FC236}">
                <a16:creationId xmlns:a16="http://schemas.microsoft.com/office/drawing/2014/main" id="{0AC84D28-5D2D-4D28-B2B1-A88F0AD187DA}"/>
              </a:ext>
            </a:extLst>
          </p:cNvPr>
          <p:cNvCxnSpPr>
            <a:cxnSpLocks/>
          </p:cNvCxnSpPr>
          <p:nvPr/>
        </p:nvCxnSpPr>
        <p:spPr>
          <a:xfrm>
            <a:off x="7282003" y="4380636"/>
            <a:ext cx="33732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3FAA4C3-4A9D-4497-81D2-7E3AA22E67E1}"/>
              </a:ext>
            </a:extLst>
          </p:cNvPr>
          <p:cNvSpPr/>
          <p:nvPr/>
        </p:nvSpPr>
        <p:spPr>
          <a:xfrm>
            <a:off x="4041883" y="3909889"/>
            <a:ext cx="2395207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Thông báo nếu nhập sai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430154D-31A1-4271-BD6F-7963D0E93064}"/>
              </a:ext>
            </a:extLst>
          </p:cNvPr>
          <p:cNvSpPr/>
          <p:nvPr/>
        </p:nvSpPr>
        <p:spPr>
          <a:xfrm>
            <a:off x="7584178" y="3947290"/>
            <a:ext cx="2510624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lưu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dữ liệu vào CSDL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90A7A3-C6D1-44D4-A922-B335EDAE81AE}"/>
              </a:ext>
            </a:extLst>
          </p:cNvPr>
          <p:cNvCxnSpPr>
            <a:cxnSpLocks/>
          </p:cNvCxnSpPr>
          <p:nvPr/>
        </p:nvCxnSpPr>
        <p:spPr>
          <a:xfrm flipH="1">
            <a:off x="7282002" y="4928551"/>
            <a:ext cx="33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A99ADA-1691-46C0-AA61-99C467699CBD}"/>
              </a:ext>
            </a:extLst>
          </p:cNvPr>
          <p:cNvSpPr/>
          <p:nvPr/>
        </p:nvSpPr>
        <p:spPr>
          <a:xfrm>
            <a:off x="8428129" y="4494533"/>
            <a:ext cx="839077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Trả KQ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F38E8B7-1D2E-4CB6-AA9B-564283E04E16}"/>
              </a:ext>
            </a:extLst>
          </p:cNvPr>
          <p:cNvCxnSpPr>
            <a:cxnSpLocks/>
          </p:cNvCxnSpPr>
          <p:nvPr/>
        </p:nvCxnSpPr>
        <p:spPr>
          <a:xfrm flipH="1">
            <a:off x="3619975" y="6376491"/>
            <a:ext cx="3576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D34E3F8-FC53-48EB-AAC6-F5FC7D62FD5E}"/>
              </a:ext>
            </a:extLst>
          </p:cNvPr>
          <p:cNvSpPr/>
          <p:nvPr/>
        </p:nvSpPr>
        <p:spPr>
          <a:xfrm>
            <a:off x="3579917" y="5942471"/>
            <a:ext cx="3629520" cy="7853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Hiển thị thông tin sản phẩm mới tại</a:t>
            </a:r>
          </a:p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danh sách ở mục “Quản lý sản phẩm”</a:t>
            </a:r>
            <a:endParaRPr lang="vi-VN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4E010D-5820-4987-B13D-4A2CF2016CA2}"/>
              </a:ext>
            </a:extLst>
          </p:cNvPr>
          <p:cNvSpPr/>
          <p:nvPr/>
        </p:nvSpPr>
        <p:spPr>
          <a:xfrm>
            <a:off x="0" y="-13352"/>
            <a:ext cx="6437090" cy="4825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E410614-9591-4168-997D-81DA24FD1DE9}"/>
              </a:ext>
            </a:extLst>
          </p:cNvPr>
          <p:cNvSpPr/>
          <p:nvPr/>
        </p:nvSpPr>
        <p:spPr>
          <a:xfrm>
            <a:off x="379211" y="20279"/>
            <a:ext cx="6117380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vi-VN" sz="2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N3 – Admin – Quản lý sản phẩm(mặt hàng)</a:t>
            </a:r>
            <a:endParaRPr lang="en-US" sz="2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2" name="check">
            <a:extLst>
              <a:ext uri="{FF2B5EF4-FFF2-40B4-BE49-F238E27FC236}">
                <a16:creationId xmlns:a16="http://schemas.microsoft.com/office/drawing/2014/main" id="{41DDA72C-8DA0-4FBF-9C02-4A2838AF494C}"/>
              </a:ext>
            </a:extLst>
          </p:cNvPr>
          <p:cNvGrpSpPr/>
          <p:nvPr/>
        </p:nvGrpSpPr>
        <p:grpSpPr>
          <a:xfrm>
            <a:off x="7239000" y="3320181"/>
            <a:ext cx="1538510" cy="521714"/>
            <a:chOff x="7239000" y="2762245"/>
            <a:chExt cx="1538510" cy="521714"/>
          </a:xfrm>
        </p:grpSpPr>
        <p:grpSp>
          <p:nvGrpSpPr>
            <p:cNvPr id="97" name="ctrl 1">
              <a:extLst>
                <a:ext uri="{FF2B5EF4-FFF2-40B4-BE49-F238E27FC236}">
                  <a16:creationId xmlns:a16="http://schemas.microsoft.com/office/drawing/2014/main" id="{D5499E53-B96D-42BD-A24D-3583FBE56051}"/>
                </a:ext>
              </a:extLst>
            </p:cNvPr>
            <p:cNvGrpSpPr/>
            <p:nvPr/>
          </p:nvGrpSpPr>
          <p:grpSpPr>
            <a:xfrm>
              <a:off x="7239000" y="2762245"/>
              <a:ext cx="546095" cy="521714"/>
              <a:chOff x="7239000" y="2762245"/>
              <a:chExt cx="885256" cy="521714"/>
            </a:xfrm>
          </p:grpSpPr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4B278E42-104F-406C-95E3-2A35151E75B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239003" y="2762245"/>
                <a:ext cx="885253" cy="521714"/>
              </a:xfrm>
              <a:prstGeom prst="bentConnector3">
                <a:avLst>
                  <a:gd name="adj1" fmla="val 1223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D59DE5F-62AE-4C48-8B07-B7D41841034F}"/>
                  </a:ext>
                </a:extLst>
              </p:cNvPr>
              <p:cNvCxnSpPr/>
              <p:nvPr/>
            </p:nvCxnSpPr>
            <p:spPr>
              <a:xfrm flipH="1">
                <a:off x="7239000" y="2762245"/>
                <a:ext cx="88525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1F1C6A0-683C-4FEE-8BF0-D06B77DE17D4}"/>
                </a:ext>
              </a:extLst>
            </p:cNvPr>
            <p:cNvSpPr/>
            <p:nvPr/>
          </p:nvSpPr>
          <p:spPr>
            <a:xfrm>
              <a:off x="7828211" y="2762368"/>
              <a:ext cx="949299" cy="41601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Kiểm tra</a:t>
              </a:r>
            </a:p>
          </p:txBody>
        </p:sp>
      </p:grpSp>
      <p:cxnSp>
        <p:nvCxnSpPr>
          <p:cNvPr id="50" name="Ctrl3">
            <a:extLst>
              <a:ext uri="{FF2B5EF4-FFF2-40B4-BE49-F238E27FC236}">
                <a16:creationId xmlns:a16="http://schemas.microsoft.com/office/drawing/2014/main" id="{8E7F4D73-4E65-4824-8EEB-179D10852562}"/>
              </a:ext>
            </a:extLst>
          </p:cNvPr>
          <p:cNvCxnSpPr>
            <a:cxnSpLocks/>
          </p:cNvCxnSpPr>
          <p:nvPr/>
        </p:nvCxnSpPr>
        <p:spPr>
          <a:xfrm>
            <a:off x="7282003" y="5631037"/>
            <a:ext cx="33732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0EF095C-CD78-4D8B-91CD-D51DE4EEF3E7}"/>
              </a:ext>
            </a:extLst>
          </p:cNvPr>
          <p:cNvSpPr/>
          <p:nvPr/>
        </p:nvSpPr>
        <p:spPr>
          <a:xfrm>
            <a:off x="7298044" y="5197691"/>
            <a:ext cx="3082895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lấy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dữ liệu vừa lưu từ CSDL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6389B0-D810-44B0-9460-24B4DE5F04B6}"/>
              </a:ext>
            </a:extLst>
          </p:cNvPr>
          <p:cNvCxnSpPr>
            <a:cxnSpLocks/>
          </p:cNvCxnSpPr>
          <p:nvPr/>
        </p:nvCxnSpPr>
        <p:spPr>
          <a:xfrm flipH="1">
            <a:off x="7282002" y="6189115"/>
            <a:ext cx="33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A882A2B-EEBE-49E2-A168-4C6B26124FD9}"/>
              </a:ext>
            </a:extLst>
          </p:cNvPr>
          <p:cNvSpPr/>
          <p:nvPr/>
        </p:nvSpPr>
        <p:spPr>
          <a:xfrm>
            <a:off x="8428129" y="5755097"/>
            <a:ext cx="839077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Trả KQ</a:t>
            </a:r>
          </a:p>
        </p:txBody>
      </p:sp>
      <p:grpSp>
        <p:nvGrpSpPr>
          <p:cNvPr id="84" name="check">
            <a:extLst>
              <a:ext uri="{FF2B5EF4-FFF2-40B4-BE49-F238E27FC236}">
                <a16:creationId xmlns:a16="http://schemas.microsoft.com/office/drawing/2014/main" id="{F11B99EF-6BBA-4DB6-8595-4D392A464D4A}"/>
              </a:ext>
            </a:extLst>
          </p:cNvPr>
          <p:cNvGrpSpPr/>
          <p:nvPr/>
        </p:nvGrpSpPr>
        <p:grpSpPr>
          <a:xfrm>
            <a:off x="7286374" y="2491232"/>
            <a:ext cx="2472578" cy="524987"/>
            <a:chOff x="7239000" y="2758972"/>
            <a:chExt cx="2472578" cy="524987"/>
          </a:xfrm>
        </p:grpSpPr>
        <p:grpSp>
          <p:nvGrpSpPr>
            <p:cNvPr id="85" name="ctrl 1">
              <a:extLst>
                <a:ext uri="{FF2B5EF4-FFF2-40B4-BE49-F238E27FC236}">
                  <a16:creationId xmlns:a16="http://schemas.microsoft.com/office/drawing/2014/main" id="{CB5B46BA-F749-4819-82ED-7A3BC5DB6486}"/>
                </a:ext>
              </a:extLst>
            </p:cNvPr>
            <p:cNvGrpSpPr/>
            <p:nvPr/>
          </p:nvGrpSpPr>
          <p:grpSpPr>
            <a:xfrm>
              <a:off x="7239000" y="2762245"/>
              <a:ext cx="546095" cy="521714"/>
              <a:chOff x="7239000" y="2762245"/>
              <a:chExt cx="885256" cy="521714"/>
            </a:xfrm>
          </p:grpSpPr>
          <p:cxnSp>
            <p:nvCxnSpPr>
              <p:cNvPr id="87" name="Connector: Elbow 86">
                <a:extLst>
                  <a:ext uri="{FF2B5EF4-FFF2-40B4-BE49-F238E27FC236}">
                    <a16:creationId xmlns:a16="http://schemas.microsoft.com/office/drawing/2014/main" id="{CFBBFEE9-5882-44F0-87A9-CAE9EFBFBE7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239003" y="2762245"/>
                <a:ext cx="885253" cy="521714"/>
              </a:xfrm>
              <a:prstGeom prst="bentConnector3">
                <a:avLst>
                  <a:gd name="adj1" fmla="val 1223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EDBD3B1-5E54-4F1D-AE2E-8D14DD49C1AB}"/>
                  </a:ext>
                </a:extLst>
              </p:cNvPr>
              <p:cNvCxnSpPr/>
              <p:nvPr/>
            </p:nvCxnSpPr>
            <p:spPr>
              <a:xfrm flipH="1">
                <a:off x="7239000" y="2762245"/>
                <a:ext cx="88525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25801FF-7BF3-4167-8DB8-480BABEE7A9F}"/>
                </a:ext>
              </a:extLst>
            </p:cNvPr>
            <p:cNvSpPr/>
            <p:nvPr/>
          </p:nvSpPr>
          <p:spPr>
            <a:xfrm>
              <a:off x="7721931" y="2758972"/>
              <a:ext cx="1989647" cy="41601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vi-VN" sz="16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Lấy dữ liệu từ Form</a:t>
              </a:r>
            </a:p>
          </p:txBody>
        </p:sp>
      </p:grpSp>
      <p:grpSp>
        <p:nvGrpSpPr>
          <p:cNvPr id="5" name="ac1">
            <a:extLst>
              <a:ext uri="{FF2B5EF4-FFF2-40B4-BE49-F238E27FC236}">
                <a16:creationId xmlns:a16="http://schemas.microsoft.com/office/drawing/2014/main" id="{8D953C9F-58C1-45E6-A20E-4065E579AEDA}"/>
              </a:ext>
            </a:extLst>
          </p:cNvPr>
          <p:cNvGrpSpPr/>
          <p:nvPr/>
        </p:nvGrpSpPr>
        <p:grpSpPr>
          <a:xfrm>
            <a:off x="743131" y="1987369"/>
            <a:ext cx="7661957" cy="1657596"/>
            <a:chOff x="743131" y="1987369"/>
            <a:chExt cx="7661957" cy="1657596"/>
          </a:xfrm>
        </p:grpSpPr>
        <p:grpSp>
          <p:nvGrpSpPr>
            <p:cNvPr id="66" name="ac1">
              <a:extLst>
                <a:ext uri="{FF2B5EF4-FFF2-40B4-BE49-F238E27FC236}">
                  <a16:creationId xmlns:a16="http://schemas.microsoft.com/office/drawing/2014/main" id="{732A9B3C-994F-4B0C-A917-E0141F6DE4DC}"/>
                </a:ext>
              </a:extLst>
            </p:cNvPr>
            <p:cNvGrpSpPr/>
            <p:nvPr/>
          </p:nvGrpSpPr>
          <p:grpSpPr>
            <a:xfrm>
              <a:off x="743131" y="1987369"/>
              <a:ext cx="6987149" cy="1657596"/>
              <a:chOff x="648721" y="2982244"/>
              <a:chExt cx="6987149" cy="1657596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B6F5D4-8B61-405E-877C-0918B25A59CC}"/>
                  </a:ext>
                </a:extLst>
              </p:cNvPr>
              <p:cNvSpPr/>
              <p:nvPr/>
            </p:nvSpPr>
            <p:spPr>
              <a:xfrm>
                <a:off x="648721" y="2982244"/>
                <a:ext cx="6987149" cy="16575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1FA7069-7179-49C2-9788-78ED9FB4E928}"/>
                  </a:ext>
                </a:extLst>
              </p:cNvPr>
              <p:cNvSpPr/>
              <p:nvPr/>
            </p:nvSpPr>
            <p:spPr>
              <a:xfrm>
                <a:off x="975332" y="3162953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C8EBC1D-8CAC-48C8-96E2-C0B6B88984C6}"/>
                  </a:ext>
                </a:extLst>
              </p:cNvPr>
              <p:cNvSpPr/>
              <p:nvPr/>
            </p:nvSpPr>
            <p:spPr>
              <a:xfrm>
                <a:off x="1085848" y="3487342"/>
                <a:ext cx="5001690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Nhập thiếu 1 trong các thông tin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~&gt; hiện thông báo “ Nhập thiếu thông tin sản phảm”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4581CEF-5CA2-435C-B694-6DAF6A3181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46137" y="2039160"/>
              <a:ext cx="658951" cy="14616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ac2">
            <a:extLst>
              <a:ext uri="{FF2B5EF4-FFF2-40B4-BE49-F238E27FC236}">
                <a16:creationId xmlns:a16="http://schemas.microsoft.com/office/drawing/2014/main" id="{D912D2CB-CD65-4570-98ED-9D7D0654CBCE}"/>
              </a:ext>
            </a:extLst>
          </p:cNvPr>
          <p:cNvGrpSpPr/>
          <p:nvPr/>
        </p:nvGrpSpPr>
        <p:grpSpPr>
          <a:xfrm>
            <a:off x="547189" y="1834969"/>
            <a:ext cx="10101813" cy="2836336"/>
            <a:chOff x="547189" y="1834969"/>
            <a:chExt cx="10101813" cy="2836336"/>
          </a:xfrm>
        </p:grpSpPr>
        <p:grpSp>
          <p:nvGrpSpPr>
            <p:cNvPr id="54" name="ac2">
              <a:extLst>
                <a:ext uri="{FF2B5EF4-FFF2-40B4-BE49-F238E27FC236}">
                  <a16:creationId xmlns:a16="http://schemas.microsoft.com/office/drawing/2014/main" id="{65A62E98-8A53-43AE-B38D-72980E2E8E10}"/>
                </a:ext>
              </a:extLst>
            </p:cNvPr>
            <p:cNvGrpSpPr/>
            <p:nvPr/>
          </p:nvGrpSpPr>
          <p:grpSpPr>
            <a:xfrm>
              <a:off x="547189" y="1834969"/>
              <a:ext cx="6987149" cy="2836336"/>
              <a:chOff x="648721" y="2982244"/>
              <a:chExt cx="6987149" cy="2836336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AEC92CC-1215-419D-A9C0-46FBBAE57639}"/>
                  </a:ext>
                </a:extLst>
              </p:cNvPr>
              <p:cNvSpPr/>
              <p:nvPr/>
            </p:nvSpPr>
            <p:spPr>
              <a:xfrm>
                <a:off x="648721" y="2982244"/>
                <a:ext cx="6987149" cy="283633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F9A818A-0D43-4170-AFFA-D3FAE5EF9A60}"/>
                  </a:ext>
                </a:extLst>
              </p:cNvPr>
              <p:cNvSpPr/>
              <p:nvPr/>
            </p:nvSpPr>
            <p:spPr>
              <a:xfrm>
                <a:off x="975332" y="3162953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B983B9A-2723-476B-92B6-B55A152D1A2C}"/>
                  </a:ext>
                </a:extLst>
              </p:cNvPr>
              <p:cNvSpPr/>
              <p:nvPr/>
            </p:nvSpPr>
            <p:spPr>
              <a:xfrm>
                <a:off x="1085848" y="3487342"/>
                <a:ext cx="4507965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Dữ liệu chưa có ~&gt;  Lưu dữ liệu mới vào CSDL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Return 1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150125-CE31-4555-B7FD-EDEE080AC698}"/>
                  </a:ext>
                </a:extLst>
              </p:cNvPr>
              <p:cNvSpPr/>
              <p:nvPr/>
            </p:nvSpPr>
            <p:spPr>
              <a:xfrm>
                <a:off x="1085848" y="4637124"/>
                <a:ext cx="4705134" cy="11546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Mã sản phẩm đã có trong “ Danh sách sản phẩm”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~&gt; cập nhật lại thông tin này trong CSDL</a:t>
                </a:r>
              </a:p>
              <a:p>
                <a:pPr>
                  <a:lnSpc>
                    <a:spcPct val="150000"/>
                  </a:lnSpc>
                </a:pP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390F13-5A2D-4B6C-A4F1-0E04BBE5E2B5}"/>
                  </a:ext>
                </a:extLst>
              </p:cNvPr>
              <p:cNvSpPr/>
              <p:nvPr/>
            </p:nvSpPr>
            <p:spPr>
              <a:xfrm>
                <a:off x="975332" y="4312735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23545BC-3371-4C8F-B7C3-0A8737EB1D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040" y="2166846"/>
              <a:ext cx="3120962" cy="22111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ac3">
            <a:extLst>
              <a:ext uri="{FF2B5EF4-FFF2-40B4-BE49-F238E27FC236}">
                <a16:creationId xmlns:a16="http://schemas.microsoft.com/office/drawing/2014/main" id="{C571CF9E-352E-44DD-B708-74DE93B71E16}"/>
              </a:ext>
            </a:extLst>
          </p:cNvPr>
          <p:cNvGrpSpPr/>
          <p:nvPr/>
        </p:nvGrpSpPr>
        <p:grpSpPr>
          <a:xfrm>
            <a:off x="540891" y="1986133"/>
            <a:ext cx="10108111" cy="3676596"/>
            <a:chOff x="540891" y="1986133"/>
            <a:chExt cx="10108111" cy="3676596"/>
          </a:xfrm>
        </p:grpSpPr>
        <p:grpSp>
          <p:nvGrpSpPr>
            <p:cNvPr id="78" name="ac3">
              <a:extLst>
                <a:ext uri="{FF2B5EF4-FFF2-40B4-BE49-F238E27FC236}">
                  <a16:creationId xmlns:a16="http://schemas.microsoft.com/office/drawing/2014/main" id="{471552D9-1165-490B-BB96-3C77619D4F17}"/>
                </a:ext>
              </a:extLst>
            </p:cNvPr>
            <p:cNvGrpSpPr/>
            <p:nvPr/>
          </p:nvGrpSpPr>
          <p:grpSpPr>
            <a:xfrm>
              <a:off x="540891" y="1986133"/>
              <a:ext cx="6987149" cy="2809556"/>
              <a:chOff x="648721" y="2982243"/>
              <a:chExt cx="6987149" cy="2809556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C58D6D-5022-42B0-9897-67A5B902CB26}"/>
                  </a:ext>
                </a:extLst>
              </p:cNvPr>
              <p:cNvSpPr/>
              <p:nvPr/>
            </p:nvSpPr>
            <p:spPr>
              <a:xfrm>
                <a:off x="648721" y="2982243"/>
                <a:ext cx="6987149" cy="26851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BCBFDB3-B795-4A9A-8327-A73ADC583AB3}"/>
                  </a:ext>
                </a:extLst>
              </p:cNvPr>
              <p:cNvSpPr/>
              <p:nvPr/>
            </p:nvSpPr>
            <p:spPr>
              <a:xfrm>
                <a:off x="975332" y="3162953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B37BD72-ADA9-4DB6-A8A8-61C35BCD6BDD}"/>
                  </a:ext>
                </a:extLst>
              </p:cNvPr>
              <p:cNvSpPr/>
              <p:nvPr/>
            </p:nvSpPr>
            <p:spPr>
              <a:xfrm>
                <a:off x="1085848" y="3487342"/>
                <a:ext cx="2789546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Dữ liệu đã có ~&gt;  trả kết quả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Return 1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FE7FEF3-871D-4EF6-AD21-A9656080BD86}"/>
                  </a:ext>
                </a:extLst>
              </p:cNvPr>
              <p:cNvSpPr/>
              <p:nvPr/>
            </p:nvSpPr>
            <p:spPr>
              <a:xfrm>
                <a:off x="1085848" y="4637124"/>
                <a:ext cx="2135521" cy="11546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Dữ liệu không tồn tại 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~&gt; return 0</a:t>
                </a:r>
              </a:p>
              <a:p>
                <a:pPr>
                  <a:lnSpc>
                    <a:spcPct val="150000"/>
                  </a:lnSpc>
                </a:pP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7657FCB-1FFE-48DE-B89D-1CD8C4AEC46A}"/>
                  </a:ext>
                </a:extLst>
              </p:cNvPr>
              <p:cNvSpPr/>
              <p:nvPr/>
            </p:nvSpPr>
            <p:spPr>
              <a:xfrm>
                <a:off x="975332" y="4312735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8F1EF0-995B-4DA7-BCEC-D87CFF4F2F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040" y="2211032"/>
              <a:ext cx="3120962" cy="34516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giao diện">
            <a:extLst>
              <a:ext uri="{FF2B5EF4-FFF2-40B4-BE49-F238E27FC236}">
                <a16:creationId xmlns:a16="http://schemas.microsoft.com/office/drawing/2014/main" id="{0B135BC1-9506-47DB-B0CC-32D37E47DEE8}"/>
              </a:ext>
            </a:extLst>
          </p:cNvPr>
          <p:cNvSpPr/>
          <p:nvPr/>
        </p:nvSpPr>
        <p:spPr>
          <a:xfrm>
            <a:off x="8798023" y="27885"/>
            <a:ext cx="12827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Giao diện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3" name="show" hidden="1">
            <a:extLst>
              <a:ext uri="{FF2B5EF4-FFF2-40B4-BE49-F238E27FC236}">
                <a16:creationId xmlns:a16="http://schemas.microsoft.com/office/drawing/2014/main" id="{8682633D-4CBB-4BD1-8D0F-786658A5C164}"/>
              </a:ext>
            </a:extLst>
          </p:cNvPr>
          <p:cNvGrpSpPr/>
          <p:nvPr/>
        </p:nvGrpSpPr>
        <p:grpSpPr>
          <a:xfrm>
            <a:off x="250527" y="1625600"/>
            <a:ext cx="11724139" cy="5130759"/>
            <a:chOff x="250527" y="1625600"/>
            <a:chExt cx="11724139" cy="5130759"/>
          </a:xfrm>
        </p:grpSpPr>
        <p:grpSp>
          <p:nvGrpSpPr>
            <p:cNvPr id="6" name="show">
              <a:extLst>
                <a:ext uri="{FF2B5EF4-FFF2-40B4-BE49-F238E27FC236}">
                  <a16:creationId xmlns:a16="http://schemas.microsoft.com/office/drawing/2014/main" id="{3827CFB1-3684-40F2-8786-0392790CB215}"/>
                </a:ext>
              </a:extLst>
            </p:cNvPr>
            <p:cNvGrpSpPr/>
            <p:nvPr/>
          </p:nvGrpSpPr>
          <p:grpSpPr>
            <a:xfrm>
              <a:off x="250527" y="1625600"/>
              <a:ext cx="11724139" cy="5130759"/>
              <a:chOff x="250527" y="1625600"/>
              <a:chExt cx="11724139" cy="5130759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83B20EA-7D40-45E7-B7A2-FE7ED66248F6}"/>
                  </a:ext>
                </a:extLst>
              </p:cNvPr>
              <p:cNvSpPr/>
              <p:nvPr/>
            </p:nvSpPr>
            <p:spPr>
              <a:xfrm>
                <a:off x="250527" y="1625600"/>
                <a:ext cx="11724139" cy="51307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ED77929B-B83F-4F44-BDC3-94A7A77226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0354" y="1766499"/>
                <a:ext cx="5325218" cy="3724795"/>
              </a:xfrm>
              <a:prstGeom prst="rect">
                <a:avLst/>
              </a:prstGeom>
            </p:spPr>
          </p:pic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0A8110F-FA3F-4A31-A9B3-50640A70D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1948" y="1764004"/>
              <a:ext cx="5731634" cy="3276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544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DC1D9AE-8B40-4111-9477-EA6E0AC9B118}"/>
              </a:ext>
            </a:extLst>
          </p:cNvPr>
          <p:cNvGrpSpPr/>
          <p:nvPr/>
        </p:nvGrpSpPr>
        <p:grpSpPr>
          <a:xfrm>
            <a:off x="3606800" y="1625600"/>
            <a:ext cx="8043603" cy="5130799"/>
            <a:chOff x="3606800" y="0"/>
            <a:chExt cx="8043603" cy="69723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C2F962-20BE-43D1-AAD7-DC70757BAE3E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522ABD-84AD-4501-99C9-338FCA7A9F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9000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815FFF-D84A-4A54-A5D5-04B31F9D0A62}"/>
                </a:ext>
              </a:extLst>
            </p:cNvPr>
            <p:cNvCxnSpPr>
              <a:cxnSpLocks/>
            </p:cNvCxnSpPr>
            <p:nvPr/>
          </p:nvCxnSpPr>
          <p:spPr>
            <a:xfrm>
              <a:off x="9973376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A1B231A-9B21-4B8D-932A-C3C53944DFB5}"/>
                </a:ext>
              </a:extLst>
            </p:cNvPr>
            <p:cNvCxnSpPr>
              <a:cxnSpLocks/>
            </p:cNvCxnSpPr>
            <p:nvPr/>
          </p:nvCxnSpPr>
          <p:spPr>
            <a:xfrm>
              <a:off x="11650403" y="0"/>
              <a:ext cx="0" cy="69723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79CECD-BE92-4B9A-9787-3988DCEF5480}"/>
              </a:ext>
            </a:extLst>
          </p:cNvPr>
          <p:cNvGrpSpPr/>
          <p:nvPr/>
        </p:nvGrpSpPr>
        <p:grpSpPr>
          <a:xfrm>
            <a:off x="3237340" y="550324"/>
            <a:ext cx="737368" cy="663244"/>
            <a:chOff x="2886078" y="41272"/>
            <a:chExt cx="1200144" cy="10795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5546DBE-54D8-4087-B080-89EFEDFFA849}"/>
                </a:ext>
              </a:extLst>
            </p:cNvPr>
            <p:cNvSpPr/>
            <p:nvPr/>
          </p:nvSpPr>
          <p:spPr>
            <a:xfrm>
              <a:off x="3127378" y="101600"/>
              <a:ext cx="958844" cy="95884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5B8712-8239-43C9-85B6-B9EBED08581C}"/>
                </a:ext>
              </a:extLst>
            </p:cNvPr>
            <p:cNvCxnSpPr/>
            <p:nvPr/>
          </p:nvCxnSpPr>
          <p:spPr>
            <a:xfrm>
              <a:off x="2886078" y="41272"/>
              <a:ext cx="0" cy="1079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0D89310-EA70-4D7F-AC41-C2E0B6F9FBDA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2886078" y="581022"/>
              <a:ext cx="2413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E12977-C282-417C-A512-7E57FB0C8D51}"/>
              </a:ext>
            </a:extLst>
          </p:cNvPr>
          <p:cNvGrpSpPr/>
          <p:nvPr/>
        </p:nvGrpSpPr>
        <p:grpSpPr>
          <a:xfrm>
            <a:off x="6946730" y="453568"/>
            <a:ext cx="584540" cy="722934"/>
            <a:chOff x="6759578" y="-125413"/>
            <a:chExt cx="958844" cy="118585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3E35390-2DDD-4C14-874E-C9C37D417BE2}"/>
                </a:ext>
              </a:extLst>
            </p:cNvPr>
            <p:cNvGrpSpPr/>
            <p:nvPr/>
          </p:nvGrpSpPr>
          <p:grpSpPr>
            <a:xfrm rot="16200000">
              <a:off x="7077563" y="-59704"/>
              <a:ext cx="454022" cy="322604"/>
              <a:chOff x="4905374" y="1066630"/>
              <a:chExt cx="654035" cy="464723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025034A5-9994-4D42-8B1B-50801F0F33F1}"/>
                  </a:ext>
                </a:extLst>
              </p:cNvPr>
              <p:cNvSpPr/>
              <p:nvPr/>
            </p:nvSpPr>
            <p:spPr>
              <a:xfrm>
                <a:off x="4905375" y="1066630"/>
                <a:ext cx="654034" cy="425457"/>
              </a:xfrm>
              <a:prstGeom prst="triangl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8EC43FD8-5F86-4E9C-A28F-2123428432F5}"/>
                  </a:ext>
                </a:extLst>
              </p:cNvPr>
              <p:cNvSpPr/>
              <p:nvPr/>
            </p:nvSpPr>
            <p:spPr>
              <a:xfrm>
                <a:off x="4905374" y="1105895"/>
                <a:ext cx="654035" cy="4254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B84425E-4765-4297-81C0-4532B20CD5F1}"/>
                </a:ext>
              </a:extLst>
            </p:cNvPr>
            <p:cNvSpPr/>
            <p:nvPr/>
          </p:nvSpPr>
          <p:spPr>
            <a:xfrm>
              <a:off x="6759578" y="101600"/>
              <a:ext cx="958844" cy="95884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B88F6D-B80B-4C5A-8388-F27F548E2C9F}"/>
              </a:ext>
            </a:extLst>
          </p:cNvPr>
          <p:cNvGrpSpPr/>
          <p:nvPr/>
        </p:nvGrpSpPr>
        <p:grpSpPr>
          <a:xfrm>
            <a:off x="9680104" y="599939"/>
            <a:ext cx="584540" cy="538613"/>
            <a:chOff x="9065659" y="163559"/>
            <a:chExt cx="813902" cy="74995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9FA7FE0-4865-45EA-8EC1-2231C1F8F503}"/>
                </a:ext>
              </a:extLst>
            </p:cNvPr>
            <p:cNvSpPr/>
            <p:nvPr/>
          </p:nvSpPr>
          <p:spPr>
            <a:xfrm rot="16200000">
              <a:off x="9111144" y="163559"/>
              <a:ext cx="722932" cy="72293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2CCB38D-D4A9-49B7-A8CA-F50D5BC7C2BF}"/>
                </a:ext>
              </a:extLst>
            </p:cNvPr>
            <p:cNvCxnSpPr/>
            <p:nvPr/>
          </p:nvCxnSpPr>
          <p:spPr>
            <a:xfrm rot="16200000">
              <a:off x="9472610" y="506562"/>
              <a:ext cx="0" cy="8139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0DB7D5-90DA-4DCE-87E8-539AF65B8A28}"/>
              </a:ext>
            </a:extLst>
          </p:cNvPr>
          <p:cNvCxnSpPr>
            <a:cxnSpLocks/>
          </p:cNvCxnSpPr>
          <p:nvPr/>
        </p:nvCxnSpPr>
        <p:spPr>
          <a:xfrm>
            <a:off x="292100" y="1625600"/>
            <a:ext cx="11649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814771-6ADC-4486-AF29-037F98CE8598}"/>
              </a:ext>
            </a:extLst>
          </p:cNvPr>
          <p:cNvSpPr/>
          <p:nvPr/>
        </p:nvSpPr>
        <p:spPr>
          <a:xfrm>
            <a:off x="379211" y="969981"/>
            <a:ext cx="129939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5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ACTOR</a:t>
            </a:r>
            <a:endParaRPr lang="en-US" sz="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30710B-EF17-475B-9504-E52129113749}"/>
              </a:ext>
            </a:extLst>
          </p:cNvPr>
          <p:cNvSpPr/>
          <p:nvPr/>
        </p:nvSpPr>
        <p:spPr>
          <a:xfrm>
            <a:off x="2758200" y="1190432"/>
            <a:ext cx="17235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 </a:t>
            </a:r>
            <a:r>
              <a:rPr lang="vi-VN" sz="20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nhập hàng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3FB45E-B5C4-4C9F-93B0-E07672AB1817}"/>
              </a:ext>
            </a:extLst>
          </p:cNvPr>
          <p:cNvSpPr/>
          <p:nvPr/>
        </p:nvSpPr>
        <p:spPr>
          <a:xfrm>
            <a:off x="6685002" y="1175888"/>
            <a:ext cx="11079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Lớp Ctrl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859C4A-FA71-40C3-B60F-632690380986}"/>
              </a:ext>
            </a:extLst>
          </p:cNvPr>
          <p:cNvSpPr/>
          <p:nvPr/>
        </p:nvSpPr>
        <p:spPr>
          <a:xfrm>
            <a:off x="9295746" y="1175888"/>
            <a:ext cx="13532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Sản phẩm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43FD6-8A00-4043-8758-573557F959E1}"/>
              </a:ext>
            </a:extLst>
          </p:cNvPr>
          <p:cNvSpPr/>
          <p:nvPr/>
        </p:nvSpPr>
        <p:spPr>
          <a:xfrm>
            <a:off x="124361" y="1601457"/>
            <a:ext cx="3336170" cy="7911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Mở chức năng nhập hàng &amp; nhập</a:t>
            </a:r>
          </a:p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thông tin nhà cung cấp </a:t>
            </a:r>
            <a:endParaRPr lang="en-US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3CA23F-96B2-458C-A185-D85F34F71813}"/>
              </a:ext>
            </a:extLst>
          </p:cNvPr>
          <p:cNvCxnSpPr>
            <a:cxnSpLocks/>
          </p:cNvCxnSpPr>
          <p:nvPr/>
        </p:nvCxnSpPr>
        <p:spPr>
          <a:xfrm flipV="1">
            <a:off x="291324" y="2028123"/>
            <a:ext cx="3315476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2114FB8-B3BC-4FE8-B1BD-7F8D6AA77625}"/>
              </a:ext>
            </a:extLst>
          </p:cNvPr>
          <p:cNvSpPr/>
          <p:nvPr/>
        </p:nvSpPr>
        <p:spPr>
          <a:xfrm>
            <a:off x="3824983" y="1777076"/>
            <a:ext cx="3161443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lấy thông tin này trong</a:t>
            </a: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CSDL</a:t>
            </a:r>
            <a:endParaRPr lang="vi-VN" sz="1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0CA03-25BF-4F7A-814C-74F142BE4200}"/>
              </a:ext>
            </a:extLst>
          </p:cNvPr>
          <p:cNvCxnSpPr>
            <a:cxnSpLocks/>
          </p:cNvCxnSpPr>
          <p:nvPr/>
        </p:nvCxnSpPr>
        <p:spPr>
          <a:xfrm flipV="1">
            <a:off x="3606024" y="2202956"/>
            <a:ext cx="3632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trl 2">
            <a:extLst>
              <a:ext uri="{FF2B5EF4-FFF2-40B4-BE49-F238E27FC236}">
                <a16:creationId xmlns:a16="http://schemas.microsoft.com/office/drawing/2014/main" id="{0AC84D28-5D2D-4D28-B2B1-A88F0AD187DA}"/>
              </a:ext>
            </a:extLst>
          </p:cNvPr>
          <p:cNvCxnSpPr>
            <a:cxnSpLocks/>
          </p:cNvCxnSpPr>
          <p:nvPr/>
        </p:nvCxnSpPr>
        <p:spPr>
          <a:xfrm>
            <a:off x="7282003" y="3915687"/>
            <a:ext cx="4368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430154D-31A1-4271-BD6F-7963D0E93064}"/>
              </a:ext>
            </a:extLst>
          </p:cNvPr>
          <p:cNvSpPr/>
          <p:nvPr/>
        </p:nvSpPr>
        <p:spPr>
          <a:xfrm>
            <a:off x="8082660" y="3466166"/>
            <a:ext cx="2589170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Y/c lấy dũ liệu trong CSDL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90A7A3-C6D1-44D4-A922-B335EDAE81AE}"/>
              </a:ext>
            </a:extLst>
          </p:cNvPr>
          <p:cNvCxnSpPr>
            <a:cxnSpLocks/>
          </p:cNvCxnSpPr>
          <p:nvPr/>
        </p:nvCxnSpPr>
        <p:spPr>
          <a:xfrm flipH="1">
            <a:off x="7282002" y="4649582"/>
            <a:ext cx="436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A99ADA-1691-46C0-AA61-99C467699CBD}"/>
              </a:ext>
            </a:extLst>
          </p:cNvPr>
          <p:cNvSpPr/>
          <p:nvPr/>
        </p:nvSpPr>
        <p:spPr>
          <a:xfrm>
            <a:off x="9078179" y="4260658"/>
            <a:ext cx="839077" cy="4160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Trả KQ</a:t>
            </a:r>
          </a:p>
        </p:txBody>
      </p:sp>
      <p:grpSp>
        <p:nvGrpSpPr>
          <p:cNvPr id="102" name="yes">
            <a:extLst>
              <a:ext uri="{FF2B5EF4-FFF2-40B4-BE49-F238E27FC236}">
                <a16:creationId xmlns:a16="http://schemas.microsoft.com/office/drawing/2014/main" id="{EBC443EF-88D3-4D01-9A08-011EA3F96FD0}"/>
              </a:ext>
            </a:extLst>
          </p:cNvPr>
          <p:cNvGrpSpPr/>
          <p:nvPr/>
        </p:nvGrpSpPr>
        <p:grpSpPr>
          <a:xfrm>
            <a:off x="3619975" y="4997074"/>
            <a:ext cx="3576023" cy="434020"/>
            <a:chOff x="3619975" y="4997074"/>
            <a:chExt cx="3576023" cy="434020"/>
          </a:xfrm>
        </p:grpSpPr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4F38E8B7-1D2E-4CB6-AA9B-564283E04E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9975" y="5431094"/>
              <a:ext cx="35760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D34E3F8-FC53-48EB-AAC6-F5FC7D62FD5E}"/>
                </a:ext>
              </a:extLst>
            </p:cNvPr>
            <p:cNvSpPr/>
            <p:nvPr/>
          </p:nvSpPr>
          <p:spPr>
            <a:xfrm>
              <a:off x="4589813" y="4997074"/>
              <a:ext cx="1609736" cy="41601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Hiện thị kết quả</a:t>
              </a: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4E010D-5820-4987-B13D-4A2CF2016CA2}"/>
              </a:ext>
            </a:extLst>
          </p:cNvPr>
          <p:cNvSpPr/>
          <p:nvPr/>
        </p:nvSpPr>
        <p:spPr>
          <a:xfrm>
            <a:off x="0" y="-13352"/>
            <a:ext cx="6437090" cy="4825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E410614-9591-4168-997D-81DA24FD1DE9}"/>
              </a:ext>
            </a:extLst>
          </p:cNvPr>
          <p:cNvSpPr/>
          <p:nvPr/>
        </p:nvSpPr>
        <p:spPr>
          <a:xfrm>
            <a:off x="379211" y="20279"/>
            <a:ext cx="6117380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vi-VN" sz="2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N3 – Admin – Quản lý sản phẩm(mặt hàng)</a:t>
            </a:r>
            <a:endParaRPr lang="en-US" sz="2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99" name="no">
            <a:extLst>
              <a:ext uri="{FF2B5EF4-FFF2-40B4-BE49-F238E27FC236}">
                <a16:creationId xmlns:a16="http://schemas.microsoft.com/office/drawing/2014/main" id="{7D4F0BCC-2D7C-4E66-9389-330F0DDA3D3E}"/>
              </a:ext>
            </a:extLst>
          </p:cNvPr>
          <p:cNvGrpSpPr/>
          <p:nvPr/>
        </p:nvGrpSpPr>
        <p:grpSpPr>
          <a:xfrm>
            <a:off x="3619975" y="3480719"/>
            <a:ext cx="3576023" cy="434020"/>
            <a:chOff x="3619975" y="3480719"/>
            <a:chExt cx="3576023" cy="434020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D81552E4-9B6C-4779-9793-26DB1BEEA0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9975" y="3914739"/>
              <a:ext cx="35760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hlinkClick r:id="rId2" action="ppaction://hlinksldjump"/>
              <a:extLst>
                <a:ext uri="{FF2B5EF4-FFF2-40B4-BE49-F238E27FC236}">
                  <a16:creationId xmlns:a16="http://schemas.microsoft.com/office/drawing/2014/main" id="{E455B4D3-83DF-44BC-9405-51718A8421AA}"/>
                </a:ext>
              </a:extLst>
            </p:cNvPr>
            <p:cNvSpPr/>
            <p:nvPr/>
          </p:nvSpPr>
          <p:spPr>
            <a:xfrm>
              <a:off x="4589816" y="3480719"/>
              <a:ext cx="1609736" cy="41601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Hiển thị kết quả</a:t>
              </a:r>
            </a:p>
          </p:txBody>
        </p:sp>
      </p:grpSp>
      <p:grpSp>
        <p:nvGrpSpPr>
          <p:cNvPr id="2" name="check">
            <a:extLst>
              <a:ext uri="{FF2B5EF4-FFF2-40B4-BE49-F238E27FC236}">
                <a16:creationId xmlns:a16="http://schemas.microsoft.com/office/drawing/2014/main" id="{41DDA72C-8DA0-4FBF-9C02-4A2838AF494C}"/>
              </a:ext>
            </a:extLst>
          </p:cNvPr>
          <p:cNvGrpSpPr/>
          <p:nvPr/>
        </p:nvGrpSpPr>
        <p:grpSpPr>
          <a:xfrm>
            <a:off x="7239000" y="2979219"/>
            <a:ext cx="1538510" cy="521714"/>
            <a:chOff x="7239000" y="2762245"/>
            <a:chExt cx="1538510" cy="521714"/>
          </a:xfrm>
        </p:grpSpPr>
        <p:grpSp>
          <p:nvGrpSpPr>
            <p:cNvPr id="97" name="ctrl 1">
              <a:extLst>
                <a:ext uri="{FF2B5EF4-FFF2-40B4-BE49-F238E27FC236}">
                  <a16:creationId xmlns:a16="http://schemas.microsoft.com/office/drawing/2014/main" id="{D5499E53-B96D-42BD-A24D-3583FBE56051}"/>
                </a:ext>
              </a:extLst>
            </p:cNvPr>
            <p:cNvGrpSpPr/>
            <p:nvPr/>
          </p:nvGrpSpPr>
          <p:grpSpPr>
            <a:xfrm>
              <a:off x="7239000" y="2762245"/>
              <a:ext cx="546095" cy="521714"/>
              <a:chOff x="7239000" y="2762245"/>
              <a:chExt cx="885256" cy="521714"/>
            </a:xfrm>
          </p:grpSpPr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4B278E42-104F-406C-95E3-2A35151E75B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239003" y="2762245"/>
                <a:ext cx="885253" cy="521714"/>
              </a:xfrm>
              <a:prstGeom prst="bentConnector3">
                <a:avLst>
                  <a:gd name="adj1" fmla="val 1223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D59DE5F-62AE-4C48-8B07-B7D41841034F}"/>
                  </a:ext>
                </a:extLst>
              </p:cNvPr>
              <p:cNvCxnSpPr/>
              <p:nvPr/>
            </p:nvCxnSpPr>
            <p:spPr>
              <a:xfrm flipH="1">
                <a:off x="7239000" y="2762245"/>
                <a:ext cx="88525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1F1C6A0-683C-4FEE-8BF0-D06B77DE17D4}"/>
                </a:ext>
              </a:extLst>
            </p:cNvPr>
            <p:cNvSpPr/>
            <p:nvPr/>
          </p:nvSpPr>
          <p:spPr>
            <a:xfrm>
              <a:off x="7828211" y="2762368"/>
              <a:ext cx="949299" cy="41601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Kiểm tra</a:t>
              </a:r>
            </a:p>
          </p:txBody>
        </p:sp>
      </p:grpSp>
      <p:grpSp>
        <p:nvGrpSpPr>
          <p:cNvPr id="84" name="check">
            <a:extLst>
              <a:ext uri="{FF2B5EF4-FFF2-40B4-BE49-F238E27FC236}">
                <a16:creationId xmlns:a16="http://schemas.microsoft.com/office/drawing/2014/main" id="{F11B99EF-6BBA-4DB6-8595-4D392A464D4A}"/>
              </a:ext>
            </a:extLst>
          </p:cNvPr>
          <p:cNvGrpSpPr/>
          <p:nvPr/>
        </p:nvGrpSpPr>
        <p:grpSpPr>
          <a:xfrm>
            <a:off x="7286372" y="2336249"/>
            <a:ext cx="2472580" cy="524987"/>
            <a:chOff x="7238998" y="2758972"/>
            <a:chExt cx="2472580" cy="524987"/>
          </a:xfrm>
        </p:grpSpPr>
        <p:grpSp>
          <p:nvGrpSpPr>
            <p:cNvPr id="85" name="ctrl 1">
              <a:extLst>
                <a:ext uri="{FF2B5EF4-FFF2-40B4-BE49-F238E27FC236}">
                  <a16:creationId xmlns:a16="http://schemas.microsoft.com/office/drawing/2014/main" id="{CB5B46BA-F749-4819-82ED-7A3BC5DB6486}"/>
                </a:ext>
              </a:extLst>
            </p:cNvPr>
            <p:cNvGrpSpPr/>
            <p:nvPr/>
          </p:nvGrpSpPr>
          <p:grpSpPr>
            <a:xfrm>
              <a:off x="7238998" y="2762245"/>
              <a:ext cx="546096" cy="521714"/>
              <a:chOff x="7239000" y="2762245"/>
              <a:chExt cx="885258" cy="521714"/>
            </a:xfrm>
          </p:grpSpPr>
          <p:cxnSp>
            <p:nvCxnSpPr>
              <p:cNvPr id="87" name="Connector: Elbow 86">
                <a:extLst>
                  <a:ext uri="{FF2B5EF4-FFF2-40B4-BE49-F238E27FC236}">
                    <a16:creationId xmlns:a16="http://schemas.microsoft.com/office/drawing/2014/main" id="{CFBBFEE9-5882-44F0-87A9-CAE9EFBFBE7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239005" y="2762245"/>
                <a:ext cx="885253" cy="521714"/>
              </a:xfrm>
              <a:prstGeom prst="bentConnector3">
                <a:avLst>
                  <a:gd name="adj1" fmla="val 1223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EDBD3B1-5E54-4F1D-AE2E-8D14DD49C1AB}"/>
                  </a:ext>
                </a:extLst>
              </p:cNvPr>
              <p:cNvCxnSpPr/>
              <p:nvPr/>
            </p:nvCxnSpPr>
            <p:spPr>
              <a:xfrm flipH="1">
                <a:off x="7239000" y="2762245"/>
                <a:ext cx="88525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25801FF-7BF3-4167-8DB8-480BABEE7A9F}"/>
                </a:ext>
              </a:extLst>
            </p:cNvPr>
            <p:cNvSpPr/>
            <p:nvPr/>
          </p:nvSpPr>
          <p:spPr>
            <a:xfrm>
              <a:off x="7721931" y="2758972"/>
              <a:ext cx="1989647" cy="41601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vi-VN" sz="16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Lấy dữ liệu từ Form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08B0407-67FB-4672-95C9-61F34974FC58}"/>
              </a:ext>
            </a:extLst>
          </p:cNvPr>
          <p:cNvGrpSpPr/>
          <p:nvPr/>
        </p:nvGrpSpPr>
        <p:grpSpPr>
          <a:xfrm>
            <a:off x="11261044" y="599939"/>
            <a:ext cx="584540" cy="538613"/>
            <a:chOff x="9065659" y="163559"/>
            <a:chExt cx="813902" cy="749954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37690D0-A28F-4410-8F56-0F7525F20506}"/>
                </a:ext>
              </a:extLst>
            </p:cNvPr>
            <p:cNvSpPr/>
            <p:nvPr/>
          </p:nvSpPr>
          <p:spPr>
            <a:xfrm rot="16200000">
              <a:off x="9111144" y="163559"/>
              <a:ext cx="722932" cy="72293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085993B-BD41-40AD-B199-BA11BCFD140D}"/>
                </a:ext>
              </a:extLst>
            </p:cNvPr>
            <p:cNvCxnSpPr/>
            <p:nvPr/>
          </p:nvCxnSpPr>
          <p:spPr>
            <a:xfrm rot="16200000">
              <a:off x="9472610" y="506562"/>
              <a:ext cx="0" cy="8139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ACFF2A1-F10F-4354-A896-322C1179D05A}"/>
              </a:ext>
            </a:extLst>
          </p:cNvPr>
          <p:cNvSpPr/>
          <p:nvPr/>
        </p:nvSpPr>
        <p:spPr>
          <a:xfrm>
            <a:off x="11061835" y="1175888"/>
            <a:ext cx="98296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Nhà cc</a:t>
            </a:r>
            <a:endParaRPr lang="en-U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ac1">
            <a:extLst>
              <a:ext uri="{FF2B5EF4-FFF2-40B4-BE49-F238E27FC236}">
                <a16:creationId xmlns:a16="http://schemas.microsoft.com/office/drawing/2014/main" id="{8D953C9F-58C1-45E6-A20E-4065E579AEDA}"/>
              </a:ext>
            </a:extLst>
          </p:cNvPr>
          <p:cNvGrpSpPr/>
          <p:nvPr/>
        </p:nvGrpSpPr>
        <p:grpSpPr>
          <a:xfrm>
            <a:off x="743131" y="1987368"/>
            <a:ext cx="7651528" cy="3259349"/>
            <a:chOff x="743131" y="1987368"/>
            <a:chExt cx="7651528" cy="3259349"/>
          </a:xfrm>
        </p:grpSpPr>
        <p:grpSp>
          <p:nvGrpSpPr>
            <p:cNvPr id="66" name="ac1">
              <a:extLst>
                <a:ext uri="{FF2B5EF4-FFF2-40B4-BE49-F238E27FC236}">
                  <a16:creationId xmlns:a16="http://schemas.microsoft.com/office/drawing/2014/main" id="{732A9B3C-994F-4B0C-A917-E0141F6DE4DC}"/>
                </a:ext>
              </a:extLst>
            </p:cNvPr>
            <p:cNvGrpSpPr/>
            <p:nvPr/>
          </p:nvGrpSpPr>
          <p:grpSpPr>
            <a:xfrm>
              <a:off x="743131" y="1987368"/>
              <a:ext cx="6987149" cy="3259349"/>
              <a:chOff x="648721" y="2982243"/>
              <a:chExt cx="6987149" cy="3259349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B6F5D4-8B61-405E-877C-0918B25A59CC}"/>
                  </a:ext>
                </a:extLst>
              </p:cNvPr>
              <p:cNvSpPr/>
              <p:nvPr/>
            </p:nvSpPr>
            <p:spPr>
              <a:xfrm>
                <a:off x="648721" y="2982243"/>
                <a:ext cx="6987149" cy="325934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1FA7069-7179-49C2-9788-78ED9FB4E928}"/>
                  </a:ext>
                </a:extLst>
              </p:cNvPr>
              <p:cNvSpPr/>
              <p:nvPr/>
            </p:nvSpPr>
            <p:spPr>
              <a:xfrm>
                <a:off x="975332" y="3162953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C8EBC1D-8CAC-48C8-96E2-C0B6B88984C6}"/>
                  </a:ext>
                </a:extLst>
              </p:cNvPr>
              <p:cNvSpPr/>
              <p:nvPr/>
            </p:nvSpPr>
            <p:spPr>
              <a:xfrm>
                <a:off x="1085848" y="3487342"/>
                <a:ext cx="2533066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Dữ liệu đã có trong CSDL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~&gt; return 1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46F12D1-CC8D-4441-AB90-EE239280B29C}"/>
                  </a:ext>
                </a:extLst>
              </p:cNvPr>
              <p:cNvSpPr/>
              <p:nvPr/>
            </p:nvSpPr>
            <p:spPr>
              <a:xfrm>
                <a:off x="975332" y="4433788"/>
                <a:ext cx="1481496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 ngược lại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A683859-E901-4502-AB58-8B8D13D064B5}"/>
                  </a:ext>
                </a:extLst>
              </p:cNvPr>
              <p:cNvSpPr/>
              <p:nvPr/>
            </p:nvSpPr>
            <p:spPr>
              <a:xfrm>
                <a:off x="1085848" y="4928599"/>
                <a:ext cx="2489784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~&gt; không hiển thị kết quả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4581CEF-5CA2-435C-B694-6DAF6A3181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46139" y="2039162"/>
              <a:ext cx="648520" cy="10701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ac2">
            <a:extLst>
              <a:ext uri="{FF2B5EF4-FFF2-40B4-BE49-F238E27FC236}">
                <a16:creationId xmlns:a16="http://schemas.microsoft.com/office/drawing/2014/main" id="{D912D2CB-CD65-4570-98ED-9D7D0654CBCE}"/>
              </a:ext>
            </a:extLst>
          </p:cNvPr>
          <p:cNvGrpSpPr/>
          <p:nvPr/>
        </p:nvGrpSpPr>
        <p:grpSpPr>
          <a:xfrm>
            <a:off x="547189" y="1834969"/>
            <a:ext cx="11097622" cy="2836336"/>
            <a:chOff x="547189" y="1834969"/>
            <a:chExt cx="11097622" cy="2836336"/>
          </a:xfrm>
        </p:grpSpPr>
        <p:grpSp>
          <p:nvGrpSpPr>
            <p:cNvPr id="54" name="ac2">
              <a:extLst>
                <a:ext uri="{FF2B5EF4-FFF2-40B4-BE49-F238E27FC236}">
                  <a16:creationId xmlns:a16="http://schemas.microsoft.com/office/drawing/2014/main" id="{65A62E98-8A53-43AE-B38D-72980E2E8E10}"/>
                </a:ext>
              </a:extLst>
            </p:cNvPr>
            <p:cNvGrpSpPr/>
            <p:nvPr/>
          </p:nvGrpSpPr>
          <p:grpSpPr>
            <a:xfrm>
              <a:off x="547189" y="1834969"/>
              <a:ext cx="6987149" cy="2836336"/>
              <a:chOff x="648721" y="2982244"/>
              <a:chExt cx="6987149" cy="2836336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AEC92CC-1215-419D-A9C0-46FBBAE57639}"/>
                  </a:ext>
                </a:extLst>
              </p:cNvPr>
              <p:cNvSpPr/>
              <p:nvPr/>
            </p:nvSpPr>
            <p:spPr>
              <a:xfrm>
                <a:off x="648721" y="2982244"/>
                <a:ext cx="6987149" cy="283633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F9A818A-0D43-4170-AFFA-D3FAE5EF9A60}"/>
                  </a:ext>
                </a:extLst>
              </p:cNvPr>
              <p:cNvSpPr/>
              <p:nvPr/>
            </p:nvSpPr>
            <p:spPr>
              <a:xfrm>
                <a:off x="975332" y="3162953"/>
                <a:ext cx="559769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Nếu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B983B9A-2723-476B-92B6-B55A152D1A2C}"/>
                  </a:ext>
                </a:extLst>
              </p:cNvPr>
              <p:cNvSpPr/>
              <p:nvPr/>
            </p:nvSpPr>
            <p:spPr>
              <a:xfrm>
                <a:off x="1085848" y="3487342"/>
                <a:ext cx="2627642" cy="7853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Dữ liệu </a:t>
                </a: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đã</a:t>
                </a: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có 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~&gt;</a:t>
                </a:r>
                <a:r>
                  <a:rPr lang="vi-VN" sz="160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hiển thị kết quả ra bảng</a:t>
                </a:r>
                <a:endParaRPr lang="vi-VN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150125-CE31-4555-B7FD-EDEE080AC698}"/>
                  </a:ext>
                </a:extLst>
              </p:cNvPr>
              <p:cNvSpPr/>
              <p:nvPr/>
            </p:nvSpPr>
            <p:spPr>
              <a:xfrm>
                <a:off x="1085848" y="4637124"/>
                <a:ext cx="1191352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~&gt; return 0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390F13-5A2D-4B6C-A4F1-0E04BBE5E2B5}"/>
                  </a:ext>
                </a:extLst>
              </p:cNvPr>
              <p:cNvSpPr/>
              <p:nvPr/>
            </p:nvSpPr>
            <p:spPr>
              <a:xfrm>
                <a:off x="975332" y="4312735"/>
                <a:ext cx="1082348" cy="4160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1600" b="0" cap="none" spc="0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Ngược lại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23545BC-3371-4C8F-B7C3-0A8737EB1D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040" y="2166847"/>
              <a:ext cx="4116771" cy="17153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0366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2099</Words>
  <Application>Microsoft Office PowerPoint</Application>
  <PresentationFormat>Widescreen</PresentationFormat>
  <Paragraphs>387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Đức Thắng</dc:creator>
  <cp:lastModifiedBy>Nguyễn Đức Thắng</cp:lastModifiedBy>
  <cp:revision>169</cp:revision>
  <dcterms:created xsi:type="dcterms:W3CDTF">2019-11-02T14:06:06Z</dcterms:created>
  <dcterms:modified xsi:type="dcterms:W3CDTF">2019-11-03T10:39:30Z</dcterms:modified>
</cp:coreProperties>
</file>