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Frames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&lt;title&gt;HTML Frames&lt;/title&gt;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&lt;frameset cols="25%,50%,25%"&gt;</a:t>
            </a:r>
          </a:p>
          <a:p>
            <a:r>
              <a:rPr lang="en-GB" dirty="0"/>
              <a:t>&lt;frame name="left" </a:t>
            </a:r>
            <a:r>
              <a:rPr lang="en-GB" dirty="0" err="1"/>
              <a:t>src</a:t>
            </a:r>
            <a:r>
              <a:rPr lang="en-GB" dirty="0"/>
              <a:t>="/html/top_frame.htm" /&gt;</a:t>
            </a:r>
          </a:p>
          <a:p>
            <a:r>
              <a:rPr lang="en-GB" dirty="0"/>
              <a:t>&lt;frame name="</a:t>
            </a:r>
            <a:r>
              <a:rPr lang="en-GB" dirty="0" err="1"/>
              <a:t>center</a:t>
            </a:r>
            <a:r>
              <a:rPr lang="en-GB" dirty="0"/>
              <a:t>" </a:t>
            </a:r>
            <a:r>
              <a:rPr lang="en-GB" dirty="0" err="1"/>
              <a:t>src</a:t>
            </a:r>
            <a:r>
              <a:rPr lang="en-GB" dirty="0"/>
              <a:t>="/html/main_frame.htm" /&gt;</a:t>
            </a:r>
          </a:p>
          <a:p>
            <a:r>
              <a:rPr lang="en-GB" dirty="0"/>
              <a:t>&lt;frame name="right" </a:t>
            </a:r>
            <a:r>
              <a:rPr lang="en-GB" dirty="0" err="1"/>
              <a:t>src</a:t>
            </a:r>
            <a:r>
              <a:rPr lang="en-GB" dirty="0"/>
              <a:t>="/html/bottom_frame.htm" /&gt;</a:t>
            </a:r>
          </a:p>
          <a:p>
            <a:r>
              <a:rPr lang="en-GB" dirty="0"/>
              <a:t>&lt;</a:t>
            </a:r>
            <a:r>
              <a:rPr lang="en-GB" dirty="0" err="1"/>
              <a:t>noframes</a:t>
            </a:r>
            <a:r>
              <a:rPr lang="en-GB" dirty="0"/>
              <a:t>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Your browser does not support frames.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</a:t>
            </a:r>
            <a:r>
              <a:rPr lang="en-GB" dirty="0" err="1"/>
              <a:t>noframes</a:t>
            </a:r>
            <a:r>
              <a:rPr lang="en-GB" dirty="0"/>
              <a:t>&gt;</a:t>
            </a:r>
          </a:p>
          <a:p>
            <a:r>
              <a:rPr lang="en-GB" dirty="0"/>
              <a:t>&lt;/frameset&gt;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3003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cols</a:t>
            </a:r>
          </a:p>
          <a:p>
            <a:r>
              <a:rPr lang="en-GB" dirty="0"/>
              <a:t>specifies how many columns are contained in the frameset and the size of each column. </a:t>
            </a:r>
          </a:p>
          <a:p>
            <a:r>
              <a:rPr lang="en-GB" dirty="0"/>
              <a:t>You can specify the width of each column in one of four ways: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Absolute values in pixels. </a:t>
            </a:r>
          </a:p>
          <a:p>
            <a:r>
              <a:rPr lang="en-GB" dirty="0"/>
              <a:t>For example to create three vertical frames, use </a:t>
            </a:r>
            <a:r>
              <a:rPr lang="en-GB" i="1" dirty="0"/>
              <a:t>cols="100, 500,100".</a:t>
            </a:r>
          </a:p>
          <a:p>
            <a:r>
              <a:rPr lang="en-GB" dirty="0"/>
              <a:t>A percentage of the browser window. </a:t>
            </a:r>
          </a:p>
          <a:p>
            <a:r>
              <a:rPr lang="en-GB" dirty="0"/>
              <a:t>For example to create three vertical frames, use </a:t>
            </a:r>
            <a:r>
              <a:rPr lang="en-GB" i="1" dirty="0"/>
              <a:t>cols="10%, 80%,10%".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a wildcard symbol. </a:t>
            </a:r>
          </a:p>
          <a:p>
            <a:r>
              <a:rPr lang="en-GB" dirty="0"/>
              <a:t>For example to create three vertical frames, use </a:t>
            </a:r>
            <a:r>
              <a:rPr lang="en-GB" i="1" dirty="0"/>
              <a:t>cols="10%, *,10%". </a:t>
            </a:r>
          </a:p>
          <a:p>
            <a:r>
              <a:rPr lang="en-GB" i="1" dirty="0"/>
              <a:t>In this case </a:t>
            </a:r>
            <a:r>
              <a:rPr lang="en-GB" dirty="0"/>
              <a:t>wildcard takes remainder of the window.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As relative widths of the browser window. </a:t>
            </a:r>
          </a:p>
          <a:p>
            <a:r>
              <a:rPr lang="en-GB" dirty="0"/>
              <a:t>For example to create three vertical frames, use </a:t>
            </a:r>
            <a:r>
              <a:rPr lang="en-GB" i="1" dirty="0"/>
              <a:t>cols="3*,2*,1*". </a:t>
            </a:r>
          </a:p>
          <a:p>
            <a:r>
              <a:rPr lang="en-GB" i="1" dirty="0"/>
              <a:t>This </a:t>
            </a:r>
            <a:r>
              <a:rPr lang="en-GB" dirty="0"/>
              <a:t>is an alternative to percentages. </a:t>
            </a:r>
          </a:p>
          <a:p>
            <a:r>
              <a:rPr lang="en-GB" dirty="0"/>
              <a:t>You can use relative widths of the browser window.</a:t>
            </a:r>
          </a:p>
          <a:p>
            <a:r>
              <a:rPr lang="en-GB" dirty="0"/>
              <a:t>Here the window is divided into sixths: the first column takes up half of the window, the second takes one third, and the third takes one sixth.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rows</a:t>
            </a:r>
          </a:p>
          <a:p>
            <a:r>
              <a:rPr lang="en-GB" dirty="0"/>
              <a:t>This attribute works just like the cols attribute and takes the same values, but it is used to specify the rows in the frameset.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example to create two horizontal frames, use </a:t>
            </a:r>
            <a:r>
              <a:rPr lang="en-GB" i="1" dirty="0"/>
              <a:t>rows="10%, 90%". </a:t>
            </a:r>
          </a:p>
          <a:p>
            <a:r>
              <a:rPr lang="en-GB" i="1" dirty="0"/>
              <a:t>You can specify the height of each row in the same way </a:t>
            </a:r>
            <a:r>
              <a:rPr lang="en-GB" dirty="0"/>
              <a:t>as explained above for columns.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border</a:t>
            </a:r>
          </a:p>
          <a:p>
            <a:r>
              <a:rPr lang="en-GB" dirty="0"/>
              <a:t>This attribute specifies the width of the border of each frame in pixels. </a:t>
            </a:r>
          </a:p>
          <a:p>
            <a:r>
              <a:rPr lang="en-GB" dirty="0"/>
              <a:t>For example border="5". </a:t>
            </a:r>
          </a:p>
          <a:p>
            <a:r>
              <a:rPr lang="en-GB" dirty="0"/>
              <a:t>A value of zero means no border.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frameborder</a:t>
            </a:r>
            <a:endParaRPr lang="en-GB" b="1" dirty="0"/>
          </a:p>
          <a:p>
            <a:r>
              <a:rPr lang="en-GB" dirty="0"/>
              <a:t>This attribute specifies whether a three-dimensional border should be displayed between frames. </a:t>
            </a:r>
          </a:p>
          <a:p>
            <a:r>
              <a:rPr lang="en-GB" dirty="0"/>
              <a:t>This attribute takes value either 1 (yes) or 0 (no). </a:t>
            </a:r>
          </a:p>
          <a:p>
            <a:r>
              <a:rPr lang="en-GB" dirty="0"/>
              <a:t>For example </a:t>
            </a:r>
            <a:r>
              <a:rPr lang="en-GB" dirty="0" err="1"/>
              <a:t>frameborder</a:t>
            </a:r>
            <a:r>
              <a:rPr lang="en-GB" dirty="0"/>
              <a:t>="0“ specifies no border.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frames are used to divide your browser window into multiple sections where each section can load a separate HTML document.</a:t>
            </a:r>
          </a:p>
          <a:p>
            <a:r>
              <a:rPr lang="en-GB" dirty="0"/>
              <a:t>A collection of frames in the browser window is known as a frameset. </a:t>
            </a:r>
          </a:p>
          <a:p>
            <a:r>
              <a:rPr lang="en-GB" dirty="0"/>
              <a:t>The window is divided into frames in a similar way the tables are organized: into rows and columns.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&lt;frameset&gt;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framespacing</a:t>
            </a:r>
            <a:endParaRPr lang="en-GB" b="1" dirty="0"/>
          </a:p>
          <a:p>
            <a:r>
              <a:rPr lang="en-GB" dirty="0"/>
              <a:t>This attribute specifies the amount of space between frames in a frameset. </a:t>
            </a:r>
          </a:p>
          <a:p>
            <a:r>
              <a:rPr lang="en-GB" dirty="0"/>
              <a:t>This can take any integer value. </a:t>
            </a:r>
          </a:p>
          <a:p>
            <a:r>
              <a:rPr lang="en-GB" dirty="0"/>
              <a:t>For example </a:t>
            </a:r>
            <a:r>
              <a:rPr lang="en-GB" dirty="0" err="1"/>
              <a:t>framespacing</a:t>
            </a:r>
            <a:r>
              <a:rPr lang="en-GB" dirty="0"/>
              <a:t>="10" means there should be 10 pixels spacing between each frames.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src</a:t>
            </a:r>
            <a:endParaRPr lang="en-GB" b="1" dirty="0"/>
          </a:p>
          <a:p>
            <a:r>
              <a:rPr lang="en-GB" dirty="0"/>
              <a:t>This attribute is used to give the file name that should be loaded in the frame. </a:t>
            </a:r>
          </a:p>
          <a:p>
            <a:r>
              <a:rPr lang="en-GB" dirty="0"/>
              <a:t>Its value can be any URL. </a:t>
            </a:r>
          </a:p>
          <a:p>
            <a:r>
              <a:rPr lang="en-GB" dirty="0"/>
              <a:t>For example, </a:t>
            </a:r>
            <a:r>
              <a:rPr lang="en-GB" dirty="0" err="1"/>
              <a:t>src</a:t>
            </a:r>
            <a:r>
              <a:rPr lang="en-GB" dirty="0"/>
              <a:t>="/html/top_frame.htm" will load an HTML file available in html directory.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name</a:t>
            </a:r>
          </a:p>
          <a:p>
            <a:r>
              <a:rPr lang="en-GB" dirty="0"/>
              <a:t>This attribute allows you to give a name to a frame. </a:t>
            </a:r>
          </a:p>
          <a:p>
            <a:r>
              <a:rPr lang="en-GB" dirty="0"/>
              <a:t>It is used to indicate which frame a document should be loaded into.</a:t>
            </a:r>
          </a:p>
          <a:p>
            <a:r>
              <a:rPr lang="en-GB" dirty="0"/>
              <a:t>This is especially important when you want to create links in one frame that load pages into another frame, in which case the second frame needs a name to identify itself as the target of the link.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frameborder</a:t>
            </a:r>
            <a:endParaRPr lang="en-GB" b="1" dirty="0"/>
          </a:p>
          <a:p>
            <a:r>
              <a:rPr lang="en-GB" dirty="0"/>
              <a:t>This attribute specifies whether or not the borders of that frame are shown; it overrides the value given in the </a:t>
            </a:r>
            <a:r>
              <a:rPr lang="en-GB" dirty="0" err="1"/>
              <a:t>frameborder</a:t>
            </a:r>
            <a:r>
              <a:rPr lang="en-GB" dirty="0"/>
              <a:t> attribute on the &lt;frameset&gt; tag if one is given, and this can take values either 1 (yes) or 0 (no).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marginwidth</a:t>
            </a:r>
            <a:endParaRPr lang="en-GB" b="1" dirty="0"/>
          </a:p>
          <a:p>
            <a:r>
              <a:rPr lang="en-GB" dirty="0"/>
              <a:t>This attribute allows you to specify the width of the space between the left and right of the frame's borders and the frame's content. </a:t>
            </a:r>
          </a:p>
          <a:p>
            <a:r>
              <a:rPr lang="en-GB" dirty="0"/>
              <a:t>The value is given in pixels. </a:t>
            </a:r>
          </a:p>
          <a:p>
            <a:r>
              <a:rPr lang="en-GB" dirty="0"/>
              <a:t>For example </a:t>
            </a:r>
            <a:r>
              <a:rPr lang="en-GB" dirty="0" err="1"/>
              <a:t>marginwidth</a:t>
            </a:r>
            <a:r>
              <a:rPr lang="en-GB" dirty="0"/>
              <a:t>="10".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marginheight</a:t>
            </a:r>
            <a:endParaRPr lang="en-GB" b="1" dirty="0"/>
          </a:p>
          <a:p>
            <a:r>
              <a:rPr lang="en-GB" dirty="0"/>
              <a:t>This attribute allows you to specify the height of the space between the top and bottom of the frame's borders and its contents. </a:t>
            </a:r>
          </a:p>
          <a:p>
            <a:r>
              <a:rPr lang="en-GB" dirty="0"/>
              <a:t>The value is given in pixels. </a:t>
            </a:r>
          </a:p>
          <a:p>
            <a:r>
              <a:rPr lang="en-GB" dirty="0"/>
              <a:t>For example </a:t>
            </a:r>
            <a:r>
              <a:rPr lang="en-GB" dirty="0" err="1"/>
              <a:t>marginheight</a:t>
            </a:r>
            <a:r>
              <a:rPr lang="en-GB" dirty="0"/>
              <a:t>="10".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noresize</a:t>
            </a:r>
            <a:endParaRPr lang="en-GB" b="1" dirty="0"/>
          </a:p>
          <a:p>
            <a:r>
              <a:rPr lang="en-GB" dirty="0"/>
              <a:t>By default you can resize any frame by clicking and dragging on the borders of a frame. </a:t>
            </a:r>
          </a:p>
          <a:p>
            <a:r>
              <a:rPr lang="en-GB" dirty="0"/>
              <a:t>The </a:t>
            </a:r>
            <a:r>
              <a:rPr lang="en-GB" dirty="0" err="1"/>
              <a:t>noresize</a:t>
            </a:r>
            <a:r>
              <a:rPr lang="en-GB" dirty="0"/>
              <a:t> attribute prevents a user from being able to resize the frame. </a:t>
            </a:r>
          </a:p>
          <a:p>
            <a:r>
              <a:rPr lang="en-GB" dirty="0"/>
              <a:t>For example </a:t>
            </a:r>
            <a:r>
              <a:rPr lang="en-GB" dirty="0" err="1"/>
              <a:t>noresize</a:t>
            </a:r>
            <a:r>
              <a:rPr lang="en-GB" dirty="0"/>
              <a:t>="</a:t>
            </a:r>
            <a:r>
              <a:rPr lang="en-GB" dirty="0" err="1"/>
              <a:t>noresize</a:t>
            </a:r>
            <a:r>
              <a:rPr lang="en-GB" dirty="0"/>
              <a:t>".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scrolling</a:t>
            </a:r>
          </a:p>
          <a:p>
            <a:r>
              <a:rPr lang="en-GB" dirty="0"/>
              <a:t>This attribute controls the appearance of the scrollbars that appear on the frame. </a:t>
            </a:r>
          </a:p>
          <a:p>
            <a:r>
              <a:rPr lang="en-GB" dirty="0"/>
              <a:t>This takes values either "yes", "no" or "auto".</a:t>
            </a:r>
          </a:p>
          <a:p>
            <a:r>
              <a:rPr lang="en-GB" dirty="0"/>
              <a:t>For example scrolling="no" means it should not have scroll bars.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&lt;frame&gt; Tag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longdesc</a:t>
            </a:r>
            <a:endParaRPr lang="en-GB" b="1" dirty="0"/>
          </a:p>
          <a:p>
            <a:r>
              <a:rPr lang="en-GB" dirty="0"/>
              <a:t>This attribute allows you to provide a link to another page containing a long description of the contents of the frame. </a:t>
            </a:r>
          </a:p>
          <a:p>
            <a:r>
              <a:rPr lang="en-GB"/>
              <a:t>For example longdesc</a:t>
            </a:r>
            <a:r>
              <a:rPr lang="en-GB" dirty="0"/>
              <a:t>="framedescription.htm"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Browser Support for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user is using any old browser or any browser which does not support frames then &lt;</a:t>
            </a:r>
            <a:r>
              <a:rPr lang="en-US" dirty="0" err="1"/>
              <a:t>noframes</a:t>
            </a:r>
            <a:r>
              <a:rPr lang="en-US" dirty="0"/>
              <a:t>&gt; element should be displayed to the user.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Disadvantages of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few drawbacks with using frames, so it’s never recommended to use frames in your </a:t>
            </a:r>
            <a:r>
              <a:rPr lang="en-GB" dirty="0" err="1"/>
              <a:t>webpages</a:t>
            </a:r>
            <a:endParaRPr lang="en-GB" dirty="0"/>
          </a:p>
          <a:p>
            <a:r>
              <a:rPr lang="en-GB" dirty="0"/>
              <a:t>Some smaller devices cannot cope with frames often because their screen is not big enough to be divided up.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Browser Support for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you must place a &lt;body&gt; element inside the &lt;</a:t>
            </a:r>
            <a:r>
              <a:rPr lang="en-US" dirty="0" err="1"/>
              <a:t>noframes</a:t>
            </a:r>
            <a:r>
              <a:rPr lang="en-US" dirty="0"/>
              <a:t>&gt; element because the &lt;frameset&gt; element is supposed to replace the &lt;body&gt; element, but if a browser does not understand &lt;frameset&gt; element then it should understand what is inside the &lt;body&gt; element which is contained in a &lt;</a:t>
            </a:r>
            <a:r>
              <a:rPr lang="en-US" dirty="0" err="1"/>
              <a:t>noframes</a:t>
            </a:r>
            <a:r>
              <a:rPr lang="en-US" dirty="0"/>
              <a:t>&gt; element.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Frame's name and target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uses of frames is to place navigation bars in one frame and then load main pages into a separate frame.</a:t>
            </a:r>
          </a:p>
          <a:p>
            <a:r>
              <a:rPr lang="en-US" dirty="0"/>
              <a:t>Let's see following example where a test.htm file has following code: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Frame's name and target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Target Frames&lt;/title&gt;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&lt;frameset cols="200, *"&gt;</a:t>
            </a:r>
          </a:p>
          <a:p>
            <a:r>
              <a:rPr lang="en-US" dirty="0"/>
              <a:t>&lt;frame </a:t>
            </a:r>
            <a:r>
              <a:rPr lang="en-US" dirty="0" err="1"/>
              <a:t>src</a:t>
            </a:r>
            <a:r>
              <a:rPr lang="en-US" dirty="0"/>
              <a:t>="menu.html" name="</a:t>
            </a:r>
            <a:r>
              <a:rPr lang="en-US" dirty="0" err="1"/>
              <a:t>menu_page</a:t>
            </a:r>
            <a:r>
              <a:rPr lang="en-US" dirty="0"/>
              <a:t>" /&gt;</a:t>
            </a:r>
          </a:p>
          <a:p>
            <a:r>
              <a:rPr lang="en-US" dirty="0"/>
              <a:t>&lt;frame </a:t>
            </a:r>
            <a:r>
              <a:rPr lang="en-US" dirty="0" err="1"/>
              <a:t>src</a:t>
            </a:r>
            <a:r>
              <a:rPr lang="en-US" dirty="0"/>
              <a:t>="main.html" name="</a:t>
            </a:r>
            <a:r>
              <a:rPr lang="en-US" dirty="0" err="1"/>
              <a:t>main_page</a:t>
            </a:r>
            <a:r>
              <a:rPr lang="en-US" dirty="0"/>
              <a:t>" /&gt;</a:t>
            </a:r>
          </a:p>
          <a:p>
            <a:r>
              <a:rPr lang="en-US" dirty="0"/>
              <a:t>&lt;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Your browser does not support frames.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</a:t>
            </a:r>
            <a:r>
              <a:rPr lang="en-US" dirty="0" err="1"/>
              <a:t>noframes</a:t>
            </a:r>
            <a:r>
              <a:rPr lang="en-US" dirty="0"/>
              <a:t>&gt;</a:t>
            </a:r>
          </a:p>
          <a:p>
            <a:r>
              <a:rPr lang="en-US" dirty="0"/>
              <a:t>&lt;/frameset&gt;</a:t>
            </a:r>
          </a:p>
          <a:p>
            <a:r>
              <a:rPr lang="en-US" dirty="0"/>
              <a:t>&lt;/html&gt;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Frame's name and target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have created two columns to fill with two frames. </a:t>
            </a:r>
          </a:p>
          <a:p>
            <a:r>
              <a:rPr lang="en-US" dirty="0"/>
              <a:t>The first frame is 200 pixels wide and will contain the navigation </a:t>
            </a:r>
            <a:r>
              <a:rPr lang="en-US" dirty="0" err="1"/>
              <a:t>menubar</a:t>
            </a:r>
            <a:r>
              <a:rPr lang="en-US" dirty="0"/>
              <a:t> implemented by </a:t>
            </a:r>
            <a:r>
              <a:rPr lang="en-US" b="1" dirty="0"/>
              <a:t>menu.htm</a:t>
            </a:r>
            <a:r>
              <a:rPr lang="en-US" dirty="0"/>
              <a:t> file. </a:t>
            </a:r>
          </a:p>
          <a:p>
            <a:r>
              <a:rPr lang="en-US" dirty="0"/>
              <a:t>The second column fills in remaining space and will contain the main part of the page and it is implemented by </a:t>
            </a:r>
            <a:r>
              <a:rPr lang="en-US" b="1" dirty="0"/>
              <a:t>main.htm</a:t>
            </a:r>
            <a:r>
              <a:rPr lang="en-US" dirty="0"/>
              <a:t> file.</a:t>
            </a: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Frame's name and target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the three links available in </a:t>
            </a:r>
            <a:r>
              <a:rPr lang="en-US" dirty="0" err="1"/>
              <a:t>menubar</a:t>
            </a:r>
            <a:r>
              <a:rPr lang="en-US" dirty="0"/>
              <a:t>, we have mentioned target frame as </a:t>
            </a:r>
            <a:r>
              <a:rPr lang="en-US" b="1" dirty="0" err="1"/>
              <a:t>main_page</a:t>
            </a:r>
            <a:r>
              <a:rPr lang="en-US" dirty="0"/>
              <a:t>, so whenever you click any of the links in </a:t>
            </a:r>
            <a:r>
              <a:rPr lang="en-US" dirty="0" err="1"/>
              <a:t>menubar</a:t>
            </a:r>
            <a:r>
              <a:rPr lang="en-US" dirty="0"/>
              <a:t>, available link will open in </a:t>
            </a:r>
            <a:r>
              <a:rPr lang="en-US" dirty="0" err="1"/>
              <a:t>main_page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Frame's name and target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Following is the content of menu.htm file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="#4a7d49"&gt;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="http://www.google.com" target="</a:t>
            </a:r>
            <a:r>
              <a:rPr lang="en-US" dirty="0" err="1"/>
              <a:t>main_page</a:t>
            </a:r>
            <a:r>
              <a:rPr lang="en-US" dirty="0"/>
              <a:t>"&gt;Google&lt;/a&gt;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="http://www.microsoft.com" target="</a:t>
            </a:r>
            <a:r>
              <a:rPr lang="en-US" dirty="0" err="1"/>
              <a:t>main_page</a:t>
            </a:r>
            <a:r>
              <a:rPr lang="en-US" dirty="0"/>
              <a:t>"&gt;Microsoft&lt;/a&gt;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="http://news.bbc.co.uk" target="</a:t>
            </a:r>
            <a:r>
              <a:rPr lang="en-US" dirty="0" err="1"/>
              <a:t>main_page</a:t>
            </a:r>
            <a:r>
              <a:rPr lang="en-US" dirty="0"/>
              <a:t>"&gt;BBC News&lt;/a&gt;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Frame's name and target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Following is the content of main.htm file: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="#b5dcb3"&gt;</a:t>
            </a:r>
          </a:p>
          <a:p>
            <a:r>
              <a:rPr lang="en-US" dirty="0"/>
              <a:t>&lt;h3&gt;This is main page and content from any link will be displayed here.&lt;/h3&gt;</a:t>
            </a:r>
          </a:p>
          <a:p>
            <a:r>
              <a:rPr lang="en-US" dirty="0"/>
              <a:t>&lt;p&gt;So now click any link and see the result.&lt;/p&gt;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Frame's name and target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load </a:t>
            </a:r>
            <a:r>
              <a:rPr lang="en-US" b="1" dirty="0"/>
              <a:t>test.htm</a:t>
            </a:r>
            <a:r>
              <a:rPr lang="en-US" dirty="0"/>
              <a:t> file, it produces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43182"/>
            <a:ext cx="780445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define an inline frame with HTML tag </a:t>
            </a:r>
            <a:r>
              <a:rPr lang="en-US" b="1" dirty="0"/>
              <a:t>&lt;</a:t>
            </a:r>
            <a:r>
              <a:rPr lang="en-US" b="1" dirty="0" err="1"/>
              <a:t>iframe</a:t>
            </a:r>
            <a:r>
              <a:rPr lang="en-US" b="1" dirty="0"/>
              <a:t>&gt;. </a:t>
            </a:r>
            <a:r>
              <a:rPr lang="en-US" dirty="0"/>
              <a:t>The </a:t>
            </a:r>
            <a:r>
              <a:rPr lang="en-US" b="1" dirty="0"/>
              <a:t>&lt;</a:t>
            </a:r>
            <a:r>
              <a:rPr lang="en-US" b="1" dirty="0" err="1"/>
              <a:t>iframe</a:t>
            </a:r>
            <a:r>
              <a:rPr lang="en-US" b="1" dirty="0"/>
              <a:t>&gt;</a:t>
            </a:r>
            <a:r>
              <a:rPr lang="en-US" dirty="0"/>
              <a:t> tag is not somehow related to &lt;frameset&gt; tag, instead, it can appear anywhere in your document. </a:t>
            </a:r>
          </a:p>
          <a:p>
            <a:r>
              <a:rPr lang="en-US" dirty="0"/>
              <a:t>The &lt;</a:t>
            </a:r>
            <a:r>
              <a:rPr lang="en-US" dirty="0" err="1"/>
              <a:t>iframe</a:t>
            </a:r>
            <a:r>
              <a:rPr lang="en-US" dirty="0"/>
              <a:t>&gt; tag defines a rectangular region within the document in which the browser can display a separate document, including scrollbars and borders.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src</a:t>
            </a:r>
            <a:r>
              <a:rPr lang="en-US" dirty="0"/>
              <a:t> attribute is used to specify the URL of the document that occupies the inline frame.</a:t>
            </a:r>
          </a:p>
          <a:p>
            <a:r>
              <a:rPr lang="en-US" dirty="0"/>
              <a:t>Following is the example to show how to use the &lt;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Disadvantages of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Sometimes your page will be displayed differently on different computers due to different screen resolution.</a:t>
            </a:r>
          </a:p>
          <a:p>
            <a:r>
              <a:rPr lang="en-GB" dirty="0"/>
              <a:t>The browser's </a:t>
            </a:r>
            <a:r>
              <a:rPr lang="en-GB" i="1" dirty="0"/>
              <a:t>back button might not work as the user hopes.</a:t>
            </a:r>
          </a:p>
          <a:p>
            <a:r>
              <a:rPr lang="en-GB" dirty="0"/>
              <a:t>There are still few browsers that do not support frame technology.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</a:t>
            </a:r>
            <a:r>
              <a:rPr lang="en-US" dirty="0" err="1"/>
              <a:t>Iframes</a:t>
            </a:r>
            <a:r>
              <a:rPr lang="en-US" dirty="0"/>
              <a:t>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&lt;p&gt;Document content goes here...&lt;/p&gt;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="/html/menu.htm" width="555" height="200"&gt;</a:t>
            </a:r>
          </a:p>
          <a:p>
            <a:r>
              <a:rPr lang="en-US" dirty="0"/>
              <a:t>Sorry your browser does not support inline frames.</a:t>
            </a:r>
          </a:p>
          <a:p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&lt;p&gt;Document content also go here...&lt;/p&gt;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IFrames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85992"/>
            <a:ext cx="7527449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</a:t>
            </a:r>
            <a:r>
              <a:rPr lang="en-US" b="1" dirty="0" err="1"/>
              <a:t>Iframe</a:t>
            </a:r>
            <a:r>
              <a:rPr lang="en-US" b="1" dirty="0"/>
              <a:t>&gt; Tag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attributes of the &lt;</a:t>
            </a:r>
            <a:r>
              <a:rPr lang="en-US" dirty="0" err="1"/>
              <a:t>iframe</a:t>
            </a:r>
            <a:r>
              <a:rPr lang="en-US" dirty="0"/>
              <a:t>&gt; tag, including </a:t>
            </a:r>
            <a:r>
              <a:rPr lang="en-US" i="1" dirty="0"/>
              <a:t>name, class, </a:t>
            </a:r>
            <a:r>
              <a:rPr lang="en-US" i="1" dirty="0" err="1"/>
              <a:t>frameborder</a:t>
            </a:r>
            <a:r>
              <a:rPr lang="en-US" i="1" dirty="0"/>
              <a:t>, id, </a:t>
            </a:r>
            <a:r>
              <a:rPr lang="en-US" i="1" dirty="0" err="1"/>
              <a:t>longdesc</a:t>
            </a:r>
            <a:r>
              <a:rPr lang="en-US" i="1" dirty="0"/>
              <a:t>, </a:t>
            </a:r>
            <a:r>
              <a:rPr lang="en-US" i="1" dirty="0" err="1"/>
              <a:t>marginheight</a:t>
            </a:r>
            <a:r>
              <a:rPr lang="en-US" i="1" dirty="0"/>
              <a:t>, </a:t>
            </a:r>
            <a:r>
              <a:rPr lang="en-US" i="1" dirty="0" err="1"/>
              <a:t>marginwidth</a:t>
            </a:r>
            <a:r>
              <a:rPr lang="en-US" i="1" dirty="0"/>
              <a:t>, name, scrolling, style, and title behave exactly like the corresponding attributes for the &lt;frame&gt; tag.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HTML elements can be categorized into two categories </a:t>
            </a:r>
            <a:r>
              <a:rPr lang="en-US" b="1" dirty="0"/>
              <a:t>(a) Block Level </a:t>
            </a:r>
            <a:r>
              <a:rPr lang="en-US" dirty="0"/>
              <a:t>Elements </a:t>
            </a:r>
            <a:r>
              <a:rPr lang="en-US" b="1" dirty="0"/>
              <a:t>(b) Inline Elements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Block elements appear on the screen as if they have a line break before and after them. </a:t>
            </a:r>
          </a:p>
          <a:p>
            <a:r>
              <a:rPr lang="en-US" dirty="0"/>
              <a:t>For example the &lt;p&gt;, &lt;h1&gt;, &lt;h2&gt;, &lt;h3&gt;, &lt;h4&gt;, &lt;h5&gt;, &lt;h6&gt;, &lt;</a:t>
            </a:r>
            <a:r>
              <a:rPr lang="en-US" dirty="0" err="1"/>
              <a:t>ul</a:t>
            </a:r>
            <a:r>
              <a:rPr lang="en-US" dirty="0"/>
              <a:t>&gt;, &lt;</a:t>
            </a:r>
            <a:r>
              <a:rPr lang="en-US" dirty="0" err="1"/>
              <a:t>ol</a:t>
            </a:r>
            <a:r>
              <a:rPr lang="en-US" dirty="0"/>
              <a:t>&gt;, &lt;dl&gt;, &lt;pre&gt;, &lt;hr /&gt;, &lt;</a:t>
            </a:r>
            <a:r>
              <a:rPr lang="en-US" dirty="0" err="1"/>
              <a:t>blockquote</a:t>
            </a:r>
            <a:r>
              <a:rPr lang="en-US" dirty="0"/>
              <a:t>&gt;, and &lt;address&gt; elements are all block level elements. </a:t>
            </a:r>
          </a:p>
          <a:p>
            <a:r>
              <a:rPr lang="en-US" dirty="0"/>
              <a:t>They all start on their own new line, and anything that follows them appears on its own new line.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elements, on the other hand, can appear within sentences and do not have to appear on a new line of their own. </a:t>
            </a:r>
          </a:p>
          <a:p>
            <a:r>
              <a:rPr lang="en-US" dirty="0"/>
              <a:t>The &lt;b&gt;, &lt;</a:t>
            </a:r>
            <a:r>
              <a:rPr lang="en-US" dirty="0" err="1"/>
              <a:t>i</a:t>
            </a:r>
            <a:r>
              <a:rPr lang="en-US" dirty="0"/>
              <a:t>&gt;, &lt;u&gt;, &lt;</a:t>
            </a:r>
            <a:r>
              <a:rPr lang="en-US" dirty="0" err="1"/>
              <a:t>em</a:t>
            </a:r>
            <a:r>
              <a:rPr lang="en-US" dirty="0"/>
              <a:t>&gt;, &lt;strong&gt;, </a:t>
            </a:r>
            <a:r>
              <a:rPr lang="it-IT" dirty="0"/>
              <a:t>&lt;sup&gt;, &lt;sub&gt;, &lt;big&gt;, &lt;small&gt;, &lt;li&gt;, &lt;ins&gt;, &lt;del&gt;, &lt;code&gt;, &lt;cite&gt;, &lt;dfn&gt;, </a:t>
            </a:r>
            <a:r>
              <a:rPr lang="en-US" dirty="0"/>
              <a:t>&lt;</a:t>
            </a:r>
            <a:r>
              <a:rPr lang="en-US" dirty="0" err="1"/>
              <a:t>kbd</a:t>
            </a:r>
            <a:r>
              <a:rPr lang="en-US" dirty="0"/>
              <a:t>&gt;, and &lt;</a:t>
            </a:r>
            <a:r>
              <a:rPr lang="en-US" dirty="0" err="1"/>
              <a:t>var</a:t>
            </a:r>
            <a:r>
              <a:rPr lang="en-US" dirty="0"/>
              <a:t>&gt; elements are all inline elements.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important tags which we use very frequently to group various </a:t>
            </a:r>
            <a:r>
              <a:rPr lang="sv-SE" dirty="0"/>
              <a:t>other HTML tags (i) &lt;div&gt; tag and (ii) &lt;span&gt; tag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&lt;div&gt;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very important block level tag which plays a big role in grouping various other HTML tags and applying CSS on group of elements.</a:t>
            </a:r>
          </a:p>
          <a:p>
            <a:r>
              <a:rPr lang="en-US" dirty="0"/>
              <a:t>Even now &lt;div&gt; tag can be used to create webpage layout where we define different parts (Left, Right, Top etc.) of the page.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&lt;div&gt;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tag does not provide any visual change on the block but this has more meaning when it is used with CSS.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&lt;div&gt; tag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1571613"/>
            <a:ext cx="8072494" cy="464347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div Tag&lt;/title&gt;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&lt;!-- First group of tags --&gt;</a:t>
            </a:r>
          </a:p>
          <a:p>
            <a:r>
              <a:rPr lang="en-US" dirty="0"/>
              <a:t>&lt;div style="</a:t>
            </a:r>
            <a:r>
              <a:rPr lang="en-US" dirty="0" err="1"/>
              <a:t>color:red</a:t>
            </a:r>
            <a:r>
              <a:rPr lang="en-US" dirty="0"/>
              <a:t>"&gt;</a:t>
            </a:r>
          </a:p>
          <a:p>
            <a:r>
              <a:rPr lang="en-US" dirty="0"/>
              <a:t>&lt;h4&gt;This is first group&lt;/h4&gt;</a:t>
            </a:r>
          </a:p>
          <a:p>
            <a:r>
              <a:rPr lang="en-US" dirty="0"/>
              <a:t>&lt;p&gt;Following is a list of vegetables&lt;/p&gt;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&gt;Beetroot&lt;/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&gt;Ginger&lt;/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&gt;Potato&lt;/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&gt;Radish&lt;/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&lt;!-- Second group of tags --&gt;</a:t>
            </a:r>
          </a:p>
          <a:p>
            <a:r>
              <a:rPr lang="en-US" dirty="0"/>
              <a:t>&lt;div style="</a:t>
            </a:r>
            <a:r>
              <a:rPr lang="en-US" dirty="0" err="1"/>
              <a:t>color:green</a:t>
            </a:r>
            <a:r>
              <a:rPr lang="en-US" dirty="0"/>
              <a:t>"&gt;</a:t>
            </a:r>
          </a:p>
          <a:p>
            <a:r>
              <a:rPr lang="en-US" dirty="0"/>
              <a:t>&lt;h4&gt;This is second group&lt;/h4&gt;</a:t>
            </a:r>
          </a:p>
          <a:p>
            <a:r>
              <a:rPr lang="en-US" dirty="0"/>
              <a:t>&lt;p&gt;Following is a list of fruits&lt;/p&gt;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&gt;Apple&lt;/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&gt;Banana&lt;/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&gt;Mango&lt;/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li</a:t>
            </a:r>
            <a:r>
              <a:rPr lang="en-US" dirty="0"/>
              <a:t>&gt;Strawberry&lt;/</a:t>
            </a:r>
            <a:r>
              <a:rPr lang="en-US" dirty="0" err="1"/>
              <a:t>li</a:t>
            </a:r>
            <a:r>
              <a:rPr lang="en-US" dirty="0"/>
              <a:t>&gt;</a:t>
            </a:r>
          </a:p>
          <a:p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frames on a page we use &lt;frameset&gt; tag instead of &lt;body&gt; tag. </a:t>
            </a:r>
          </a:p>
          <a:p>
            <a:r>
              <a:rPr lang="en-GB" dirty="0"/>
              <a:t>The &lt;frameset&gt; tag defines how to divide the window into frames.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&lt;div&gt;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14554"/>
            <a:ext cx="692441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&lt;span&gt;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&lt;span&gt; is an inline element and it can be used to group inline elements in an HTML document. </a:t>
            </a:r>
          </a:p>
          <a:p>
            <a:r>
              <a:rPr lang="en-US" dirty="0"/>
              <a:t>This tag also does not provide any visual change on the block but has more meaning when it is used with CSS.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&lt;span&gt;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 between the &lt;span&gt; tag and the &lt;div&gt; tag is that the &lt;span&gt; tag is used with inline elements whereas the &lt;div&gt; tag is used with block-level elements.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&lt;span&gt;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span Tag&lt;/title&gt;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&lt;p&gt;This is &lt;span style="</a:t>
            </a:r>
            <a:r>
              <a:rPr lang="en-US" dirty="0" err="1"/>
              <a:t>color:red</a:t>
            </a:r>
            <a:r>
              <a:rPr lang="en-US" dirty="0"/>
              <a:t>"&gt;red&lt;/span&gt; and this is &lt;span style="</a:t>
            </a:r>
            <a:r>
              <a:rPr lang="en-US" dirty="0" err="1"/>
              <a:t>color:blue</a:t>
            </a:r>
            <a:r>
              <a:rPr lang="en-US" dirty="0"/>
              <a:t>"&gt;green&lt;/</a:t>
            </a:r>
          </a:p>
          <a:p>
            <a:r>
              <a:rPr lang="en-US" dirty="0"/>
              <a:t>span&gt;&lt;/p&gt;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&lt;span&gt;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85992"/>
            <a:ext cx="797317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your webpage background is white in color. </a:t>
            </a:r>
          </a:p>
          <a:p>
            <a:r>
              <a:rPr lang="en-US" dirty="0"/>
              <a:t>You may not like it, but no worries. HTML provides you following two good ways to decorate your webpage background.</a:t>
            </a:r>
          </a:p>
          <a:p>
            <a:r>
              <a:rPr lang="en-US" dirty="0"/>
              <a:t>Html Background with Colors</a:t>
            </a:r>
          </a:p>
          <a:p>
            <a:r>
              <a:rPr lang="en-US" dirty="0"/>
              <a:t>Html Background with Images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bgcolor</a:t>
            </a:r>
            <a:r>
              <a:rPr lang="en-US" dirty="0"/>
              <a:t> attribute is used to control the background of an HTML element, specifically page body and table backgrounds. </a:t>
            </a:r>
          </a:p>
          <a:p>
            <a:r>
              <a:rPr lang="en-US" dirty="0"/>
              <a:t>Following is the syntax to use </a:t>
            </a:r>
            <a:r>
              <a:rPr lang="en-US" dirty="0" err="1"/>
              <a:t>bgcolor</a:t>
            </a:r>
            <a:r>
              <a:rPr lang="en-US" dirty="0"/>
              <a:t> attribute with any HTML tag.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color_value</a:t>
            </a:r>
            <a:r>
              <a:rPr lang="en-US" dirty="0"/>
              <a:t>"...&gt;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</a:t>
            </a:r>
            <a:r>
              <a:rPr lang="en-US" dirty="0" err="1"/>
              <a:t>color_value</a:t>
            </a:r>
            <a:r>
              <a:rPr lang="en-US" dirty="0"/>
              <a:t> can be given in any of the following formats:</a:t>
            </a:r>
          </a:p>
          <a:p>
            <a:r>
              <a:rPr lang="en-US" dirty="0"/>
              <a:t>&lt;!-- Format 1 - Use color name --&gt;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="lime" &gt;</a:t>
            </a:r>
          </a:p>
          <a:p>
            <a:r>
              <a:rPr lang="en-US" dirty="0"/>
              <a:t>&lt;!-- Format 2 - Use hex value --&gt;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="#f1f1f1" &gt;</a:t>
            </a:r>
          </a:p>
          <a:p>
            <a:r>
              <a:rPr lang="en-US" dirty="0"/>
              <a:t>&lt;!-- Format 3 - Use color value in RGB terms --&gt;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rgb</a:t>
            </a:r>
            <a:r>
              <a:rPr lang="en-US" dirty="0"/>
              <a:t>(0,0,120)" 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Background Colors&lt;/title&gt;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&lt;!-- Format 1 - Use color name --&gt;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="yellow" width="100%"&gt;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r>
              <a:rPr lang="en-US" dirty="0"/>
              <a:t>This background is yellow</a:t>
            </a:r>
          </a:p>
          <a:p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&lt;!-- Format 2 - Use hex value --&gt;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="#6666FF" width="100%"&gt;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r>
              <a:rPr lang="en-US" dirty="0"/>
              <a:t>This background is sky blue</a:t>
            </a:r>
          </a:p>
          <a:p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&lt;!-- Format 3 - Use color value in RGB terms --&gt;</a:t>
            </a:r>
          </a:p>
          <a:p>
            <a:r>
              <a:rPr lang="en-US" dirty="0"/>
              <a:t>&lt;table </a:t>
            </a:r>
            <a:r>
              <a:rPr lang="en-US" dirty="0" err="1"/>
              <a:t>bgcolor</a:t>
            </a:r>
            <a:r>
              <a:rPr lang="en-US" dirty="0"/>
              <a:t>="</a:t>
            </a:r>
            <a:r>
              <a:rPr lang="en-US" dirty="0" err="1"/>
              <a:t>rgb</a:t>
            </a:r>
            <a:r>
              <a:rPr lang="en-US" dirty="0"/>
              <a:t>(255,0,255)" width="100%"&gt;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r>
              <a:rPr lang="en-US" dirty="0"/>
              <a:t>This background is green</a:t>
            </a:r>
          </a:p>
          <a:p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496"/>
            <a:ext cx="825534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rows</a:t>
            </a:r>
            <a:r>
              <a:rPr lang="en-GB" dirty="0"/>
              <a:t> attribute of </a:t>
            </a:r>
            <a:r>
              <a:rPr lang="en-GB" b="1" dirty="0"/>
              <a:t>&lt;frameset&gt;</a:t>
            </a:r>
            <a:r>
              <a:rPr lang="en-GB" dirty="0"/>
              <a:t> tag defines horizontal frames and </a:t>
            </a:r>
            <a:r>
              <a:rPr lang="en-GB" b="1" dirty="0"/>
              <a:t>cols</a:t>
            </a:r>
            <a:r>
              <a:rPr lang="en-GB" dirty="0"/>
              <a:t> attribute defines vertical frames.</a:t>
            </a:r>
          </a:p>
          <a:p>
            <a:r>
              <a:rPr lang="en-GB" dirty="0"/>
              <a:t>Each frame is indicated by </a:t>
            </a:r>
            <a:r>
              <a:rPr lang="en-GB" b="1" dirty="0"/>
              <a:t>&lt;frame&gt; </a:t>
            </a:r>
            <a:r>
              <a:rPr lang="en-GB" dirty="0"/>
              <a:t>tag and it defines which HTML document shall open into the frame.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background</a:t>
            </a:r>
            <a:r>
              <a:rPr lang="en-US" dirty="0"/>
              <a:t> attribute can also be used to control the background of an HTML element, specifically page body and table backgrounds.</a:t>
            </a:r>
          </a:p>
          <a:p>
            <a:r>
              <a:rPr lang="en-US" dirty="0"/>
              <a:t>You can specify an image to set background of your HTML page or table. </a:t>
            </a:r>
          </a:p>
          <a:p>
            <a:r>
              <a:rPr lang="en-US" dirty="0"/>
              <a:t>Following is the syntax to use background attribute with any HTML tag.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Note: </a:t>
            </a:r>
            <a:r>
              <a:rPr lang="en-US" dirty="0"/>
              <a:t>The </a:t>
            </a:r>
            <a:r>
              <a:rPr lang="en-US" i="1" dirty="0"/>
              <a:t>background attribute is deprecated and it is recommended to use </a:t>
            </a:r>
            <a:r>
              <a:rPr lang="en-US" dirty="0"/>
              <a:t>Style Sheet for background setting.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background="Image URL"...&gt;</a:t>
            </a:r>
          </a:p>
          <a:p>
            <a:r>
              <a:rPr lang="en-US" dirty="0"/>
              <a:t>The most frequently used image formats are JPEG, GIF and PNG images.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Background Images&lt;/title&gt;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&lt;!-- Set table background --&gt;</a:t>
            </a:r>
          </a:p>
          <a:p>
            <a:r>
              <a:rPr lang="en-US" dirty="0"/>
              <a:t>&lt;table background="/images/html.gif" width="100%" height="100"&gt;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r>
              <a:rPr lang="en-US" dirty="0"/>
              <a:t>This background is filled up with HTML image.</a:t>
            </a:r>
          </a:p>
          <a:p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Background with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285992"/>
            <a:ext cx="8143305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Patterned &amp; Transparent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seen many pattern or transparent backgrounds on various websites. </a:t>
            </a:r>
          </a:p>
          <a:p>
            <a:r>
              <a:rPr lang="en-US" dirty="0"/>
              <a:t>This simply can be achieved by using patterned image or transparent image in the background.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Patterned &amp; Transparent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suggested that while creating patterns or transparent GIF or PNG images, use the smallest dimensions possible even as small as 1x1 to avoid slow</a:t>
            </a:r>
          </a:p>
          <a:p>
            <a:r>
              <a:rPr lang="en-US" dirty="0"/>
              <a:t>loading.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Patterned &amp; Transparent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Background Images&lt;/title&gt;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&lt;!-- Set a table background using pattern --&gt;</a:t>
            </a:r>
          </a:p>
          <a:p>
            <a:r>
              <a:rPr lang="en-US" dirty="0"/>
              <a:t>&lt;table background="/images/pattern1.gif" width="100%" height="100"&gt;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r>
              <a:rPr lang="en-US" dirty="0"/>
              <a:t>This background is filled up with a pattern image.</a:t>
            </a:r>
          </a:p>
          <a:p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&lt;!-- Another example on table background using pattern --&gt;</a:t>
            </a:r>
          </a:p>
          <a:p>
            <a:r>
              <a:rPr lang="en-US" dirty="0"/>
              <a:t>&lt;table background="/images/pattern2.gif" width="100%" height="100"&gt;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&gt;&lt;td&gt;</a:t>
            </a:r>
          </a:p>
          <a:p>
            <a:r>
              <a:rPr lang="en-US" dirty="0"/>
              <a:t>This background is filled up with a pattern image.</a:t>
            </a:r>
          </a:p>
          <a:p>
            <a:r>
              <a:rPr lang="en-US" dirty="0"/>
              <a:t>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Patterned &amp; Transparent Backgrounds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14554"/>
            <a:ext cx="66794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&lt;title&gt;HTML Frames&lt;/title&gt;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&lt;frameset rows="25%,50%,25%"&gt;</a:t>
            </a:r>
          </a:p>
          <a:p>
            <a:r>
              <a:rPr lang="en-GB" dirty="0"/>
              <a:t>&lt;frame name="left" </a:t>
            </a:r>
            <a:r>
              <a:rPr lang="en-GB" dirty="0" err="1"/>
              <a:t>src</a:t>
            </a:r>
            <a:r>
              <a:rPr lang="en-GB" dirty="0"/>
              <a:t>="/html/top_frame.html" /&gt;</a:t>
            </a:r>
          </a:p>
          <a:p>
            <a:r>
              <a:rPr lang="en-GB" dirty="0"/>
              <a:t>&lt;frame name="</a:t>
            </a:r>
            <a:r>
              <a:rPr lang="en-GB" dirty="0" err="1"/>
              <a:t>center</a:t>
            </a:r>
            <a:r>
              <a:rPr lang="en-GB" dirty="0"/>
              <a:t>" </a:t>
            </a:r>
            <a:r>
              <a:rPr lang="en-GB" dirty="0" err="1"/>
              <a:t>src</a:t>
            </a:r>
            <a:r>
              <a:rPr lang="en-GB" dirty="0"/>
              <a:t>="/html/main_frame.html“ /&gt;</a:t>
            </a:r>
          </a:p>
          <a:p>
            <a:r>
              <a:rPr lang="en-GB" dirty="0"/>
              <a:t>&lt;frame name="right“  </a:t>
            </a:r>
            <a:r>
              <a:rPr lang="en-GB" dirty="0" err="1"/>
              <a:t>src</a:t>
            </a:r>
            <a:r>
              <a:rPr lang="en-GB" dirty="0"/>
              <a:t>="/html/bottom_frame.htm" /&gt;</a:t>
            </a:r>
          </a:p>
          <a:p>
            <a:r>
              <a:rPr lang="en-GB" dirty="0"/>
              <a:t>&lt;</a:t>
            </a:r>
            <a:r>
              <a:rPr lang="en-GB" dirty="0" err="1"/>
              <a:t>noframes</a:t>
            </a:r>
            <a:r>
              <a:rPr lang="en-GB" dirty="0"/>
              <a:t>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Your browser does not support frames.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</a:t>
            </a:r>
            <a:r>
              <a:rPr lang="en-GB" dirty="0" err="1"/>
              <a:t>noframes</a:t>
            </a:r>
            <a:r>
              <a:rPr lang="en-GB" dirty="0"/>
              <a:t>&gt;</a:t>
            </a:r>
          </a:p>
          <a:p>
            <a:r>
              <a:rPr lang="en-GB" dirty="0"/>
              <a:t>&lt;/frameset&gt;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31506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Creating Frames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put above example as follows, here we replaced rows attribute by cols.</a:t>
            </a:r>
          </a:p>
          <a:p>
            <a:r>
              <a:rPr lang="en-GB" dirty="0"/>
              <a:t>This will create all the three frames vertically: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3415</Words>
  <Application>Microsoft Office PowerPoint</Application>
  <PresentationFormat>On-screen Show (4:3)</PresentationFormat>
  <Paragraphs>366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Arial</vt:lpstr>
      <vt:lpstr>Calibri</vt:lpstr>
      <vt:lpstr>Office Theme</vt:lpstr>
      <vt:lpstr>HTML Frames</vt:lpstr>
      <vt:lpstr>HTML Frames</vt:lpstr>
      <vt:lpstr>Disadvantages of Frames</vt:lpstr>
      <vt:lpstr>Disadvantages of Frames</vt:lpstr>
      <vt:lpstr>Creating Frames</vt:lpstr>
      <vt:lpstr>Creating Frames</vt:lpstr>
      <vt:lpstr>Creating Frames</vt:lpstr>
      <vt:lpstr>Creating Frames</vt:lpstr>
      <vt:lpstr>Creating Frames</vt:lpstr>
      <vt:lpstr>Creating Frames</vt:lpstr>
      <vt:lpstr>Creating Frames</vt:lpstr>
      <vt:lpstr>The &lt;frameset&gt; Tag Attributes</vt:lpstr>
      <vt:lpstr>The &lt;frameset&gt; Tag Attributes</vt:lpstr>
      <vt:lpstr>The &lt;frameset&gt; Tag Attributes</vt:lpstr>
      <vt:lpstr>The &lt;frameset&gt; Tag Attributes</vt:lpstr>
      <vt:lpstr>The &lt;frameset&gt; Tag Attributes</vt:lpstr>
      <vt:lpstr>The &lt;frameset&gt; Tag Attributes</vt:lpstr>
      <vt:lpstr>The &lt;frameset&gt; Tag Attributes</vt:lpstr>
      <vt:lpstr>The &lt;frameset&gt; Tag Attributes</vt:lpstr>
      <vt:lpstr>The &lt;frameset&gt; Tag Attributes</vt:lpstr>
      <vt:lpstr>The &lt;frame&gt; Tag Attributes</vt:lpstr>
      <vt:lpstr>The &lt;frame&gt; Tag Attributes</vt:lpstr>
      <vt:lpstr>The &lt;frame&gt; Tag Attributes</vt:lpstr>
      <vt:lpstr>The &lt;frame&gt; Tag Attributes</vt:lpstr>
      <vt:lpstr>The &lt;frame&gt; Tag Attributes</vt:lpstr>
      <vt:lpstr>The &lt;frame&gt; Tag Attributes</vt:lpstr>
      <vt:lpstr>The &lt;frame&gt; Tag Attributes</vt:lpstr>
      <vt:lpstr>The &lt;frame&gt; Tag Attributes</vt:lpstr>
      <vt:lpstr>Browser Support for Frames</vt:lpstr>
      <vt:lpstr>Browser Support for Frames</vt:lpstr>
      <vt:lpstr>Frame's name and target attributes</vt:lpstr>
      <vt:lpstr>Frame's name and target attributes</vt:lpstr>
      <vt:lpstr>Frame's name and target attributes</vt:lpstr>
      <vt:lpstr>Frame's name and target attributes</vt:lpstr>
      <vt:lpstr>Frame's name and target attributes</vt:lpstr>
      <vt:lpstr>Frame's name and target attributes</vt:lpstr>
      <vt:lpstr>Frame's name and target attributes</vt:lpstr>
      <vt:lpstr>HTML IFrames</vt:lpstr>
      <vt:lpstr>HTML IFrames</vt:lpstr>
      <vt:lpstr>HTML IFrames</vt:lpstr>
      <vt:lpstr>HTML IFrames</vt:lpstr>
      <vt:lpstr>The &lt;Iframe&gt; Tag Attributes</vt:lpstr>
      <vt:lpstr>HTML Blocks</vt:lpstr>
      <vt:lpstr>Block Elements</vt:lpstr>
      <vt:lpstr>Inline Elements</vt:lpstr>
      <vt:lpstr>Grouping HTML Elements</vt:lpstr>
      <vt:lpstr>The &lt;div&gt; tag</vt:lpstr>
      <vt:lpstr>The &lt;div&gt; tag</vt:lpstr>
      <vt:lpstr>The &lt;div&gt; tag</vt:lpstr>
      <vt:lpstr>The &lt;div&gt; tag</vt:lpstr>
      <vt:lpstr>The &lt;span&gt; tag</vt:lpstr>
      <vt:lpstr>The &lt;span&gt; tag</vt:lpstr>
      <vt:lpstr>The &lt;span&gt; tag</vt:lpstr>
      <vt:lpstr>The &lt;span&gt; tag</vt:lpstr>
      <vt:lpstr>HTML Backgrounds</vt:lpstr>
      <vt:lpstr>Html Background with Colors</vt:lpstr>
      <vt:lpstr>Html Background with Colors</vt:lpstr>
      <vt:lpstr>Html Background with Colors</vt:lpstr>
      <vt:lpstr>Html Background with Colors</vt:lpstr>
      <vt:lpstr>Html Background with Images</vt:lpstr>
      <vt:lpstr>Html Background with Images</vt:lpstr>
      <vt:lpstr>Html Background with Images</vt:lpstr>
      <vt:lpstr>Html Background with Images</vt:lpstr>
      <vt:lpstr>Patterned &amp; Transparent Backgrounds</vt:lpstr>
      <vt:lpstr>Patterned &amp; Transparent Backgrounds</vt:lpstr>
      <vt:lpstr>Patterned &amp; Transparent Backgrounds</vt:lpstr>
      <vt:lpstr>Patterned &amp; Transparent Backgrounds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229</cp:revision>
  <dcterms:created xsi:type="dcterms:W3CDTF">2015-08-03T03:09:28Z</dcterms:created>
  <dcterms:modified xsi:type="dcterms:W3CDTF">2025-01-22T07:02:47Z</dcterms:modified>
</cp:coreProperties>
</file>