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Colors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Colors - Hex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56" y="1643061"/>
            <a:ext cx="8877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b="1" dirty="0"/>
              <a:t>HTML Colors - Hex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31" y="928670"/>
            <a:ext cx="8963025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Colors – RGB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browsers do not support </a:t>
            </a:r>
            <a:r>
              <a:rPr lang="en-US" dirty="0" err="1"/>
              <a:t>rgb</a:t>
            </a:r>
            <a:r>
              <a:rPr lang="en-US" dirty="0"/>
              <a:t>() property of color so it is recommended not to use it.</a:t>
            </a:r>
          </a:p>
          <a:p>
            <a:r>
              <a:rPr lang="en-US" dirty="0"/>
              <a:t>Following is a list to show few colors using RGB values.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3301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Colors – RGB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examples to set background of an HTML tag by color code using </a:t>
            </a:r>
            <a:r>
              <a:rPr lang="en-US" dirty="0" err="1"/>
              <a:t>rgb</a:t>
            </a:r>
            <a:r>
              <a:rPr lang="en-US" dirty="0"/>
              <a:t>() values: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Colors – RGB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Colors by RGB code&lt;/title&gt;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 text="</a:t>
            </a:r>
            <a:r>
              <a:rPr lang="en-US" dirty="0" err="1"/>
              <a:t>rgb</a:t>
            </a:r>
            <a:r>
              <a:rPr lang="en-US" dirty="0"/>
              <a:t>(0,0,255)" </a:t>
            </a:r>
            <a:r>
              <a:rPr lang="en-US" dirty="0" err="1"/>
              <a:t>bgcolor</a:t>
            </a:r>
            <a:r>
              <a:rPr lang="en-US" dirty="0"/>
              <a:t>="</a:t>
            </a:r>
            <a:r>
              <a:rPr lang="en-US" dirty="0" err="1"/>
              <a:t>rgb</a:t>
            </a:r>
            <a:r>
              <a:rPr lang="en-US" dirty="0"/>
              <a:t>(0,255,0)"&gt;</a:t>
            </a:r>
          </a:p>
          <a:p>
            <a:r>
              <a:rPr lang="en-US" dirty="0"/>
              <a:t>&lt;p&gt;Use different color code for body and table and see the result.&lt;/p&gt;</a:t>
            </a:r>
          </a:p>
          <a:p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</a:t>
            </a:r>
            <a:r>
              <a:rPr lang="en-US" dirty="0" err="1"/>
              <a:t>rgb</a:t>
            </a:r>
            <a:r>
              <a:rPr lang="en-US" dirty="0"/>
              <a:t>(0,0,0)"&gt;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</a:p>
          <a:p>
            <a:r>
              <a:rPr lang="en-US" dirty="0"/>
              <a:t>&lt;font color="</a:t>
            </a:r>
            <a:r>
              <a:rPr lang="en-US" dirty="0" err="1"/>
              <a:t>rgb</a:t>
            </a:r>
            <a:r>
              <a:rPr lang="en-US" dirty="0"/>
              <a:t>(255,255,255)"&gt;This text will appear white on black background.&lt;/font&gt;</a:t>
            </a:r>
          </a:p>
          <a:p>
            <a:r>
              <a:rPr lang="en-US" dirty="0"/>
              <a:t>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Fonts play very important role in making a website more user friendly and increasing content readability. </a:t>
            </a:r>
          </a:p>
          <a:p>
            <a:r>
              <a:rPr lang="en-US" dirty="0"/>
              <a:t>Font face and color depends entirely on the computer and browser that is being used to view your page but you can use HTML </a:t>
            </a:r>
            <a:r>
              <a:rPr lang="en-US" b="1" dirty="0"/>
              <a:t>&lt;font&gt;</a:t>
            </a:r>
            <a:r>
              <a:rPr lang="en-US" dirty="0"/>
              <a:t> tag to add style, size, and color to the text on your website. </a:t>
            </a:r>
          </a:p>
          <a:p>
            <a:r>
              <a:rPr lang="en-US" dirty="0"/>
              <a:t>You can use a </a:t>
            </a:r>
            <a:r>
              <a:rPr lang="en-US" b="1" dirty="0"/>
              <a:t>&lt;</a:t>
            </a:r>
            <a:r>
              <a:rPr lang="en-US" b="1" dirty="0" err="1"/>
              <a:t>basefont</a:t>
            </a:r>
            <a:r>
              <a:rPr lang="en-US" b="1" dirty="0"/>
              <a:t>&gt;</a:t>
            </a:r>
            <a:r>
              <a:rPr lang="en-US" dirty="0"/>
              <a:t> tag to set all of your text to the same size, face, and color.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font tag is having three attributes called </a:t>
            </a:r>
            <a:r>
              <a:rPr lang="en-US" b="1" dirty="0"/>
              <a:t>size, color,</a:t>
            </a:r>
            <a:r>
              <a:rPr lang="en-US" dirty="0"/>
              <a:t> and </a:t>
            </a:r>
            <a:r>
              <a:rPr lang="en-US" b="1" dirty="0"/>
              <a:t>face</a:t>
            </a:r>
            <a:r>
              <a:rPr lang="en-US" dirty="0"/>
              <a:t> to customize your fonts.</a:t>
            </a:r>
          </a:p>
          <a:p>
            <a:r>
              <a:rPr lang="en-US" dirty="0"/>
              <a:t>To change any of the font attributes at any time within your webpage, simply use the &lt;font&gt; tag. </a:t>
            </a:r>
          </a:p>
          <a:p>
            <a:r>
              <a:rPr lang="en-US" dirty="0"/>
              <a:t>The text that follows will remain changed until you close with the &lt;/font&gt; tag. </a:t>
            </a:r>
          </a:p>
          <a:p>
            <a:r>
              <a:rPr lang="en-US" dirty="0"/>
              <a:t>You can change one or all of the font attributes within one &lt;font&gt; tag.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font and </a:t>
            </a:r>
            <a:r>
              <a:rPr lang="en-US" dirty="0" err="1"/>
              <a:t>basefont</a:t>
            </a:r>
            <a:r>
              <a:rPr lang="en-US" dirty="0"/>
              <a:t> tags are deprecated and it is supposed to be removed in a future version of HTML. </a:t>
            </a:r>
          </a:p>
          <a:p>
            <a:r>
              <a:rPr lang="en-US" dirty="0"/>
              <a:t>So they should not be used rather, it’s suggested to use CSS styles to manipulate your fonts.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content font size using </a:t>
            </a:r>
            <a:r>
              <a:rPr lang="en-US" b="1" dirty="0"/>
              <a:t>size</a:t>
            </a:r>
            <a:r>
              <a:rPr lang="en-US" dirty="0"/>
              <a:t> attribute. </a:t>
            </a:r>
          </a:p>
          <a:p>
            <a:r>
              <a:rPr lang="en-US" dirty="0"/>
              <a:t>The range of accepted values is from 1(smallest) to 7(largest). </a:t>
            </a:r>
          </a:p>
          <a:p>
            <a:r>
              <a:rPr lang="en-US" dirty="0"/>
              <a:t>The default size of a font is 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Colors are very important to give a good look and feel to your website. </a:t>
            </a:r>
          </a:p>
          <a:p>
            <a:r>
              <a:rPr lang="en-US" dirty="0"/>
              <a:t>You can specify colors on page level using &lt;body&gt; tag or you can set colors for individual tags using </a:t>
            </a:r>
            <a:r>
              <a:rPr lang="en-US" b="1" dirty="0" err="1"/>
              <a:t>bgcolor</a:t>
            </a:r>
            <a:r>
              <a:rPr lang="en-US" dirty="0"/>
              <a:t> attribute.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&lt;title&gt;Setting Font Size&lt;/title&gt;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fr-FR" dirty="0"/>
              <a:t>&lt;font size="1"&gt;Font size="1"&lt;/font&gt;&lt;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fr-FR" dirty="0"/>
              <a:t>&lt;font size="2"&gt;Font size="2"&lt;/font&gt;&lt;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fr-FR" dirty="0"/>
              <a:t>&lt;font size="3"&gt;Font size="3"&lt;/font&gt;&lt;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fr-FR" dirty="0"/>
              <a:t>&lt;font size="4"&gt;Font size="4"&lt;/font&gt;&lt;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fr-FR" dirty="0"/>
              <a:t>&lt;font size="5"&gt;Font size="5"&lt;/font&gt;&lt;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fr-FR" dirty="0"/>
              <a:t>&lt;font size="6"&gt;Font size="6"&lt;/font&gt;&lt;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fr-FR" dirty="0"/>
              <a:t>&lt;font size="7"&gt;Font size="7"&lt;/font&gt;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2357430"/>
            <a:ext cx="836004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how many sizes larger or how many sizes smaller than the preset font size should be. </a:t>
            </a:r>
          </a:p>
          <a:p>
            <a:r>
              <a:rPr lang="en-US" dirty="0"/>
              <a:t>You can specify it like </a:t>
            </a:r>
            <a:r>
              <a:rPr lang="en-US" b="1" dirty="0"/>
              <a:t>&lt;font size="+n"&gt;</a:t>
            </a:r>
            <a:r>
              <a:rPr lang="en-US" dirty="0"/>
              <a:t> or </a:t>
            </a:r>
            <a:r>
              <a:rPr lang="en-US" b="1" dirty="0"/>
              <a:t>&lt;font size="-n"&gt;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&lt;title&gt;Relative Font Size&lt;/title&gt;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fr-FR" dirty="0"/>
              <a:t>&lt;font size="-1"&gt;Font size="-1"&lt;/font&gt;&lt;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fr-FR" dirty="0"/>
              <a:t>&lt;font size="+1"&gt;Font size="+1"&lt;/font&gt;&lt;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fr-FR" dirty="0"/>
              <a:t>&lt;font size="+2"&gt;Font size="+2"&lt;/font&gt;&lt;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fr-FR" dirty="0"/>
              <a:t>&lt;font size="+3"&gt;Font size="+3"&lt;/font&gt;&lt;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fr-FR" dirty="0"/>
              <a:t>&lt;font size="+4"&gt;Font size="+4"&lt;/font&gt;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09" y="2214554"/>
            <a:ext cx="840663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Font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font face using </a:t>
            </a:r>
            <a:r>
              <a:rPr lang="en-US" i="1" dirty="0"/>
              <a:t>face attribute but be aware that if the user viewing </a:t>
            </a:r>
            <a:r>
              <a:rPr lang="en-US" dirty="0"/>
              <a:t>the page doesn't have the font installed, they will not be able to see it. </a:t>
            </a:r>
          </a:p>
          <a:p>
            <a:r>
              <a:rPr lang="en-US" dirty="0"/>
              <a:t>Instead user will see the default font face applicable to the user's computer.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Font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&lt;title&gt;Font Face&lt;/title&gt;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&lt;font face="Times New Roman" size="5"&gt;Times New Roman&lt;/font&gt;&lt;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fr-FR" dirty="0"/>
              <a:t>&lt;font face="</a:t>
            </a:r>
            <a:r>
              <a:rPr lang="fr-FR" dirty="0" err="1"/>
              <a:t>Verdana</a:t>
            </a:r>
            <a:r>
              <a:rPr lang="fr-FR" dirty="0"/>
              <a:t>" size="5"&gt;</a:t>
            </a:r>
            <a:r>
              <a:rPr lang="fr-FR" dirty="0" err="1"/>
              <a:t>Verdana</a:t>
            </a:r>
            <a:r>
              <a:rPr lang="fr-FR" dirty="0"/>
              <a:t>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fr-FR" dirty="0"/>
              <a:t>&lt;font face="</a:t>
            </a:r>
            <a:r>
              <a:rPr lang="fr-FR" dirty="0" err="1"/>
              <a:t>Comic</a:t>
            </a:r>
            <a:r>
              <a:rPr lang="fr-FR" dirty="0"/>
              <a:t> sans MS" size="5"&gt;</a:t>
            </a:r>
            <a:r>
              <a:rPr lang="fr-FR" dirty="0" err="1"/>
              <a:t>Comic</a:t>
            </a:r>
            <a:r>
              <a:rPr lang="fr-FR" dirty="0"/>
              <a:t> Sans MS&lt;/font&gt;&lt;</a:t>
            </a:r>
            <a:r>
              <a:rPr lang="fr-FR" dirty="0" err="1"/>
              <a:t>br</a:t>
            </a:r>
            <a:r>
              <a:rPr lang="fr-FR" dirty="0"/>
              <a:t> /&gt;</a:t>
            </a:r>
          </a:p>
          <a:p>
            <a:r>
              <a:rPr lang="en-US" dirty="0"/>
              <a:t>&lt;font face="</a:t>
            </a:r>
            <a:r>
              <a:rPr lang="en-US" dirty="0" err="1"/>
              <a:t>WildWest</a:t>
            </a:r>
            <a:r>
              <a:rPr lang="en-US" dirty="0"/>
              <a:t>" size="5"&gt;</a:t>
            </a:r>
            <a:r>
              <a:rPr lang="en-US" dirty="0" err="1"/>
              <a:t>WildWest</a:t>
            </a:r>
            <a:r>
              <a:rPr lang="en-US" dirty="0"/>
              <a:t>&lt;/font&gt;&lt;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&lt;font face="Bedrock" size="5"&gt;Bedrock&lt;/font&gt;&lt;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Font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429684" cy="209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 alternate font 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visitor will only be able to see your font if they have that font installed on their computer. </a:t>
            </a:r>
          </a:p>
          <a:p>
            <a:r>
              <a:rPr lang="en-US" dirty="0"/>
              <a:t>So, it is possible to specify two or more font face alternatives by listing the font face names, separated by a comma.</a:t>
            </a:r>
          </a:p>
          <a:p>
            <a:r>
              <a:rPr lang="en-US" dirty="0"/>
              <a:t>&lt;font face="</a:t>
            </a:r>
            <a:r>
              <a:rPr lang="en-US" dirty="0" err="1"/>
              <a:t>arial,helvetica</a:t>
            </a:r>
            <a:r>
              <a:rPr lang="en-US" dirty="0"/>
              <a:t>"&gt;</a:t>
            </a:r>
          </a:p>
          <a:p>
            <a:r>
              <a:rPr lang="en-US" dirty="0"/>
              <a:t>&lt;font face="Lucida </a:t>
            </a:r>
            <a:r>
              <a:rPr lang="en-US" dirty="0" err="1"/>
              <a:t>Calligraphy,Comic</a:t>
            </a:r>
            <a:r>
              <a:rPr lang="en-US" dirty="0"/>
              <a:t> Sans </a:t>
            </a:r>
            <a:r>
              <a:rPr lang="en-US" dirty="0" err="1"/>
              <a:t>MS,Lucida</a:t>
            </a:r>
            <a:r>
              <a:rPr lang="en-US" dirty="0"/>
              <a:t> Console"&gt;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 alternate font 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page is loaded, their browser will display the first font face available. </a:t>
            </a:r>
          </a:p>
          <a:p>
            <a:r>
              <a:rPr lang="en-US" dirty="0"/>
              <a:t>If none of the given fonts are installed, then it will display the default font face </a:t>
            </a:r>
            <a:r>
              <a:rPr lang="en-US" i="1" dirty="0"/>
              <a:t>Times New Roman.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&lt;body&gt; tag has following attributes which can be used to set different colors:</a:t>
            </a:r>
          </a:p>
          <a:p>
            <a:r>
              <a:rPr lang="en-US" b="1" dirty="0" err="1"/>
              <a:t>bgcolor</a:t>
            </a:r>
            <a:r>
              <a:rPr lang="en-US" dirty="0"/>
              <a:t> - sets a color for the background of the page.</a:t>
            </a:r>
          </a:p>
          <a:p>
            <a:r>
              <a:rPr lang="en-US" b="1" dirty="0"/>
              <a:t>text </a:t>
            </a:r>
            <a:r>
              <a:rPr lang="en-US" dirty="0"/>
              <a:t>- sets a color for the body text.</a:t>
            </a:r>
          </a:p>
          <a:p>
            <a:r>
              <a:rPr lang="en-US" b="1" dirty="0" err="1"/>
              <a:t>alink</a:t>
            </a:r>
            <a:r>
              <a:rPr lang="en-US" b="1" dirty="0"/>
              <a:t> </a:t>
            </a:r>
            <a:r>
              <a:rPr lang="en-US" dirty="0"/>
              <a:t>- sets a color for active links or selected links.</a:t>
            </a:r>
          </a:p>
          <a:p>
            <a:r>
              <a:rPr lang="en-US" b="1" dirty="0"/>
              <a:t>link</a:t>
            </a:r>
            <a:r>
              <a:rPr lang="en-US" dirty="0"/>
              <a:t> - sets a color for linked text.</a:t>
            </a:r>
          </a:p>
          <a:p>
            <a:r>
              <a:rPr lang="en-US" b="1" dirty="0" err="1"/>
              <a:t>vlink</a:t>
            </a:r>
            <a:r>
              <a:rPr lang="en-US" dirty="0"/>
              <a:t> - sets a color for </a:t>
            </a:r>
            <a:r>
              <a:rPr lang="en-US" i="1" dirty="0"/>
              <a:t>visited links - that is, for linked text that you </a:t>
            </a:r>
            <a:r>
              <a:rPr lang="en-US" dirty="0"/>
              <a:t>have already clicked 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Font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any font color you like using color attribute. </a:t>
            </a:r>
          </a:p>
          <a:p>
            <a:r>
              <a:rPr lang="en-US" dirty="0"/>
              <a:t>You can specify the color that you want by either the color name or hexadecimal code for that color.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Font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&lt;title&gt;Setting Font Color&lt;/title&gt;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&lt;font color="#FF00FF"&gt;This text is in pink&lt;/font&gt;&lt;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&lt;font color="red"&gt;This text is red&lt;/font&gt;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</a:t>
            </a:r>
            <a:r>
              <a:rPr lang="en-US" b="1" dirty="0" err="1"/>
              <a:t>basefont</a:t>
            </a:r>
            <a:r>
              <a:rPr lang="en-US" b="1" dirty="0"/>
              <a:t>&gt; Element: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basefont</a:t>
            </a:r>
            <a:r>
              <a:rPr lang="en-US" dirty="0"/>
              <a:t>&gt; tag specifies a default text-color, font-size, or font-family for all the text in a document.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</a:t>
            </a:r>
            <a:r>
              <a:rPr lang="en-US" b="1" dirty="0" err="1"/>
              <a:t>basefont</a:t>
            </a:r>
            <a:r>
              <a:rPr lang="en-US" b="1"/>
              <a:t>&gt; Element: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&lt;title&gt;my page&lt;/title&gt;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basefont</a:t>
            </a:r>
            <a:r>
              <a:rPr lang="en-US" dirty="0"/>
              <a:t> face="</a:t>
            </a:r>
            <a:r>
              <a:rPr lang="en-US" dirty="0" err="1"/>
              <a:t>arial</a:t>
            </a:r>
            <a:r>
              <a:rPr lang="en-US" dirty="0"/>
              <a:t>, </a:t>
            </a:r>
            <a:r>
              <a:rPr lang="en-US" dirty="0" err="1"/>
              <a:t>verdana</a:t>
            </a:r>
            <a:r>
              <a:rPr lang="en-US" dirty="0"/>
              <a:t>, courier" size="4" color="green"&gt;</a:t>
            </a:r>
            <a:br>
              <a:rPr lang="en-US" dirty="0"/>
            </a:br>
            <a:r>
              <a:rPr lang="en-US" dirty="0"/>
              <a:t>Hello! This is my page.&lt;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All text looks the same&lt;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since I only specified a </a:t>
            </a:r>
            <a:r>
              <a:rPr lang="en-US" dirty="0" err="1"/>
              <a:t>basefont</a:t>
            </a:r>
            <a:r>
              <a:rPr lang="en-US" dirty="0"/>
              <a:t>.&lt;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Color Coding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following three different methods to set colors in your web page:</a:t>
            </a:r>
          </a:p>
          <a:p>
            <a:r>
              <a:rPr lang="en-US" b="1" dirty="0"/>
              <a:t>Color names</a:t>
            </a:r>
            <a:r>
              <a:rPr lang="en-US" dirty="0"/>
              <a:t> - You can specify color names directly like green, blue or red.</a:t>
            </a:r>
          </a:p>
          <a:p>
            <a:r>
              <a:rPr lang="en-US" b="1" dirty="0"/>
              <a:t>Hex codes</a:t>
            </a:r>
            <a:r>
              <a:rPr lang="en-US" dirty="0"/>
              <a:t> - A six-digit code representing the amount of red, green, and blue that makes up the color.</a:t>
            </a:r>
          </a:p>
          <a:p>
            <a:r>
              <a:rPr lang="en-US" b="1" dirty="0"/>
              <a:t>Color decimal or percentage values</a:t>
            </a:r>
            <a:r>
              <a:rPr lang="en-US" dirty="0"/>
              <a:t> - This value is specified using the </a:t>
            </a:r>
            <a:r>
              <a:rPr lang="en-US" dirty="0" err="1"/>
              <a:t>rgb</a:t>
            </a:r>
            <a:r>
              <a:rPr lang="en-US" dirty="0"/>
              <a:t>( ) property.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Colors - Color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direct a color name to set text or background color. </a:t>
            </a:r>
          </a:p>
          <a:p>
            <a:r>
              <a:rPr lang="en-US" dirty="0"/>
              <a:t>W3C has listed 16 basic color names that will validate with an HTML </a:t>
            </a:r>
            <a:r>
              <a:rPr lang="en-US" dirty="0" err="1"/>
              <a:t>validator</a:t>
            </a:r>
            <a:r>
              <a:rPr lang="en-US" dirty="0"/>
              <a:t> but there are over 200 different color names supported by major browsers.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W3C Standard 16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list of W3C Standard 16 Colors names and it is recommended to use them.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4620"/>
            <a:ext cx="88963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Colors - Color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Colors by Name&lt;/title&gt;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 text="blue" </a:t>
            </a:r>
            <a:r>
              <a:rPr lang="en-US" dirty="0" err="1"/>
              <a:t>bgcolor</a:t>
            </a:r>
            <a:r>
              <a:rPr lang="en-US" dirty="0"/>
              <a:t>="green"&gt;</a:t>
            </a:r>
          </a:p>
          <a:p>
            <a:r>
              <a:rPr lang="en-US" dirty="0"/>
              <a:t>&lt;p&gt;Use different color names for body and table and see the result.&lt;/p&gt;</a:t>
            </a:r>
          </a:p>
          <a:p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="black"&gt;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</a:p>
          <a:p>
            <a:r>
              <a:rPr lang="en-US" dirty="0"/>
              <a:t>&lt;font color="white"&gt;This text will appear white on black background.&lt;/font&gt;</a:t>
            </a:r>
          </a:p>
          <a:p>
            <a:r>
              <a:rPr lang="en-US" dirty="0"/>
              <a:t>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Colors - Hex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hexadecimal is a 6 digit representation of a color. </a:t>
            </a:r>
          </a:p>
          <a:p>
            <a:r>
              <a:rPr lang="en-US" dirty="0"/>
              <a:t>The first two digits (RR) represent a red value, the next two are a green value (GG), and the last are the blue value (BB).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Colors - Hex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hexadecimal value can be taken from any graphics software like Adobe Photoshop, </a:t>
            </a:r>
            <a:r>
              <a:rPr lang="en-US" dirty="0" err="1"/>
              <a:t>Paintshop</a:t>
            </a:r>
            <a:r>
              <a:rPr lang="en-US" dirty="0"/>
              <a:t> Pro or MS Paint.</a:t>
            </a:r>
          </a:p>
          <a:p>
            <a:r>
              <a:rPr lang="en-US" dirty="0"/>
              <a:t>Each hexadecimal code will be preceded by a pound or hash sign (#). </a:t>
            </a:r>
          </a:p>
          <a:p>
            <a:r>
              <a:rPr lang="en-US" dirty="0"/>
              <a:t>Following is a list of few colors using hexadecimal notation.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1668</Words>
  <Application>Microsoft Office PowerPoint</Application>
  <PresentationFormat>On-screen Show (4:3)</PresentationFormat>
  <Paragraphs>161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HTML Colors</vt:lpstr>
      <vt:lpstr>HTML Colors</vt:lpstr>
      <vt:lpstr>HTML Colors</vt:lpstr>
      <vt:lpstr>HTML Color Coding Methods</vt:lpstr>
      <vt:lpstr>HTML Colors - Color Names</vt:lpstr>
      <vt:lpstr>W3C Standard 16 Colors</vt:lpstr>
      <vt:lpstr>HTML Colors - Color Names</vt:lpstr>
      <vt:lpstr>HTML Colors - Hex Codes</vt:lpstr>
      <vt:lpstr>HTML Colors - Hex Codes</vt:lpstr>
      <vt:lpstr>HTML Colors - Hex Codes</vt:lpstr>
      <vt:lpstr>HTML Colors - Hex Codes</vt:lpstr>
      <vt:lpstr>HTML Colors – RGB </vt:lpstr>
      <vt:lpstr>PowerPoint Presentation</vt:lpstr>
      <vt:lpstr>HTML Colors – RGB </vt:lpstr>
      <vt:lpstr>HTML Colors – RGB </vt:lpstr>
      <vt:lpstr>HTML Fonts</vt:lpstr>
      <vt:lpstr>HTML Fonts</vt:lpstr>
      <vt:lpstr>HTML Fonts</vt:lpstr>
      <vt:lpstr>Set Font Size</vt:lpstr>
      <vt:lpstr>Set Font Size</vt:lpstr>
      <vt:lpstr>Set Font Size</vt:lpstr>
      <vt:lpstr>Relative Font Size</vt:lpstr>
      <vt:lpstr>Relative Font Size</vt:lpstr>
      <vt:lpstr>Relative Font Size</vt:lpstr>
      <vt:lpstr>Setting Font Face</vt:lpstr>
      <vt:lpstr>Setting Font Face</vt:lpstr>
      <vt:lpstr>Setting Font Face</vt:lpstr>
      <vt:lpstr>Specify alternate font faces</vt:lpstr>
      <vt:lpstr>Specify alternate font faces</vt:lpstr>
      <vt:lpstr>Setting Font Color</vt:lpstr>
      <vt:lpstr>Setting Font Color</vt:lpstr>
      <vt:lpstr>The &lt;basefont&gt; Element:</vt:lpstr>
      <vt:lpstr>The &lt;basefont&gt; Element: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235</cp:revision>
  <dcterms:created xsi:type="dcterms:W3CDTF">2015-08-03T03:09:28Z</dcterms:created>
  <dcterms:modified xsi:type="dcterms:W3CDTF">2025-01-22T07:02:26Z</dcterms:modified>
</cp:coreProperties>
</file>