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Embed Multimedia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&lt;embed&gt; Tag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width</a:t>
            </a:r>
          </a:p>
          <a:p>
            <a:pPr lvl="1"/>
            <a:r>
              <a:rPr lang="en-US" dirty="0"/>
              <a:t>Width of the object in pixels</a:t>
            </a:r>
          </a:p>
          <a:p>
            <a:r>
              <a:rPr lang="en-US" b="1" dirty="0"/>
              <a:t>height</a:t>
            </a:r>
          </a:p>
          <a:p>
            <a:pPr lvl="1"/>
            <a:r>
              <a:rPr lang="en-US" dirty="0"/>
              <a:t>Height of the object in pixels</a:t>
            </a:r>
          </a:p>
          <a:p>
            <a:r>
              <a:rPr lang="en-US" b="1" dirty="0"/>
              <a:t>name</a:t>
            </a:r>
          </a:p>
          <a:p>
            <a:pPr lvl="1"/>
            <a:r>
              <a:rPr lang="en-US" dirty="0"/>
              <a:t>A name used to reference the object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&lt;embed&gt; Tag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src</a:t>
            </a:r>
            <a:endParaRPr lang="en-US" b="1" dirty="0"/>
          </a:p>
          <a:p>
            <a:pPr lvl="1"/>
            <a:r>
              <a:rPr lang="en-US" dirty="0"/>
              <a:t>URL of the object to be embedded.</a:t>
            </a:r>
          </a:p>
          <a:p>
            <a:r>
              <a:rPr lang="en-US" b="1" dirty="0"/>
              <a:t>volume</a:t>
            </a:r>
          </a:p>
          <a:p>
            <a:pPr lvl="1"/>
            <a:r>
              <a:rPr lang="en-US" dirty="0"/>
              <a:t>Controls volume of the sound. </a:t>
            </a:r>
          </a:p>
          <a:p>
            <a:pPr lvl="1"/>
            <a:r>
              <a:rPr lang="en-US" dirty="0"/>
              <a:t>Can be from 0 (off) to 100 (full volume).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Supported Video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use various media types like Flash movies (.</a:t>
            </a:r>
            <a:r>
              <a:rPr lang="en-US" dirty="0" err="1"/>
              <a:t>swf</a:t>
            </a:r>
            <a:r>
              <a:rPr lang="en-US" dirty="0"/>
              <a:t>), AVI's (.</a:t>
            </a:r>
            <a:r>
              <a:rPr lang="en-US" dirty="0" err="1"/>
              <a:t>avi</a:t>
            </a:r>
            <a:r>
              <a:rPr lang="en-US" dirty="0"/>
              <a:t>), and MOV's (.</a:t>
            </a:r>
            <a:r>
              <a:rPr lang="en-US" dirty="0" err="1"/>
              <a:t>mov</a:t>
            </a:r>
            <a:r>
              <a:rPr lang="en-US" dirty="0"/>
              <a:t>) file types inside embed tag.</a:t>
            </a:r>
          </a:p>
          <a:p>
            <a:r>
              <a:rPr lang="en-US" b="1" dirty="0"/>
              <a:t>.</a:t>
            </a:r>
            <a:r>
              <a:rPr lang="en-US" b="1" dirty="0" err="1"/>
              <a:t>swf</a:t>
            </a:r>
            <a:r>
              <a:rPr lang="en-US" b="1" dirty="0"/>
              <a:t> files</a:t>
            </a:r>
            <a:r>
              <a:rPr lang="en-US" dirty="0"/>
              <a:t> - are the file types created by Macromedia's Flash program.</a:t>
            </a:r>
          </a:p>
          <a:p>
            <a:r>
              <a:rPr lang="en-US" b="1" dirty="0"/>
              <a:t>.</a:t>
            </a:r>
            <a:r>
              <a:rPr lang="en-US" b="1" dirty="0" err="1"/>
              <a:t>wmv</a:t>
            </a:r>
            <a:r>
              <a:rPr lang="en-US" b="1" dirty="0"/>
              <a:t> files</a:t>
            </a:r>
            <a:r>
              <a:rPr lang="en-US" dirty="0"/>
              <a:t> - are Microsoft's Window's Media Video file types.</a:t>
            </a:r>
          </a:p>
          <a:p>
            <a:r>
              <a:rPr lang="en-US" b="1" dirty="0"/>
              <a:t>.</a:t>
            </a:r>
            <a:r>
              <a:rPr lang="en-US" b="1" dirty="0" err="1"/>
              <a:t>mov</a:t>
            </a:r>
            <a:r>
              <a:rPr lang="en-US" b="1" dirty="0"/>
              <a:t> files</a:t>
            </a:r>
            <a:r>
              <a:rPr lang="en-US" dirty="0"/>
              <a:t> - are Apple's Quick Time Movie format.</a:t>
            </a:r>
          </a:p>
          <a:p>
            <a:r>
              <a:rPr lang="en-US" b="1" dirty="0"/>
              <a:t>.mpeg files</a:t>
            </a:r>
            <a:r>
              <a:rPr lang="en-US" dirty="0"/>
              <a:t> - are movie files created by the Moving Pictures Expert Group.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Supported Video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embed Tag&lt;/title&gt;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&lt;embed </a:t>
            </a:r>
            <a:r>
              <a:rPr lang="en-US" dirty="0" err="1"/>
              <a:t>src</a:t>
            </a:r>
            <a:r>
              <a:rPr lang="en-US" dirty="0"/>
              <a:t>="ConstructionTitanicBelfast.mp4" width="200" height="200" &gt;</a:t>
            </a:r>
          </a:p>
          <a:p>
            <a:r>
              <a:rPr lang="en-US" dirty="0"/>
              <a:t>&lt;</a:t>
            </a:r>
            <a:r>
              <a:rPr lang="en-US" dirty="0" err="1"/>
              <a:t>noembed</a:t>
            </a:r>
            <a:r>
              <a:rPr lang="en-US" dirty="0"/>
              <a:t>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="funny.png" alt="Alternative Media" &gt;&lt;/</a:t>
            </a:r>
            <a:r>
              <a:rPr lang="en-US" dirty="0" err="1"/>
              <a:t>noembed</a:t>
            </a:r>
            <a:r>
              <a:rPr lang="en-US" dirty="0"/>
              <a:t>&gt;</a:t>
            </a:r>
          </a:p>
          <a:p>
            <a:r>
              <a:rPr lang="en-US" dirty="0"/>
              <a:t>&lt;/embed&gt;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can use HTML </a:t>
            </a:r>
            <a:r>
              <a:rPr lang="en-US" b="1" dirty="0"/>
              <a:t>&lt;</a:t>
            </a:r>
            <a:r>
              <a:rPr lang="en-US" b="1" dirty="0" err="1"/>
              <a:t>bgsound</a:t>
            </a:r>
            <a:r>
              <a:rPr lang="en-US" b="1" dirty="0"/>
              <a:t>&gt;</a:t>
            </a:r>
            <a:r>
              <a:rPr lang="en-US" dirty="0"/>
              <a:t> tag to play a soundtrack in the background of your webpage.</a:t>
            </a:r>
          </a:p>
          <a:p>
            <a:r>
              <a:rPr lang="en-US" dirty="0"/>
              <a:t>This tag is supported by Internet Explorer only and most of the other browsers ignore this tag. </a:t>
            </a:r>
          </a:p>
          <a:p>
            <a:r>
              <a:rPr lang="en-US" dirty="0"/>
              <a:t>It downloads and plays an audio file when the host document is first downloaded by the user and displayed. </a:t>
            </a:r>
          </a:p>
          <a:p>
            <a:r>
              <a:rPr lang="en-US"/>
              <a:t>The background sound </a:t>
            </a:r>
            <a:r>
              <a:rPr lang="en-US" dirty="0"/>
              <a:t>file also will replay whenever the user refreshes the browser.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having only two attributes </a:t>
            </a:r>
            <a:r>
              <a:rPr lang="en-US" i="1" dirty="0"/>
              <a:t>loop and </a:t>
            </a:r>
            <a:r>
              <a:rPr lang="en-US" i="1" dirty="0" err="1"/>
              <a:t>src</a:t>
            </a:r>
            <a:r>
              <a:rPr lang="en-US" i="1" dirty="0"/>
              <a:t>. </a:t>
            </a:r>
          </a:p>
          <a:p>
            <a:r>
              <a:rPr lang="en-US" i="1" dirty="0"/>
              <a:t>Both these attributes have </a:t>
            </a:r>
            <a:r>
              <a:rPr lang="en-US" dirty="0"/>
              <a:t>same meaning as explained above.</a:t>
            </a:r>
          </a:p>
          <a:p>
            <a:r>
              <a:rPr lang="en-US" dirty="0"/>
              <a:t>Here is a simple example to play a small midi file: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embed Tag&lt;/title&gt;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bgsound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="/html/yourfile.mid"&gt;</a:t>
            </a:r>
          </a:p>
          <a:p>
            <a:r>
              <a:rPr lang="en-US" dirty="0"/>
              <a:t>&lt;</a:t>
            </a:r>
            <a:r>
              <a:rPr lang="en-US" dirty="0" err="1"/>
              <a:t>noembed</a:t>
            </a:r>
            <a:r>
              <a:rPr lang="en-US" dirty="0"/>
              <a:t>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="yourimage.gif" &gt;&lt;/</a:t>
            </a:r>
            <a:r>
              <a:rPr lang="en-US" dirty="0" err="1"/>
              <a:t>noembed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bgsound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blank screen. </a:t>
            </a:r>
          </a:p>
          <a:p>
            <a:r>
              <a:rPr lang="en-US" dirty="0"/>
              <a:t>This tag does not display any component and remains hidden.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Object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4 introduces the </a:t>
            </a:r>
            <a:r>
              <a:rPr lang="en-US" b="1" dirty="0"/>
              <a:t>&lt;object&gt;</a:t>
            </a:r>
            <a:r>
              <a:rPr lang="en-US" dirty="0"/>
              <a:t> element, which offers an all-purpose solution to generic object inclusion. </a:t>
            </a:r>
          </a:p>
          <a:p>
            <a:r>
              <a:rPr lang="en-US" dirty="0"/>
              <a:t>The &lt;object&gt; element allows HTML authors to specify everything required by an object for its presentation by a user agent</a:t>
            </a:r>
          </a:p>
          <a:p>
            <a:r>
              <a:rPr lang="en-US" dirty="0"/>
              <a:t>Here are few examples: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Object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– 1</a:t>
            </a:r>
          </a:p>
          <a:p>
            <a:r>
              <a:rPr lang="en-US" dirty="0"/>
              <a:t>You can embed an HTML document in an HTML document itself as follows:</a:t>
            </a:r>
          </a:p>
          <a:p>
            <a:r>
              <a:rPr lang="en-US" dirty="0"/>
              <a:t>&lt;object data="data/test.htm" type="text/html" width="300" height="200"&gt;</a:t>
            </a:r>
          </a:p>
          <a:p>
            <a:r>
              <a:rPr lang="en-US" dirty="0"/>
              <a:t>alt : &lt;a </a:t>
            </a:r>
            <a:r>
              <a:rPr lang="en-US" dirty="0" err="1"/>
              <a:t>href</a:t>
            </a:r>
            <a:r>
              <a:rPr lang="en-US" dirty="0"/>
              <a:t>="data/test.htm"&gt;test.htm&lt;/a&gt;</a:t>
            </a:r>
          </a:p>
          <a:p>
            <a:r>
              <a:rPr lang="en-US" dirty="0"/>
              <a:t>&lt;/object&gt;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Embed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you need to add music or video into your web page. </a:t>
            </a:r>
          </a:p>
          <a:p>
            <a:r>
              <a:rPr lang="en-US" dirty="0"/>
              <a:t>The easiest way to add video or sound to your website is to include the special HTML tag called </a:t>
            </a:r>
            <a:r>
              <a:rPr lang="en-US" b="1" dirty="0"/>
              <a:t>&lt;embed&gt;</a:t>
            </a:r>
            <a:r>
              <a:rPr lang="en-US" dirty="0"/>
              <a:t>. </a:t>
            </a:r>
          </a:p>
          <a:p>
            <a:r>
              <a:rPr lang="en-US" dirty="0"/>
              <a:t>This tag causes the browser itself to include controls for the multimedia automatically provided browser supports &lt;embed&gt; tag and given media type.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Object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</a:t>
            </a:r>
            <a:r>
              <a:rPr lang="en-US" i="1" dirty="0"/>
              <a:t>alt attribute will come into picture if browser does not support object tag.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Object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– 2</a:t>
            </a:r>
          </a:p>
          <a:p>
            <a:r>
              <a:rPr lang="en-US" dirty="0"/>
              <a:t>You can embed a PDF document in an HTML document as follows:</a:t>
            </a:r>
          </a:p>
          <a:p>
            <a:r>
              <a:rPr lang="en-US" dirty="0"/>
              <a:t>&lt;object data="data/test.pdf" type="application/</a:t>
            </a:r>
            <a:r>
              <a:rPr lang="en-US" dirty="0" err="1"/>
              <a:t>pdf</a:t>
            </a:r>
            <a:r>
              <a:rPr lang="en-US" dirty="0"/>
              <a:t>" width="300" height="200"&gt; alt : &lt;a </a:t>
            </a:r>
            <a:r>
              <a:rPr lang="en-US" dirty="0" err="1"/>
              <a:t>href</a:t>
            </a:r>
            <a:r>
              <a:rPr lang="en-US" dirty="0"/>
              <a:t>="data/test.pdf"&gt;test.htm&lt;/a&gt;</a:t>
            </a:r>
          </a:p>
          <a:p>
            <a:r>
              <a:rPr lang="en-US" dirty="0"/>
              <a:t>&lt;/object&gt;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Object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Example – 3</a:t>
            </a:r>
          </a:p>
          <a:p>
            <a:r>
              <a:rPr lang="en-US" dirty="0"/>
              <a:t>You can specify some parameters related to the document with the </a:t>
            </a:r>
            <a:r>
              <a:rPr lang="en-US" b="1" dirty="0"/>
              <a:t>&lt;</a:t>
            </a:r>
            <a:r>
              <a:rPr lang="en-US" b="1" dirty="0" err="1"/>
              <a:t>param</a:t>
            </a:r>
            <a:r>
              <a:rPr lang="en-US" b="1" dirty="0"/>
              <a:t>&gt; </a:t>
            </a:r>
            <a:r>
              <a:rPr lang="en-US" dirty="0"/>
              <a:t>tag. </a:t>
            </a:r>
          </a:p>
          <a:p>
            <a:r>
              <a:rPr lang="en-US" dirty="0"/>
              <a:t>Here is an example to embed a wav file:</a:t>
            </a:r>
          </a:p>
          <a:p>
            <a:r>
              <a:rPr lang="en-US" dirty="0"/>
              <a:t>&lt;object data="data/test.wav" type="audio/x-wav" width="200" height="20"&gt;</a:t>
            </a:r>
          </a:p>
          <a:p>
            <a:r>
              <a:rPr lang="en-US" dirty="0"/>
              <a:t>&lt;</a:t>
            </a:r>
            <a:r>
              <a:rPr lang="en-US" dirty="0" err="1"/>
              <a:t>param</a:t>
            </a:r>
            <a:r>
              <a:rPr lang="en-US" dirty="0"/>
              <a:t> name="</a:t>
            </a:r>
            <a:r>
              <a:rPr lang="en-US" dirty="0" err="1"/>
              <a:t>src</a:t>
            </a:r>
            <a:r>
              <a:rPr lang="en-US" dirty="0"/>
              <a:t>" value="data/test.wav"&gt;</a:t>
            </a:r>
          </a:p>
          <a:p>
            <a:r>
              <a:rPr lang="en-US" dirty="0"/>
              <a:t>&lt;</a:t>
            </a:r>
            <a:r>
              <a:rPr lang="en-US" dirty="0" err="1"/>
              <a:t>param</a:t>
            </a:r>
            <a:r>
              <a:rPr lang="en-US" dirty="0"/>
              <a:t> name="</a:t>
            </a:r>
            <a:r>
              <a:rPr lang="en-US" dirty="0" err="1"/>
              <a:t>autoplay</a:t>
            </a:r>
            <a:r>
              <a:rPr lang="en-US" dirty="0"/>
              <a:t>" value="false"&gt;</a:t>
            </a:r>
          </a:p>
          <a:p>
            <a:r>
              <a:rPr lang="en-US" dirty="0"/>
              <a:t>&lt;</a:t>
            </a:r>
            <a:r>
              <a:rPr lang="en-US" dirty="0" err="1"/>
              <a:t>param</a:t>
            </a:r>
            <a:r>
              <a:rPr lang="en-US" dirty="0"/>
              <a:t> name="</a:t>
            </a:r>
            <a:r>
              <a:rPr lang="en-US" dirty="0" err="1"/>
              <a:t>autoStart</a:t>
            </a:r>
            <a:r>
              <a:rPr lang="en-US" dirty="0"/>
              <a:t>" value="0"&gt;</a:t>
            </a:r>
          </a:p>
          <a:p>
            <a:r>
              <a:rPr lang="en-US" dirty="0"/>
              <a:t>alt : &lt;a </a:t>
            </a:r>
            <a:r>
              <a:rPr lang="en-US" dirty="0" err="1"/>
              <a:t>href</a:t>
            </a:r>
            <a:r>
              <a:rPr lang="en-US" dirty="0"/>
              <a:t>="data/test.wav"&gt;test.wav&lt;/a&gt;</a:t>
            </a:r>
          </a:p>
          <a:p>
            <a:r>
              <a:rPr lang="en-US" dirty="0"/>
              <a:t>&lt;/object&gt;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Marquees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marquee is a scrolling piece of text displayed either horizontally across or vertically down your webpage depending on the settings. </a:t>
            </a:r>
          </a:p>
          <a:p>
            <a:r>
              <a:rPr lang="en-US" dirty="0"/>
              <a:t>This is created by using HTML </a:t>
            </a:r>
            <a:r>
              <a:rPr lang="en-US" b="1" dirty="0"/>
              <a:t>&lt;marquee&gt;</a:t>
            </a:r>
            <a:r>
              <a:rPr lang="en-US" dirty="0"/>
              <a:t> tag.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Marquees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Note: </a:t>
            </a:r>
            <a:r>
              <a:rPr lang="en-US" dirty="0"/>
              <a:t>The HTML </a:t>
            </a:r>
            <a:r>
              <a:rPr lang="en-US" b="1" dirty="0"/>
              <a:t>&lt;marquee&gt;</a:t>
            </a:r>
            <a:r>
              <a:rPr lang="en-US" dirty="0"/>
              <a:t> tag may not be supported by various browsers so it’s not recommended to rely on this tag, instead you can use </a:t>
            </a:r>
            <a:r>
              <a:rPr lang="en-US" dirty="0" err="1"/>
              <a:t>Javascript</a:t>
            </a:r>
            <a:r>
              <a:rPr lang="en-US" dirty="0"/>
              <a:t> and CSS to create such effects.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Marquees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syntax to use HTML &lt;marquee&gt; tag is as follows:</a:t>
            </a:r>
          </a:p>
          <a:p>
            <a:r>
              <a:rPr lang="en-US" dirty="0"/>
              <a:t>&lt;marquee </a:t>
            </a:r>
            <a:r>
              <a:rPr lang="en-US" dirty="0" err="1"/>
              <a:t>attribute_name</a:t>
            </a:r>
            <a:r>
              <a:rPr lang="en-US" dirty="0"/>
              <a:t>="</a:t>
            </a:r>
            <a:r>
              <a:rPr lang="en-US" dirty="0" err="1"/>
              <a:t>attribute_value</a:t>
            </a:r>
            <a:r>
              <a:rPr lang="en-US" dirty="0"/>
              <a:t>"....more attributes&gt;</a:t>
            </a:r>
          </a:p>
          <a:p>
            <a:r>
              <a:rPr lang="en-US" dirty="0"/>
              <a:t>One or more lines or text message or image</a:t>
            </a:r>
          </a:p>
          <a:p>
            <a:r>
              <a:rPr lang="en-US" dirty="0"/>
              <a:t>&lt;/marquee&gt;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&lt;marquee&gt; Tag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width</a:t>
            </a:r>
          </a:p>
          <a:p>
            <a:pPr lvl="1"/>
            <a:r>
              <a:rPr lang="en-US" dirty="0"/>
              <a:t>This specifies the width of the marquee. </a:t>
            </a:r>
          </a:p>
          <a:p>
            <a:pPr lvl="1"/>
            <a:r>
              <a:rPr lang="en-US" dirty="0"/>
              <a:t>This can be a value </a:t>
            </a:r>
            <a:r>
              <a:rPr lang="nb-NO" dirty="0"/>
              <a:t>like 10 or 20% etc.</a:t>
            </a:r>
          </a:p>
          <a:p>
            <a:r>
              <a:rPr lang="en-US" b="1" dirty="0"/>
              <a:t>height</a:t>
            </a:r>
          </a:p>
          <a:p>
            <a:pPr lvl="1"/>
            <a:r>
              <a:rPr lang="en-US" dirty="0"/>
              <a:t>This specifies the height of the marquee. </a:t>
            </a:r>
          </a:p>
          <a:p>
            <a:pPr lvl="1"/>
            <a:r>
              <a:rPr lang="en-US" dirty="0"/>
              <a:t>This can be a value </a:t>
            </a:r>
            <a:r>
              <a:rPr lang="nb-NO" dirty="0"/>
              <a:t>like 10 or 20% etc.</a:t>
            </a:r>
          </a:p>
          <a:p>
            <a:r>
              <a:rPr lang="en-US" b="1" dirty="0"/>
              <a:t>direction</a:t>
            </a:r>
          </a:p>
          <a:p>
            <a:pPr lvl="1"/>
            <a:r>
              <a:rPr lang="en-US" dirty="0"/>
              <a:t>This specifies the direction in which marquee should scroll.</a:t>
            </a:r>
          </a:p>
          <a:p>
            <a:pPr lvl="1"/>
            <a:r>
              <a:rPr lang="en-US" dirty="0"/>
              <a:t>This can be a value like </a:t>
            </a:r>
            <a:r>
              <a:rPr lang="en-US" i="1" dirty="0"/>
              <a:t>up, down, left or right.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&lt;marquee&gt; Tag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behavior</a:t>
            </a:r>
          </a:p>
          <a:p>
            <a:pPr lvl="1"/>
            <a:r>
              <a:rPr lang="en-US" dirty="0"/>
              <a:t>This specifies the type of scrolling of the marquee. </a:t>
            </a:r>
          </a:p>
          <a:p>
            <a:pPr lvl="1"/>
            <a:r>
              <a:rPr lang="en-US" dirty="0"/>
              <a:t>This can have a value like </a:t>
            </a:r>
            <a:r>
              <a:rPr lang="en-US" i="1" dirty="0"/>
              <a:t>scroll, slide and alternate.</a:t>
            </a:r>
          </a:p>
          <a:p>
            <a:r>
              <a:rPr lang="en-US" b="1" dirty="0" err="1"/>
              <a:t>scrolldelay</a:t>
            </a:r>
            <a:endParaRPr lang="en-US" b="1" dirty="0"/>
          </a:p>
          <a:p>
            <a:pPr lvl="1"/>
            <a:r>
              <a:rPr lang="en-US" dirty="0"/>
              <a:t>This specifies how long to delay between each jump. </a:t>
            </a:r>
          </a:p>
          <a:p>
            <a:pPr lvl="1"/>
            <a:r>
              <a:rPr lang="en-US" dirty="0"/>
              <a:t>This will have a value like 10 etc.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&lt;marquee&gt; Tag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scrollamount</a:t>
            </a:r>
            <a:endParaRPr lang="en-US" b="1" dirty="0"/>
          </a:p>
          <a:p>
            <a:pPr lvl="1"/>
            <a:r>
              <a:rPr lang="en-US" dirty="0"/>
              <a:t>This specifies the speed of marquee text. This can have a value like 10 etc.</a:t>
            </a:r>
          </a:p>
          <a:p>
            <a:r>
              <a:rPr lang="en-US" b="1" dirty="0"/>
              <a:t>Loop</a:t>
            </a:r>
          </a:p>
          <a:p>
            <a:pPr lvl="1"/>
            <a:r>
              <a:rPr lang="en-US" dirty="0"/>
              <a:t>This specifies how many times to loop. </a:t>
            </a:r>
          </a:p>
          <a:p>
            <a:pPr lvl="1"/>
            <a:r>
              <a:rPr lang="en-US" dirty="0"/>
              <a:t>The default value is INFINITE, which means that the marquee loops endlessly.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&lt;marquee&gt; Tag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bgcolor</a:t>
            </a:r>
            <a:endParaRPr lang="en-US" b="1" dirty="0"/>
          </a:p>
          <a:p>
            <a:pPr lvl="1"/>
            <a:r>
              <a:rPr lang="en-US" dirty="0"/>
              <a:t>This specifies background color in terms of color name or color hex value.</a:t>
            </a:r>
          </a:p>
          <a:p>
            <a:r>
              <a:rPr lang="en-US" b="1" dirty="0" err="1"/>
              <a:t>hspace</a:t>
            </a:r>
            <a:endParaRPr lang="en-US" b="1" dirty="0"/>
          </a:p>
          <a:p>
            <a:pPr lvl="1"/>
            <a:r>
              <a:rPr lang="en-US" dirty="0"/>
              <a:t>This specifies horizontal space around the marquee. </a:t>
            </a:r>
          </a:p>
          <a:p>
            <a:pPr lvl="1"/>
            <a:r>
              <a:rPr lang="en-US" dirty="0"/>
              <a:t>This can be a value like 10 or 20% etc.</a:t>
            </a:r>
          </a:p>
          <a:p>
            <a:r>
              <a:rPr lang="en-US" b="1" dirty="0" err="1"/>
              <a:t>vspace</a:t>
            </a:r>
            <a:endParaRPr lang="en-US" b="1" dirty="0"/>
          </a:p>
          <a:p>
            <a:pPr lvl="1"/>
            <a:r>
              <a:rPr lang="en-US" dirty="0"/>
              <a:t>This specifies vertical space around the marquee.</a:t>
            </a:r>
          </a:p>
          <a:p>
            <a:pPr lvl="1"/>
            <a:r>
              <a:rPr lang="en-US" dirty="0"/>
              <a:t>This can be a value like 10 or 20%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Embed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also include a </a:t>
            </a:r>
            <a:r>
              <a:rPr lang="en-US" b="1" dirty="0"/>
              <a:t>&lt;</a:t>
            </a:r>
            <a:r>
              <a:rPr lang="en-US" b="1" dirty="0" err="1"/>
              <a:t>noembed</a:t>
            </a:r>
            <a:r>
              <a:rPr lang="en-US" b="1" dirty="0"/>
              <a:t>&gt;</a:t>
            </a:r>
            <a:r>
              <a:rPr lang="en-US" dirty="0"/>
              <a:t> tag for the browsers which don't recognize the &lt;embed&gt; tag. </a:t>
            </a:r>
          </a:p>
          <a:p>
            <a:r>
              <a:rPr lang="en-US" dirty="0"/>
              <a:t>You could, for example, use &lt;embed&gt; to display a movie of your choice, and &lt;</a:t>
            </a:r>
            <a:r>
              <a:rPr lang="en-US" dirty="0" err="1"/>
              <a:t>noembed</a:t>
            </a:r>
            <a:r>
              <a:rPr lang="en-US" dirty="0"/>
              <a:t>&gt; to display a single JPG image if browser does not support &lt;embed&gt; tag.</a:t>
            </a:r>
          </a:p>
          <a:p>
            <a:r>
              <a:rPr lang="en-US" dirty="0"/>
              <a:t>Here is a simple example to play an embedded midi file: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&lt;marquee&gt;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Below are few examples to demonstrate the usage of marquee tag.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marquee Tag&lt;/title&gt;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&lt;marquee&gt;This is basic example of marquee&lt;/marquee&gt;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&lt;marquee&gt;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357430"/>
            <a:ext cx="5372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&lt;marquee&gt;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&lt;html&gt; </a:t>
            </a:r>
          </a:p>
          <a:p>
            <a:r>
              <a:rPr lang="en-US" dirty="0"/>
              <a:t>&lt;head&gt; </a:t>
            </a:r>
          </a:p>
          <a:p>
            <a:r>
              <a:rPr lang="en-US" dirty="0"/>
              <a:t>&lt;title&gt;HTML marquee Tag&lt;/title&gt; </a:t>
            </a:r>
          </a:p>
          <a:p>
            <a:r>
              <a:rPr lang="en-US" dirty="0"/>
              <a:t>&lt;/head&gt; </a:t>
            </a:r>
          </a:p>
          <a:p>
            <a:r>
              <a:rPr lang="en-US" dirty="0"/>
              <a:t>&lt;body&gt; </a:t>
            </a:r>
          </a:p>
          <a:p>
            <a:r>
              <a:rPr lang="en-US" dirty="0"/>
              <a:t>&lt;marquee width="50%"&gt;This example will take only 50% width&lt;/marquee&gt; </a:t>
            </a:r>
          </a:p>
          <a:p>
            <a:r>
              <a:rPr lang="en-US" dirty="0"/>
              <a:t>&lt;/body&gt; &lt;/html&gt;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&lt;marquee&gt;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 </a:t>
            </a:r>
          </a:p>
          <a:p>
            <a:r>
              <a:rPr lang="en-US" dirty="0"/>
              <a:t>&lt;head&gt; </a:t>
            </a:r>
          </a:p>
          <a:p>
            <a:r>
              <a:rPr lang="en-US" dirty="0"/>
              <a:t>&lt;title&gt;HTML marquee Tag&lt;/title&gt; </a:t>
            </a:r>
          </a:p>
          <a:p>
            <a:r>
              <a:rPr lang="en-US" dirty="0"/>
              <a:t>&lt;/head&gt; </a:t>
            </a:r>
          </a:p>
          <a:p>
            <a:r>
              <a:rPr lang="en-US" dirty="0"/>
              <a:t>&lt;body&gt; &lt;marquee direction="right"&gt;This text will scroll from left to right&lt;/marquee&gt;</a:t>
            </a:r>
          </a:p>
          <a:p>
            <a:r>
              <a:rPr lang="en-US" dirty="0"/>
              <a:t>&lt;/body&gt; &lt;/html&gt;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&lt;marquee&gt;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 </a:t>
            </a:r>
          </a:p>
          <a:p>
            <a:r>
              <a:rPr lang="en-US" dirty="0"/>
              <a:t>&lt;head&gt; </a:t>
            </a:r>
          </a:p>
          <a:p>
            <a:r>
              <a:rPr lang="en-US" dirty="0"/>
              <a:t>&lt;title&gt;HTML marquee Tag&lt;/title&gt; </a:t>
            </a:r>
          </a:p>
          <a:p>
            <a:r>
              <a:rPr lang="en-US" dirty="0"/>
              <a:t>&lt;/head&gt; </a:t>
            </a:r>
          </a:p>
          <a:p>
            <a:r>
              <a:rPr lang="en-US"/>
              <a:t>&lt;body&gt; &lt;marquee direction="up"&gt;This text will scroll from bottom to up&lt;/marquee&gt;</a:t>
            </a:r>
          </a:p>
          <a:p>
            <a:r>
              <a:rPr lang="en-US"/>
              <a:t>&lt;/body&gt; &lt;/html&gt;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have learnt that a typical HTML document will have following structure:</a:t>
            </a:r>
          </a:p>
          <a:p>
            <a:r>
              <a:rPr lang="en-US" dirty="0"/>
              <a:t>Document declaration tag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Document header related tags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Document body related tags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will give a little more detail about header part which is represented by HTML &lt;head&gt; tag. </a:t>
            </a:r>
          </a:p>
          <a:p>
            <a:r>
              <a:rPr lang="en-US" dirty="0"/>
              <a:t>The &lt;head&gt; tag is a container of various important tags like &lt;title&gt;, &lt;meta&gt;, &lt;link&gt;, &lt;base&gt;, &lt;style&gt;, &lt;script&gt;, and &lt;</a:t>
            </a:r>
            <a:r>
              <a:rPr lang="en-US" dirty="0" err="1"/>
              <a:t>noscript</a:t>
            </a:r>
            <a:r>
              <a:rPr lang="en-US" dirty="0"/>
              <a:t>&gt; tags.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&lt;title&gt;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&lt;title&gt; tag is used for specifying the title of the HTML document.</a:t>
            </a:r>
          </a:p>
          <a:p>
            <a:r>
              <a:rPr lang="en-US" dirty="0"/>
              <a:t>Following is an example to give a title to an HTML document: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&lt;title&gt;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Title Tag 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&lt;p&gt;Hello, World!&lt;/p&gt;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&lt;title&gt;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5" y="2395986"/>
            <a:ext cx="8358215" cy="604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Embed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embed Tag&lt;/title&gt;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&lt;embed </a:t>
            </a:r>
            <a:r>
              <a:rPr lang="en-US" dirty="0" err="1"/>
              <a:t>src</a:t>
            </a:r>
            <a:r>
              <a:rPr lang="en-US" dirty="0"/>
              <a:t>="SongofShahAbdulLatif.mp3" width="100%" height="60" &gt;</a:t>
            </a:r>
          </a:p>
          <a:p>
            <a:r>
              <a:rPr lang="en-US" dirty="0"/>
              <a:t>&lt;</a:t>
            </a:r>
            <a:r>
              <a:rPr lang="en-US" dirty="0" err="1"/>
              <a:t>noembed</a:t>
            </a:r>
            <a:r>
              <a:rPr lang="en-US" dirty="0"/>
              <a:t>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="funny.png" alt="Alternative Media" &gt;&lt;/</a:t>
            </a:r>
            <a:r>
              <a:rPr lang="en-US" dirty="0" err="1"/>
              <a:t>noembed</a:t>
            </a:r>
            <a:r>
              <a:rPr lang="en-US" dirty="0"/>
              <a:t>&gt;</a:t>
            </a:r>
          </a:p>
          <a:p>
            <a:r>
              <a:rPr lang="en-US" dirty="0"/>
              <a:t>&lt;/embed&gt;</a:t>
            </a:r>
          </a:p>
          <a:p>
            <a:r>
              <a:rPr lang="en-US" dirty="0"/>
              <a:t>&lt;/body</a:t>
            </a:r>
            <a:r>
              <a:rPr lang="en-US" sz="3100" dirty="0"/>
              <a:t>&gt;</a:t>
            </a:r>
          </a:p>
          <a:p>
            <a:r>
              <a:rPr lang="en-US" sz="3100" dirty="0"/>
              <a:t>&lt;/html&gt;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&lt;meta&gt;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&lt;meta&gt; tag is used to provide metadata about the HTML document which includes information about page expiry, page author, list of keywords, page description etc.</a:t>
            </a:r>
          </a:p>
          <a:p>
            <a:r>
              <a:rPr lang="en-US" dirty="0"/>
              <a:t>Following are few of the important usages of &lt;meta&gt; tag inside an HTML document: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&lt;meta&gt;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Meta Tag Example&lt;/title&gt;</a:t>
            </a:r>
          </a:p>
          <a:p>
            <a:r>
              <a:rPr lang="en-US" dirty="0"/>
              <a:t>&lt;!-- Provide list of keywords --&gt;</a:t>
            </a:r>
          </a:p>
          <a:p>
            <a:r>
              <a:rPr lang="en-US" dirty="0"/>
              <a:t>&lt;meta name="keywords" content="C, C++, Java, PHP, Perl, Python"&gt;</a:t>
            </a:r>
          </a:p>
          <a:p>
            <a:r>
              <a:rPr lang="en-US" dirty="0"/>
              <a:t>&lt;!-- Provide description of the page --&gt;</a:t>
            </a:r>
          </a:p>
          <a:p>
            <a:r>
              <a:rPr lang="en-US" dirty="0"/>
              <a:t>&lt;meta name="description" content="Simply Easy Learning by Tutorials Point"&gt;</a:t>
            </a:r>
          </a:p>
          <a:p>
            <a:r>
              <a:rPr lang="en-US" dirty="0"/>
              <a:t>&lt;!-- Author information --&gt;</a:t>
            </a:r>
          </a:p>
          <a:p>
            <a:r>
              <a:rPr lang="en-US" dirty="0"/>
              <a:t>&lt;meta name="author" content="Tutorials Point"&gt;</a:t>
            </a:r>
          </a:p>
          <a:p>
            <a:r>
              <a:rPr lang="en-US" dirty="0"/>
              <a:t>&lt;!-- Page content type --&gt;</a:t>
            </a:r>
          </a:p>
          <a:p>
            <a:r>
              <a:rPr lang="en-US" dirty="0"/>
              <a:t>&lt;meta http-equiv="content-type" content="text/html; </a:t>
            </a:r>
            <a:r>
              <a:rPr lang="en-US" dirty="0" err="1"/>
              <a:t>charset</a:t>
            </a:r>
            <a:r>
              <a:rPr lang="en-US" dirty="0"/>
              <a:t>=UTF-8"&gt;</a:t>
            </a:r>
          </a:p>
          <a:p>
            <a:r>
              <a:rPr lang="en-US" dirty="0"/>
              <a:t>&lt;!-- Page refreshing delay --&gt;</a:t>
            </a:r>
          </a:p>
          <a:p>
            <a:r>
              <a:rPr lang="en-US" dirty="0"/>
              <a:t>&lt;meta http-equiv="refresh" content="30"&gt;</a:t>
            </a:r>
          </a:p>
          <a:p>
            <a:r>
              <a:rPr lang="en-US" dirty="0"/>
              <a:t>&lt;!-- Page expiry --&gt;</a:t>
            </a:r>
          </a:p>
          <a:p>
            <a:r>
              <a:rPr lang="en-US" dirty="0"/>
              <a:t>&lt;meta http-equiv="expires" content="Wed, 21 June 2006 14:25:27 GMT"&gt;</a:t>
            </a:r>
          </a:p>
          <a:p>
            <a:r>
              <a:rPr lang="en-US" dirty="0"/>
              <a:t>&lt;!-- Tag to tell robots not to index the content of a page --&gt;</a:t>
            </a:r>
          </a:p>
          <a:p>
            <a:r>
              <a:rPr lang="en-US" dirty="0"/>
              <a:t>&lt;meta name="robots" content="</a:t>
            </a:r>
            <a:r>
              <a:rPr lang="en-US" dirty="0" err="1"/>
              <a:t>noindex</a:t>
            </a:r>
            <a:r>
              <a:rPr lang="en-US" dirty="0"/>
              <a:t>, </a:t>
            </a:r>
            <a:r>
              <a:rPr lang="en-US" dirty="0" err="1"/>
              <a:t>nofollow</a:t>
            </a:r>
            <a:r>
              <a:rPr lang="en-US" dirty="0"/>
              <a:t>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&lt;p&gt;Hello, World!&lt;/p&gt;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&lt;meta&gt;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7" y="2319382"/>
            <a:ext cx="8429653" cy="6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&lt;base&gt;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HTML &lt;base&gt; tag is used for specifying the base URL for all relative URLs in a page, which means all the other URLs will be concatenated into base URL while locating for the given item.</a:t>
            </a:r>
          </a:p>
          <a:p>
            <a:r>
              <a:rPr lang="en-US" dirty="0"/>
              <a:t>For example, all the given pages and images will be searched after prefixing the given URLs with base URL  http://www.tutorialspoint.com/directory: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&lt;base&gt;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Base Tag Example&lt;/title&gt;</a:t>
            </a:r>
          </a:p>
          <a:p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="http://www.tutorialspoint.com/" /&gt;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="/images/logo.png" alt="Logo Image"/&gt;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="/html/index.htm" title="HTML Tutorial"/&gt;HTML Tutorial&lt;/a&gt;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&lt;base&gt;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357430"/>
            <a:ext cx="837787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&lt;base&gt;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if you change base URL to something else, for example, if base URL is http://www.tutorialspoint.com/home then image and other given links will become like http://www.tutorialspoint.com/home/images/logo.png and http://www.tutorialspoint.com/home/html/index.htm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&lt;link&gt;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&lt;link&gt; tag is used to specify relationships between the current document and external resource. </a:t>
            </a:r>
          </a:p>
          <a:p>
            <a:r>
              <a:rPr lang="en-US" dirty="0"/>
              <a:t>Following is an example to link an external style sheet file available in </a:t>
            </a:r>
            <a:r>
              <a:rPr lang="en-US" b="1" dirty="0" err="1"/>
              <a:t>css</a:t>
            </a:r>
            <a:r>
              <a:rPr lang="en-US" dirty="0"/>
              <a:t> sub-directory within web root: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&lt;link&gt;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link Tag Example&lt;/title&gt;</a:t>
            </a:r>
          </a:p>
          <a:p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="http://www.tutorialspoint.com/" /&gt;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="/</a:t>
            </a:r>
            <a:r>
              <a:rPr lang="en-US" dirty="0" err="1"/>
              <a:t>css</a:t>
            </a:r>
            <a:r>
              <a:rPr lang="en-US" dirty="0"/>
              <a:t>/style.css"&gt;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&lt;p&gt;Hello, World!&lt;/p&gt;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&lt;link&gt;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285992"/>
            <a:ext cx="820108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Embed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will produce following result:</a:t>
            </a:r>
          </a:p>
          <a:p>
            <a:endParaRPr lang="en-US" dirty="0"/>
          </a:p>
          <a:p>
            <a:r>
              <a:rPr lang="en-US" dirty="0"/>
              <a:t>You should have appropriate plug-in installed to view the correct output. </a:t>
            </a:r>
          </a:p>
          <a:p>
            <a:r>
              <a:rPr lang="en-US" dirty="0"/>
              <a:t>If everything goes fine, you will get the following result.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124071"/>
            <a:ext cx="53911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4929198"/>
            <a:ext cx="54197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HTML &lt;style&gt;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&lt;style&gt; tag is used to specify style sheet for the current HTML document.</a:t>
            </a:r>
          </a:p>
          <a:p>
            <a:r>
              <a:rPr lang="en-US" dirty="0"/>
              <a:t>Following is an example to define few style sheet rules inside &lt;style&gt; tag: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HTML &lt;style&gt;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&lt;html&gt; </a:t>
            </a:r>
          </a:p>
          <a:p>
            <a:r>
              <a:rPr lang="en-US" dirty="0"/>
              <a:t>&lt;head&gt; </a:t>
            </a:r>
          </a:p>
          <a:p>
            <a:r>
              <a:rPr lang="en-US" dirty="0"/>
              <a:t>&lt;title&gt;HTML style Tag Example&lt;/title&gt; </a:t>
            </a:r>
          </a:p>
          <a:p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="http://www.tutorialspoint.com/" /&gt; </a:t>
            </a:r>
          </a:p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.</a:t>
            </a:r>
            <a:r>
              <a:rPr lang="en-US" dirty="0" err="1"/>
              <a:t>myclass</a:t>
            </a:r>
            <a:r>
              <a:rPr lang="en-US" dirty="0"/>
              <a:t>{ background-color: #</a:t>
            </a:r>
            <a:r>
              <a:rPr lang="en-US" dirty="0" err="1"/>
              <a:t>aaa</a:t>
            </a:r>
            <a:r>
              <a:rPr lang="en-US" dirty="0"/>
              <a:t>; padding: 10px; } &lt;/style&gt; </a:t>
            </a:r>
          </a:p>
          <a:p>
            <a:r>
              <a:rPr lang="en-US" dirty="0"/>
              <a:t>&lt;/head&gt; </a:t>
            </a:r>
          </a:p>
          <a:p>
            <a:r>
              <a:rPr lang="en-US" dirty="0"/>
              <a:t>&lt;body&gt; </a:t>
            </a:r>
          </a:p>
          <a:p>
            <a:r>
              <a:rPr lang="en-US" dirty="0"/>
              <a:t>&lt;p class="</a:t>
            </a:r>
            <a:r>
              <a:rPr lang="en-US" dirty="0" err="1"/>
              <a:t>myclass</a:t>
            </a:r>
            <a:r>
              <a:rPr lang="en-US" dirty="0"/>
              <a:t>"&gt;Hello, World!&lt;/p&gt; </a:t>
            </a:r>
          </a:p>
          <a:p>
            <a:r>
              <a:rPr lang="en-US" dirty="0"/>
              <a:t>&lt;/body&gt; &lt;/html&gt;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&lt;style&gt;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214554"/>
            <a:ext cx="801434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HTML &lt;script&gt;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&lt;script&gt; tag is used to include either external script file or to define internal script for the HTML document. </a:t>
            </a:r>
          </a:p>
          <a:p>
            <a:r>
              <a:rPr lang="en-US" dirty="0"/>
              <a:t>Following is an example where we are using </a:t>
            </a:r>
            <a:r>
              <a:rPr lang="en-US" dirty="0" err="1"/>
              <a:t>Javascript</a:t>
            </a:r>
            <a:r>
              <a:rPr lang="en-US" dirty="0"/>
              <a:t> to define a simple </a:t>
            </a:r>
            <a:r>
              <a:rPr lang="en-US" dirty="0" err="1"/>
              <a:t>Javascript</a:t>
            </a:r>
            <a:r>
              <a:rPr lang="en-US" dirty="0"/>
              <a:t> function: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&lt;script&gt;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&lt;html&gt; </a:t>
            </a:r>
          </a:p>
          <a:p>
            <a:r>
              <a:rPr lang="en-US" dirty="0"/>
              <a:t>&lt;head&gt; </a:t>
            </a:r>
          </a:p>
          <a:p>
            <a:r>
              <a:rPr lang="en-US" dirty="0"/>
              <a:t>&lt;title&gt;HTML script Tag Example&lt;/title&gt; </a:t>
            </a:r>
          </a:p>
          <a:p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="http://www.tutorialspoint.com/" /&gt; 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 </a:t>
            </a:r>
          </a:p>
          <a:p>
            <a:r>
              <a:rPr lang="en-US" dirty="0"/>
              <a:t>function Hello(){ </a:t>
            </a:r>
          </a:p>
          <a:p>
            <a:r>
              <a:rPr lang="en-US" dirty="0"/>
              <a:t>alert("Hello, World"); } </a:t>
            </a:r>
          </a:p>
          <a:p>
            <a:r>
              <a:rPr lang="en-US" dirty="0"/>
              <a:t>&lt;/script&gt; </a:t>
            </a:r>
          </a:p>
          <a:p>
            <a:r>
              <a:rPr lang="en-US" dirty="0"/>
              <a:t>&lt;/head&gt; </a:t>
            </a:r>
          </a:p>
          <a:p>
            <a:r>
              <a:rPr lang="en-US" dirty="0"/>
              <a:t>&lt;body&gt; </a:t>
            </a:r>
          </a:p>
          <a:p>
            <a:r>
              <a:rPr lang="en-US" dirty="0"/>
              <a:t>&lt;input type="button" </a:t>
            </a:r>
            <a:r>
              <a:rPr lang="en-US" dirty="0" err="1"/>
              <a:t>onclick</a:t>
            </a:r>
            <a:r>
              <a:rPr lang="en-US" dirty="0"/>
              <a:t>="Hello();" name="ok" value="OK" /&gt; </a:t>
            </a:r>
          </a:p>
          <a:p>
            <a:r>
              <a:rPr lang="en-US"/>
              <a:t>&lt;/</a:t>
            </a:r>
            <a:r>
              <a:rPr lang="en-US" dirty="0"/>
              <a:t>body&gt; 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Embed 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put any media file in </a:t>
            </a:r>
            <a:r>
              <a:rPr lang="en-US" dirty="0" err="1"/>
              <a:t>src</a:t>
            </a:r>
            <a:r>
              <a:rPr lang="en-US" dirty="0"/>
              <a:t> attribute. You can try it yourself by giving various types of files.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&lt;embed&gt; Tag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is the list of important attributes which can be used with &lt;embed&gt; tag.</a:t>
            </a:r>
          </a:p>
          <a:p>
            <a:r>
              <a:rPr lang="en-US" b="1" dirty="0"/>
              <a:t>align</a:t>
            </a:r>
          </a:p>
          <a:p>
            <a:pPr lvl="1"/>
            <a:r>
              <a:rPr lang="en-US" dirty="0"/>
              <a:t>Determines how to align the object. It can be set to either </a:t>
            </a:r>
            <a:r>
              <a:rPr lang="en-US" i="1" dirty="0"/>
              <a:t>center, left or right.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&lt;embed&gt; Tag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autostart</a:t>
            </a:r>
            <a:endParaRPr lang="en-US" b="1" dirty="0"/>
          </a:p>
          <a:p>
            <a:pPr lvl="1"/>
            <a:r>
              <a:rPr lang="en-US" dirty="0"/>
              <a:t>This </a:t>
            </a:r>
            <a:r>
              <a:rPr lang="en-US" dirty="0" err="1"/>
              <a:t>boolean</a:t>
            </a:r>
            <a:r>
              <a:rPr lang="en-US" dirty="0"/>
              <a:t> attribute indicates if the media should start automatically. </a:t>
            </a:r>
          </a:p>
          <a:p>
            <a:pPr lvl="1"/>
            <a:r>
              <a:rPr lang="en-US" dirty="0"/>
              <a:t>You can set it either true or false.</a:t>
            </a:r>
          </a:p>
          <a:p>
            <a:r>
              <a:rPr lang="en-US" b="1" dirty="0"/>
              <a:t>loop</a:t>
            </a:r>
          </a:p>
          <a:p>
            <a:pPr lvl="1"/>
            <a:r>
              <a:rPr lang="en-US" dirty="0"/>
              <a:t>Specifies if the sound should be played continuously (set loop to true), a certain number of times (a positive value) or not at all (false)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&lt;embed&gt; Tag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playcount</a:t>
            </a:r>
            <a:endParaRPr lang="en-US" b="1" dirty="0"/>
          </a:p>
          <a:p>
            <a:pPr lvl="1"/>
            <a:r>
              <a:rPr lang="en-US" dirty="0"/>
              <a:t>Specifies the number of times to play the sound. </a:t>
            </a:r>
          </a:p>
          <a:p>
            <a:pPr lvl="1"/>
            <a:r>
              <a:rPr lang="en-US" dirty="0"/>
              <a:t>This is alternate option for </a:t>
            </a:r>
            <a:r>
              <a:rPr lang="en-US" i="1" dirty="0"/>
              <a:t>loop if you are using IE.</a:t>
            </a:r>
          </a:p>
          <a:p>
            <a:r>
              <a:rPr lang="en-US" b="1" dirty="0"/>
              <a:t>hidden</a:t>
            </a:r>
          </a:p>
          <a:p>
            <a:pPr lvl="1"/>
            <a:r>
              <a:rPr lang="en-US" dirty="0"/>
              <a:t>Specifies if the multimedia object should be shown on the page.</a:t>
            </a:r>
          </a:p>
          <a:p>
            <a:pPr lvl="1"/>
            <a:r>
              <a:rPr lang="en-US" dirty="0"/>
              <a:t>A false value means no and true values means yes.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2777</Words>
  <Application>Microsoft Office PowerPoint</Application>
  <PresentationFormat>On-screen Show (4:3)</PresentationFormat>
  <Paragraphs>321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Calibri</vt:lpstr>
      <vt:lpstr>Office Theme</vt:lpstr>
      <vt:lpstr>HTML Embed Multimedia</vt:lpstr>
      <vt:lpstr>HTML Embed Multimedia</vt:lpstr>
      <vt:lpstr>HTML Embed Multimedia</vt:lpstr>
      <vt:lpstr>HTML Embed Multimedia</vt:lpstr>
      <vt:lpstr>HTML Embed Multimedia</vt:lpstr>
      <vt:lpstr>HTML Embed Multimedia</vt:lpstr>
      <vt:lpstr>The &lt;embed&gt; Tag Attributes</vt:lpstr>
      <vt:lpstr>The &lt;embed&gt; Tag Attributes</vt:lpstr>
      <vt:lpstr>The &lt;embed&gt; Tag Attributes</vt:lpstr>
      <vt:lpstr>The &lt;embed&gt; Tag Attributes</vt:lpstr>
      <vt:lpstr>The &lt;embed&gt; Tag Attributes</vt:lpstr>
      <vt:lpstr>Supported Video Types</vt:lpstr>
      <vt:lpstr>Supported Video Types</vt:lpstr>
      <vt:lpstr>Background Audio</vt:lpstr>
      <vt:lpstr>Background Audio</vt:lpstr>
      <vt:lpstr>Background Audio</vt:lpstr>
      <vt:lpstr>Background Audio</vt:lpstr>
      <vt:lpstr>HTML Object tag</vt:lpstr>
      <vt:lpstr>HTML Object tag</vt:lpstr>
      <vt:lpstr>HTML Object tag</vt:lpstr>
      <vt:lpstr>HTML Object tag</vt:lpstr>
      <vt:lpstr>HTML Object tag</vt:lpstr>
      <vt:lpstr>HTML Marquees</vt:lpstr>
      <vt:lpstr>HTML Marquees</vt:lpstr>
      <vt:lpstr>HTML Marquees</vt:lpstr>
      <vt:lpstr>The &lt;marquee&gt; Tag Attributes</vt:lpstr>
      <vt:lpstr>The &lt;marquee&gt; Tag Attributes</vt:lpstr>
      <vt:lpstr>The &lt;marquee&gt; Tag Attributes</vt:lpstr>
      <vt:lpstr>The &lt;marquee&gt; Tag Attributes</vt:lpstr>
      <vt:lpstr>The &lt;marquee&gt; Tag</vt:lpstr>
      <vt:lpstr>The &lt;marquee&gt; Tag</vt:lpstr>
      <vt:lpstr>The &lt;marquee&gt; Tag</vt:lpstr>
      <vt:lpstr>The &lt;marquee&gt; Tag</vt:lpstr>
      <vt:lpstr>The &lt;marquee&gt; Tag</vt:lpstr>
      <vt:lpstr>HTML Header</vt:lpstr>
      <vt:lpstr>PowerPoint Presentation</vt:lpstr>
      <vt:lpstr>The HTML &lt;title&gt; Tag</vt:lpstr>
      <vt:lpstr>The HTML &lt;title&gt; Tag</vt:lpstr>
      <vt:lpstr>The HTML &lt;title&gt; Tag</vt:lpstr>
      <vt:lpstr>The HTML &lt;meta&gt; Tag</vt:lpstr>
      <vt:lpstr>The HTML &lt;meta&gt; Tag</vt:lpstr>
      <vt:lpstr>The HTML &lt;meta&gt; Tag</vt:lpstr>
      <vt:lpstr>The HTML &lt;base&gt; Tag</vt:lpstr>
      <vt:lpstr>The HTML &lt;base&gt; Tag</vt:lpstr>
      <vt:lpstr>The HTML &lt;base&gt; Tag</vt:lpstr>
      <vt:lpstr>The HTML &lt;base&gt; Tag</vt:lpstr>
      <vt:lpstr>The HTML &lt;link&gt; Tag</vt:lpstr>
      <vt:lpstr>The HTML &lt;link&gt; Tag</vt:lpstr>
      <vt:lpstr>The HTML &lt;link&gt; Tag</vt:lpstr>
      <vt:lpstr>The HTML &lt;style&gt; Tag</vt:lpstr>
      <vt:lpstr>The HTML &lt;style&gt; Tag</vt:lpstr>
      <vt:lpstr>The HTML &lt;style&gt; Tag</vt:lpstr>
      <vt:lpstr>The HTML &lt;script&gt; Tag</vt:lpstr>
      <vt:lpstr>The HTML &lt;script&gt;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Faculty PC 03</cp:lastModifiedBy>
  <cp:revision>294</cp:revision>
  <dcterms:created xsi:type="dcterms:W3CDTF">2015-08-03T03:09:28Z</dcterms:created>
  <dcterms:modified xsi:type="dcterms:W3CDTF">2025-01-22T07:02:37Z</dcterms:modified>
</cp:coreProperties>
</file>