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Stylesheet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your style sheet to various pages, then it’s always recommended to define a common style sheet in a separate file.</a:t>
            </a:r>
          </a:p>
          <a:p>
            <a:r>
              <a:rPr lang="en-US" dirty="0"/>
              <a:t>A cascading style sheet file will have extension as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dirty="0"/>
              <a:t> and it will be included in HTML files using &lt;link&gt; tag.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we define a style sheet file </a:t>
            </a:r>
            <a:r>
              <a:rPr lang="en-US" b="1" dirty="0"/>
              <a:t>style.css </a:t>
            </a:r>
            <a:r>
              <a:rPr lang="en-US" dirty="0"/>
              <a:t>which has following rules:</a:t>
            </a:r>
          </a:p>
          <a:p>
            <a:r>
              <a:rPr lang="en-US" dirty="0"/>
              <a:t>.red{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.thick{</a:t>
            </a:r>
          </a:p>
          <a:p>
            <a:r>
              <a:rPr lang="en-US" dirty="0"/>
              <a:t>font-size:20px;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.green{</a:t>
            </a:r>
          </a:p>
          <a:p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defined three CSS rules which will be applicable to three different classes defined for the HTML tags. </a:t>
            </a:r>
          </a:p>
          <a:p>
            <a:r>
              <a:rPr lang="en-US" dirty="0"/>
              <a:t>I suggest you should not bother about how these rules are being defined because you will learn them while studying CSS.</a:t>
            </a:r>
          </a:p>
          <a:p>
            <a:r>
              <a:rPr lang="en-US" dirty="0"/>
              <a:t>Now let's make use of the above external CSS file in our following HTML document: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External CSS&lt;/title&gt;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="/html/style.css"&gt;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class="red"&gt;This is red&lt;/p&gt;</a:t>
            </a:r>
          </a:p>
          <a:p>
            <a:r>
              <a:rPr lang="en-US" dirty="0"/>
              <a:t>&lt;p class="thick"&gt;This is thick&lt;/p&gt;</a:t>
            </a:r>
          </a:p>
          <a:p>
            <a:r>
              <a:rPr lang="en-US" dirty="0"/>
              <a:t>&lt;p class="green"&gt;This is green&lt;/p&gt;</a:t>
            </a:r>
          </a:p>
          <a:p>
            <a:r>
              <a:rPr lang="en-US" dirty="0"/>
              <a:t>&lt;p class="thick green"&gt;This is thick and green&lt;/p&gt;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2285992"/>
            <a:ext cx="79985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apply Style Sheet rules to a single document only then you can include those rules in header section of the HTML document using &lt;style&gt; tag.</a:t>
            </a:r>
          </a:p>
          <a:p>
            <a:r>
              <a:rPr lang="en-US" dirty="0"/>
              <a:t>Rules defined in internal style sheet overrides the rules defined in an external CSS file.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re-write above example once again, but here we will write style sheet rules in the same HTML document using &lt;style&gt; tag: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Internal CSS&lt;/title&gt;</a:t>
            </a:r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.red{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.thick{</a:t>
            </a:r>
          </a:p>
          <a:p>
            <a:r>
              <a:rPr lang="en-US" dirty="0"/>
              <a:t>font-size:20px;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.green{</a:t>
            </a:r>
          </a:p>
          <a:p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&lt;p class="red"&gt;This is red&lt;/p&gt;</a:t>
            </a:r>
          </a:p>
          <a:p>
            <a:r>
              <a:rPr lang="en-US" dirty="0"/>
              <a:t>&lt;p class="thick"&gt;This is thick&lt;/p&gt;</a:t>
            </a:r>
          </a:p>
          <a:p>
            <a:r>
              <a:rPr lang="en-US" dirty="0"/>
              <a:t>&lt;p class="green"&gt;This is green&lt;/p&gt;</a:t>
            </a:r>
          </a:p>
          <a:p>
            <a:r>
              <a:rPr lang="en-US" dirty="0"/>
              <a:t>&lt;p class="thick green"&gt;This is thick and green&lt;/p&gt;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2357430"/>
            <a:ext cx="79985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Cascading Style Sheets (CSS) describe how documents are presented on screens, in print, or perhaps how they are pronounced. </a:t>
            </a:r>
          </a:p>
          <a:p>
            <a:r>
              <a:rPr lang="en-US" dirty="0"/>
              <a:t>W3C has actively promoted the use of style sheets on the Web since the Consortium was founded in 1994.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style sheet rules directly to any HTML element using </a:t>
            </a:r>
            <a:r>
              <a:rPr lang="en-US" b="1" dirty="0"/>
              <a:t>style</a:t>
            </a:r>
            <a:r>
              <a:rPr lang="en-US" dirty="0"/>
              <a:t> attribute of the relevant tag. </a:t>
            </a:r>
          </a:p>
          <a:p>
            <a:r>
              <a:rPr lang="en-US" dirty="0"/>
              <a:t>This should be done only when you are interested to make a particular change in any HTML element only.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defined inline with the element overrides the rules defined in an external CSS file as well as the rules defined in &lt;style&gt; element.</a:t>
            </a:r>
          </a:p>
          <a:p>
            <a:r>
              <a:rPr lang="en-US" dirty="0"/>
              <a:t>Let's re-write above example once again, but here we will write style sheet rules along with the HTML elements using </a:t>
            </a:r>
            <a:r>
              <a:rPr lang="en-US" b="1" dirty="0"/>
              <a:t>style</a:t>
            </a:r>
            <a:r>
              <a:rPr lang="en-US" dirty="0"/>
              <a:t> attribute of those elements.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Inline CSS&lt;/title&gt;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;"&gt;This is red&lt;/p&gt;</a:t>
            </a:r>
          </a:p>
          <a:p>
            <a:r>
              <a:rPr lang="en-US" dirty="0"/>
              <a:t>&lt;p style="font-size:20px;"&gt;This is thick&lt;/p&gt;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color:green</a:t>
            </a:r>
            <a:r>
              <a:rPr lang="en-US" dirty="0"/>
              <a:t>;"&gt;This is green&lt;/p&gt;</a:t>
            </a:r>
          </a:p>
          <a:p>
            <a:r>
              <a:rPr lang="en-US" dirty="0"/>
              <a:t>&lt;p style="color:green;font-size:20px;"&gt;This is thick and green&lt;/p&gt;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85992"/>
            <a:ext cx="79985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Cascading Style Sheets (CSS) provide easy and effective alternatives to specify various attributes for the HTML tags. </a:t>
            </a:r>
          </a:p>
          <a:p>
            <a:r>
              <a:rPr lang="en-US" dirty="0"/>
              <a:t>Using CSS, you can specify a number of style properties for a given HTML element. </a:t>
            </a:r>
          </a:p>
          <a:p>
            <a:r>
              <a:rPr lang="en-US" dirty="0"/>
              <a:t>Each property has a name and a value, separated by a colon (:). </a:t>
            </a:r>
          </a:p>
          <a:p>
            <a:r>
              <a:rPr lang="en-US" dirty="0"/>
              <a:t>Each property declaration is separated by a semi-colon (;).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let's consider an example of HTML document which makes use of &lt;font&gt; tag and associated attributes to specify text color and font size: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CSS&lt;/title&gt;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&lt;p&gt;&lt;font color="green" size="5"&gt;Hello, World!&lt;/font&gt;&lt;/p&gt;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re-write above example with the help of Style Sheet as follows: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CSS&lt;/title&gt;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style="color:green;font-size:24px;"&gt;Hello, World!&lt;/p&gt;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306710"/>
            <a:ext cx="8429652" cy="62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CSS in three ways in your HTML document:</a:t>
            </a:r>
          </a:p>
          <a:p>
            <a:r>
              <a:rPr lang="en-US" b="1" dirty="0"/>
              <a:t>External Style Sheet</a:t>
            </a:r>
            <a:r>
              <a:rPr lang="en-US" dirty="0"/>
              <a:t> - Define style sheet rules in a separate .</a:t>
            </a:r>
            <a:r>
              <a:rPr lang="en-US" dirty="0" err="1"/>
              <a:t>css</a:t>
            </a:r>
            <a:r>
              <a:rPr lang="en-US" dirty="0"/>
              <a:t> file and then include that file in your HTML document using HTML &lt;link&gt; tag.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Style Sheet</a:t>
            </a:r>
            <a:r>
              <a:rPr lang="en-US" dirty="0"/>
              <a:t> - Define style sheet rules in header section of the HTML document using &lt;style&gt; tag.</a:t>
            </a:r>
          </a:p>
          <a:p>
            <a:r>
              <a:rPr lang="en-US" b="1" dirty="0"/>
              <a:t>Inline Style Sheet</a:t>
            </a:r>
            <a:r>
              <a:rPr lang="en-US" dirty="0"/>
              <a:t> - Define style sheet rules directly along with the HTML elements using </a:t>
            </a:r>
            <a:r>
              <a:rPr lang="en-US" b="1" dirty="0"/>
              <a:t>style attribute.</a:t>
            </a:r>
          </a:p>
          <a:p>
            <a:r>
              <a:rPr lang="en-US" dirty="0"/>
              <a:t>Let's see all the three cases one by one with the help of suitable examples.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1032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HTML Stylesheet</vt:lpstr>
      <vt:lpstr>HTML Stylesheet</vt:lpstr>
      <vt:lpstr>HTML Stylesheet</vt:lpstr>
      <vt:lpstr>HTML Stylesheet</vt:lpstr>
      <vt:lpstr>HTML Stylesheet</vt:lpstr>
      <vt:lpstr>HTML Stylesheet</vt:lpstr>
      <vt:lpstr>HTML Stylesheet</vt:lpstr>
      <vt:lpstr>HTML Stylesheet</vt:lpstr>
      <vt:lpstr>HTML Stylesheet</vt:lpstr>
      <vt:lpstr>External Style Sheet</vt:lpstr>
      <vt:lpstr>External Style Sheet</vt:lpstr>
      <vt:lpstr>External Style Sheet</vt:lpstr>
      <vt:lpstr>External Style Sheet</vt:lpstr>
      <vt:lpstr>External Style Sheet</vt:lpstr>
      <vt:lpstr>Internal Style Sheet</vt:lpstr>
      <vt:lpstr>Internal Style Sheet</vt:lpstr>
      <vt:lpstr>Internal Style Sheet</vt:lpstr>
      <vt:lpstr>Internal Style Sheet</vt:lpstr>
      <vt:lpstr>Internal Style Sheet</vt:lpstr>
      <vt:lpstr>Inline Style Sheet</vt:lpstr>
      <vt:lpstr>Inline Style Sheet</vt:lpstr>
      <vt:lpstr>Inline Style Sheet</vt:lpstr>
      <vt:lpstr>Inline Style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299</cp:revision>
  <dcterms:created xsi:type="dcterms:W3CDTF">2015-08-03T03:09:28Z</dcterms:created>
  <dcterms:modified xsi:type="dcterms:W3CDTF">2025-01-22T07:02:21Z</dcterms:modified>
</cp:coreProperties>
</file>