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HTML JavaScript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your script code directly into your HTML document. </a:t>
            </a:r>
          </a:p>
          <a:p>
            <a:r>
              <a:rPr lang="en-US" dirty="0"/>
              <a:t>Usually we keep script code in header of the document using &lt;script&gt; tag, otherwise there is no restriction and you can put your source code anywhere in the document but inside &lt;script&gt; tag.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</a:t>
            </a:r>
            <a:r>
              <a:rPr lang="en-US" dirty="0" err="1"/>
              <a:t>Javascript</a:t>
            </a:r>
            <a:r>
              <a:rPr lang="en-US" dirty="0"/>
              <a:t> Internal Script&lt;/title&gt;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 /&gt;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function Hello(){</a:t>
            </a:r>
          </a:p>
          <a:p>
            <a:r>
              <a:rPr lang="en-US" dirty="0"/>
              <a:t>alert("Hello, World");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&lt;input type="button" </a:t>
            </a:r>
            <a:r>
              <a:rPr lang="en-US" dirty="0" err="1"/>
              <a:t>onclick</a:t>
            </a:r>
            <a:r>
              <a:rPr lang="en-US" dirty="0"/>
              <a:t>="Hello();" name="ok" value="Click Me" /&gt;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result.</a:t>
            </a:r>
          </a:p>
          <a:p>
            <a:endParaRPr lang="en-US" dirty="0"/>
          </a:p>
          <a:p>
            <a:r>
              <a:rPr lang="en-US" dirty="0"/>
              <a:t>When you will click the button, you will get the following result.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5" y="2214554"/>
            <a:ext cx="829979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857628"/>
            <a:ext cx="238652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handlers are nothing but simply defined functions which can be called against any mouse or keyboard event. </a:t>
            </a:r>
          </a:p>
          <a:p>
            <a:r>
              <a:rPr lang="en-US" dirty="0"/>
              <a:t>You can define your business logic inside your event handler which can vary from a single to 1000s of line code.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example explains how to write an event handler. </a:t>
            </a:r>
          </a:p>
          <a:p>
            <a:r>
              <a:rPr lang="en-US" dirty="0"/>
              <a:t>Let's write one simple function </a:t>
            </a:r>
            <a:r>
              <a:rPr lang="en-US" i="1" dirty="0" err="1"/>
              <a:t>EventHandler</a:t>
            </a:r>
            <a:r>
              <a:rPr lang="en-US" i="1" dirty="0"/>
              <a:t>() in the header of the document. </a:t>
            </a:r>
          </a:p>
          <a:p>
            <a:r>
              <a:rPr lang="en-US" i="1" dirty="0"/>
              <a:t>We will call this </a:t>
            </a:r>
            <a:r>
              <a:rPr lang="en-US" dirty="0"/>
              <a:t>function when any user brings mouse over a paragraph.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&lt;title&gt;Event Handlers Example&lt;/title&gt;</a:t>
            </a:r>
          </a:p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="http://www.tutorialspoint.com/" /&gt;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function </a:t>
            </a:r>
            <a:r>
              <a:rPr lang="en-US" dirty="0" err="1"/>
              <a:t>EventHandler</a:t>
            </a:r>
            <a:r>
              <a:rPr lang="en-US" dirty="0"/>
              <a:t>(){</a:t>
            </a:r>
          </a:p>
          <a:p>
            <a:r>
              <a:rPr lang="en-US" dirty="0"/>
              <a:t>alert("I'm event handler!!");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 </a:t>
            </a:r>
            <a:r>
              <a:rPr lang="en-US" dirty="0" err="1"/>
              <a:t>onmouseover</a:t>
            </a:r>
            <a:r>
              <a:rPr lang="en-US" dirty="0"/>
              <a:t>="</a:t>
            </a:r>
            <a:r>
              <a:rPr lang="en-US" dirty="0" err="1"/>
              <a:t>EventHandler</a:t>
            </a:r>
            <a:r>
              <a:rPr lang="en-US" dirty="0"/>
              <a:t>();"&gt;Bring your mouse here to see an alert&lt;/p&gt;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this will produce following result.</a:t>
            </a:r>
          </a:p>
          <a:p>
            <a:endParaRPr lang="en-US" dirty="0"/>
          </a:p>
          <a:p>
            <a:r>
              <a:rPr lang="en-US" dirty="0"/>
              <a:t>When you will bring your mouse over this line, you will see the following result.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238536"/>
            <a:ext cx="8429652" cy="61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3857628"/>
            <a:ext cx="266189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Hide Scripts from Older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Although most (if not all) browsers these days support </a:t>
            </a:r>
            <a:r>
              <a:rPr lang="en-US" dirty="0" err="1"/>
              <a:t>Javascript</a:t>
            </a:r>
            <a:r>
              <a:rPr lang="en-US" dirty="0"/>
              <a:t>, but still some older browsers don't. </a:t>
            </a:r>
          </a:p>
          <a:p>
            <a:r>
              <a:rPr lang="en-US" dirty="0"/>
              <a:t>If a browser doesn't support JavaScript,  instead of running your script, it would display the code to the user. </a:t>
            </a:r>
          </a:p>
          <a:p>
            <a:r>
              <a:rPr lang="en-US" dirty="0"/>
              <a:t>To prevent this, you can simply place HTML comments around the script as shown below.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Hide Scripts from Older Browsers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JavaScript Example: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 err="1"/>
              <a:t>document.write</a:t>
            </a:r>
            <a:r>
              <a:rPr lang="en-US" dirty="0"/>
              <a:t>("Hello </a:t>
            </a:r>
            <a:r>
              <a:rPr lang="en-US" dirty="0" err="1"/>
              <a:t>Javascript</a:t>
            </a:r>
            <a:r>
              <a:rPr lang="en-US" dirty="0"/>
              <a:t>!");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&lt;/script&gt;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</a:t>
            </a:r>
            <a:r>
              <a:rPr lang="en-US" b="1" dirty="0" err="1"/>
              <a:t>noscript</a:t>
            </a:r>
            <a:r>
              <a:rPr lang="en-US" b="1" dirty="0"/>
              <a:t>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provide alternative info to the users whose browsers don't support scripts and for those users who have disabled script option their browsers. </a:t>
            </a:r>
          </a:p>
          <a:p>
            <a:r>
              <a:rPr lang="en-US" dirty="0"/>
              <a:t>You can do this using the </a:t>
            </a:r>
            <a:r>
              <a:rPr lang="en-US" b="1" dirty="0"/>
              <a:t>&lt;</a:t>
            </a:r>
            <a:r>
              <a:rPr lang="en-US" b="1" dirty="0" err="1"/>
              <a:t>noscript</a:t>
            </a:r>
            <a:r>
              <a:rPr lang="en-US" b="1" dirty="0"/>
              <a:t>&gt;</a:t>
            </a:r>
            <a:r>
              <a:rPr lang="en-US" dirty="0"/>
              <a:t> tag.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script</a:t>
            </a:r>
            <a:r>
              <a:rPr lang="en-US" dirty="0"/>
              <a:t> is a small piece of program that can add interactivity to your website.</a:t>
            </a:r>
          </a:p>
          <a:p>
            <a:r>
              <a:rPr lang="en-US" dirty="0"/>
              <a:t>For example, a script could generate a pop-up alert box message, or provide a dropdown menu. </a:t>
            </a:r>
          </a:p>
          <a:p>
            <a:r>
              <a:rPr lang="en-US" dirty="0"/>
              <a:t>This script could be written using </a:t>
            </a:r>
            <a:r>
              <a:rPr lang="en-US" dirty="0" err="1"/>
              <a:t>Javascript</a:t>
            </a:r>
            <a:r>
              <a:rPr lang="en-US" dirty="0"/>
              <a:t> or VBScript.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&lt;</a:t>
            </a:r>
            <a:r>
              <a:rPr lang="en-US" b="1" dirty="0" err="1"/>
              <a:t>noscript</a:t>
            </a:r>
            <a:r>
              <a:rPr lang="en-US" b="1" dirty="0"/>
              <a:t>&gt;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JavaScript Example:</a:t>
            </a:r>
          </a:p>
          <a:p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&lt;!--</a:t>
            </a:r>
          </a:p>
          <a:p>
            <a:r>
              <a:rPr lang="en-US" dirty="0" err="1"/>
              <a:t>document.write</a:t>
            </a:r>
            <a:r>
              <a:rPr lang="en-US" dirty="0"/>
              <a:t>("Hello </a:t>
            </a:r>
            <a:r>
              <a:rPr lang="en-US" dirty="0" err="1"/>
              <a:t>Javascript</a:t>
            </a:r>
            <a:r>
              <a:rPr lang="en-US" dirty="0"/>
              <a:t>!");</a:t>
            </a:r>
          </a:p>
          <a:p>
            <a:r>
              <a:rPr lang="en-US" dirty="0"/>
              <a:t>//--&gt;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</a:t>
            </a:r>
            <a:r>
              <a:rPr lang="en-US" dirty="0" err="1"/>
              <a:t>noscript</a:t>
            </a:r>
            <a:r>
              <a:rPr lang="en-US" dirty="0"/>
              <a:t>&gt;Your browser does not support </a:t>
            </a:r>
            <a:r>
              <a:rPr lang="en-US" dirty="0" err="1"/>
              <a:t>Javascript</a:t>
            </a:r>
            <a:r>
              <a:rPr lang="en-US" dirty="0"/>
              <a:t>!&lt;/</a:t>
            </a:r>
            <a:r>
              <a:rPr lang="en-US" dirty="0" err="1"/>
              <a:t>noscript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various small functions, called event handlers, using any of the scripting language and then you can trigger those functions using HTML attributes.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a days only </a:t>
            </a:r>
            <a:r>
              <a:rPr lang="en-US" b="1" dirty="0" err="1"/>
              <a:t>Javascript</a:t>
            </a:r>
            <a:r>
              <a:rPr lang="en-US" dirty="0"/>
              <a:t> and associated frameworks are being used by most of the web developers, VBScript is not even supported by various major browsers.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keep </a:t>
            </a:r>
            <a:r>
              <a:rPr lang="en-US" dirty="0" err="1"/>
              <a:t>Javascript</a:t>
            </a:r>
            <a:r>
              <a:rPr lang="en-US" dirty="0"/>
              <a:t> code in a separate file and then include it </a:t>
            </a:r>
            <a:r>
              <a:rPr lang="en-US" dirty="0" err="1"/>
              <a:t>whereever</a:t>
            </a:r>
            <a:r>
              <a:rPr lang="en-US" dirty="0"/>
              <a:t> it’s needed, or you can define functionality inside HTML document itself. </a:t>
            </a:r>
          </a:p>
          <a:p>
            <a:r>
              <a:rPr lang="en-US" dirty="0"/>
              <a:t>Let's see both the cases one by one with suitable examples.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going to define a functionality which will be used in various HTML documents then it’s better to keep that functionality in a separate </a:t>
            </a:r>
            <a:r>
              <a:rPr lang="en-US" dirty="0" err="1"/>
              <a:t>Javascript</a:t>
            </a:r>
            <a:r>
              <a:rPr lang="en-US" dirty="0"/>
              <a:t> file and then include that file in your HTML documents. </a:t>
            </a:r>
          </a:p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file will have extension as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 and it will be included in HTML files using </a:t>
            </a:r>
            <a:r>
              <a:rPr lang="en-US" b="1" dirty="0"/>
              <a:t>&lt;script&gt; </a:t>
            </a:r>
            <a:r>
              <a:rPr lang="en-US" dirty="0"/>
              <a:t>tag.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we define a small function using </a:t>
            </a:r>
            <a:r>
              <a:rPr lang="en-US" dirty="0" err="1"/>
              <a:t>Javascript</a:t>
            </a:r>
            <a:r>
              <a:rPr lang="en-US" dirty="0"/>
              <a:t> in </a:t>
            </a:r>
            <a:r>
              <a:rPr lang="en-US" b="1" dirty="0"/>
              <a:t>script.js</a:t>
            </a:r>
            <a:r>
              <a:rPr lang="en-US" dirty="0"/>
              <a:t> which has following code:</a:t>
            </a:r>
          </a:p>
          <a:p>
            <a:r>
              <a:rPr lang="en-US" dirty="0"/>
              <a:t>function Hello()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alert("Hello, World");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Now let's make use of the above external </a:t>
            </a:r>
            <a:r>
              <a:rPr lang="en-US" dirty="0" err="1"/>
              <a:t>Javascript</a:t>
            </a:r>
            <a:r>
              <a:rPr lang="en-US" dirty="0"/>
              <a:t> file in our following HTML document: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</a:t>
            </a:r>
            <a:r>
              <a:rPr lang="en-US" dirty="0" err="1"/>
              <a:t>Javascript</a:t>
            </a:r>
            <a:r>
              <a:rPr lang="en-US" dirty="0"/>
              <a:t> External Script&lt;/title&gt;</a:t>
            </a:r>
          </a:p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="/html/script.js" type="text/</a:t>
            </a:r>
            <a:r>
              <a:rPr lang="en-US" dirty="0" err="1"/>
              <a:t>javascript</a:t>
            </a:r>
            <a:r>
              <a:rPr lang="en-US" dirty="0"/>
              <a:t>"/&gt;&lt;/script&gt;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&lt;form&gt;</a:t>
            </a:r>
          </a:p>
          <a:p>
            <a:r>
              <a:rPr lang="en-US" dirty="0"/>
              <a:t>&lt;input type="button" </a:t>
            </a:r>
            <a:r>
              <a:rPr lang="en-US" dirty="0" err="1"/>
              <a:t>onclick</a:t>
            </a:r>
            <a:r>
              <a:rPr lang="en-US" dirty="0"/>
              <a:t>="Hello();" name="ok" value="Click Me" /&gt;</a:t>
            </a:r>
          </a:p>
          <a:p>
            <a:r>
              <a:rPr lang="en-US"/>
              <a:t>&lt;/form&gt;</a:t>
            </a:r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External </a:t>
            </a:r>
            <a:r>
              <a:rPr lang="en-US" b="1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result.</a:t>
            </a:r>
          </a:p>
          <a:p>
            <a:endParaRPr lang="en-US" dirty="0"/>
          </a:p>
          <a:p>
            <a:r>
              <a:rPr lang="en-US" dirty="0"/>
              <a:t>When you will click the button, you will get the following result.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09" y="2214554"/>
            <a:ext cx="829979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857628"/>
            <a:ext cx="238652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875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HTML JavaScript</vt:lpstr>
      <vt:lpstr>HTML Javascript</vt:lpstr>
      <vt:lpstr>HTML Javascript</vt:lpstr>
      <vt:lpstr>HTML Javascript</vt:lpstr>
      <vt:lpstr>HTML Javascript</vt:lpstr>
      <vt:lpstr>External Javascript</vt:lpstr>
      <vt:lpstr>External Javascript</vt:lpstr>
      <vt:lpstr>External Javascript</vt:lpstr>
      <vt:lpstr>External Javascript</vt:lpstr>
      <vt:lpstr>Internal Script</vt:lpstr>
      <vt:lpstr>Internal Script</vt:lpstr>
      <vt:lpstr>Internal Script</vt:lpstr>
      <vt:lpstr>Event Handlers</vt:lpstr>
      <vt:lpstr>Event Handlers</vt:lpstr>
      <vt:lpstr>Event Handlers</vt:lpstr>
      <vt:lpstr>Event Handlers</vt:lpstr>
      <vt:lpstr>Hide Scripts from Older Browsers</vt:lpstr>
      <vt:lpstr>Hide Scripts from Older Browsers</vt:lpstr>
      <vt:lpstr>The &lt;noscript&gt; Element</vt:lpstr>
      <vt:lpstr>The &lt;noscript&gt;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307</cp:revision>
  <dcterms:created xsi:type="dcterms:W3CDTF">2015-08-03T03:09:28Z</dcterms:created>
  <dcterms:modified xsi:type="dcterms:W3CDTF">2025-01-22T07:02:16Z</dcterms:modified>
</cp:coreProperties>
</file>