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CSS</a:t>
            </a:r>
            <a:r>
              <a:rPr lang="en-US" dirty="0"/>
              <a:t> TEXT 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the Text Indent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&lt;p style="text-indent:1cm;"&gt; </a:t>
            </a:r>
          </a:p>
          <a:p>
            <a:r>
              <a:rPr lang="en-US" dirty="0"/>
              <a:t>This text will have first line indented by 1cm </a:t>
            </a:r>
          </a:p>
          <a:p>
            <a:r>
              <a:rPr lang="en-US" dirty="0"/>
              <a:t>and this line will remain at its actual position </a:t>
            </a:r>
          </a:p>
          <a:p>
            <a:r>
              <a:rPr lang="en-US" dirty="0"/>
              <a:t>this is done by CSS text-indent property. </a:t>
            </a:r>
          </a:p>
          <a:p>
            <a:r>
              <a:rPr lang="en-US" dirty="0"/>
              <a:t>&lt;/p&gt; </a:t>
            </a:r>
          </a:p>
          <a:p>
            <a:r>
              <a:rPr lang="en-US" dirty="0"/>
              <a:t>It will produce the following result: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218" y="5072074"/>
            <a:ext cx="8572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the Text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demonstrates how to align a text. </a:t>
            </a:r>
          </a:p>
          <a:p>
            <a:r>
              <a:rPr lang="en-US" dirty="0"/>
              <a:t>Possible values are </a:t>
            </a:r>
            <a:r>
              <a:rPr lang="en-US" i="1" dirty="0"/>
              <a:t>left, right, center, justify.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the Text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&lt;p style="text-</a:t>
            </a:r>
            <a:r>
              <a:rPr lang="en-US" dirty="0" err="1"/>
              <a:t>align:right</a:t>
            </a:r>
            <a:r>
              <a:rPr lang="en-US" dirty="0"/>
              <a:t>;"&gt; </a:t>
            </a:r>
          </a:p>
          <a:p>
            <a:r>
              <a:rPr lang="en-US" dirty="0"/>
              <a:t>This will be right aligned. </a:t>
            </a:r>
          </a:p>
          <a:p>
            <a:r>
              <a:rPr lang="en-US" dirty="0"/>
              <a:t>&lt;/p&gt; </a:t>
            </a:r>
          </a:p>
          <a:p>
            <a:r>
              <a:rPr lang="en-US" dirty="0"/>
              <a:t>&lt;p style="text-</a:t>
            </a:r>
            <a:r>
              <a:rPr lang="en-US" dirty="0" err="1"/>
              <a:t>align:center</a:t>
            </a:r>
            <a:r>
              <a:rPr lang="en-US" dirty="0"/>
              <a:t>;"&gt; </a:t>
            </a:r>
          </a:p>
          <a:p>
            <a:r>
              <a:rPr lang="en-US" dirty="0"/>
              <a:t>This will be center aligned. </a:t>
            </a:r>
          </a:p>
          <a:p>
            <a:r>
              <a:rPr lang="en-US" dirty="0"/>
              <a:t>&lt;/p&gt; </a:t>
            </a:r>
          </a:p>
          <a:p>
            <a:r>
              <a:rPr lang="en-US" dirty="0"/>
              <a:t>&lt;p style="text-</a:t>
            </a:r>
            <a:r>
              <a:rPr lang="en-US" dirty="0" err="1"/>
              <a:t>align:left</a:t>
            </a:r>
            <a:r>
              <a:rPr lang="en-US" dirty="0"/>
              <a:t>;"&gt; </a:t>
            </a:r>
          </a:p>
          <a:p>
            <a:r>
              <a:rPr lang="en-US" dirty="0"/>
              <a:t>This will be left aligned. </a:t>
            </a:r>
          </a:p>
          <a:p>
            <a:r>
              <a:rPr lang="en-US" dirty="0"/>
              <a:t>&lt;/p&gt;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the Text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produce the following result: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2628900"/>
            <a:ext cx="85534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Decorating the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demonstrates how to decorate a text. </a:t>
            </a:r>
          </a:p>
          <a:p>
            <a:r>
              <a:rPr lang="en-US" dirty="0"/>
              <a:t>Possible values are </a:t>
            </a:r>
            <a:r>
              <a:rPr lang="en-US" i="1" dirty="0"/>
              <a:t>none, underline, </a:t>
            </a:r>
            <a:r>
              <a:rPr lang="en-US" i="1" dirty="0" err="1"/>
              <a:t>overline</a:t>
            </a:r>
            <a:r>
              <a:rPr lang="en-US" i="1" dirty="0"/>
              <a:t>, line-through, blink.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Decorating the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&lt;p style="text-</a:t>
            </a:r>
            <a:r>
              <a:rPr lang="en-US" dirty="0" err="1"/>
              <a:t>decoration:underline</a:t>
            </a:r>
            <a:r>
              <a:rPr lang="en-US" dirty="0"/>
              <a:t>;"&gt; </a:t>
            </a:r>
          </a:p>
          <a:p>
            <a:r>
              <a:rPr lang="en-US" dirty="0"/>
              <a:t>This will be underlined &lt;/p&gt; </a:t>
            </a:r>
          </a:p>
          <a:p>
            <a:r>
              <a:rPr lang="en-US" dirty="0"/>
              <a:t>&lt;p style="text-</a:t>
            </a:r>
            <a:r>
              <a:rPr lang="en-US" dirty="0" err="1"/>
              <a:t>decoration:line</a:t>
            </a:r>
            <a:r>
              <a:rPr lang="en-US" dirty="0"/>
              <a:t>-through;"&gt; </a:t>
            </a:r>
          </a:p>
          <a:p>
            <a:r>
              <a:rPr lang="en-US" dirty="0"/>
              <a:t>This will be </a:t>
            </a:r>
            <a:r>
              <a:rPr lang="en-US" dirty="0" err="1"/>
              <a:t>striked</a:t>
            </a:r>
            <a:r>
              <a:rPr lang="en-US" dirty="0"/>
              <a:t> through. &lt;/p&gt; </a:t>
            </a:r>
          </a:p>
          <a:p>
            <a:r>
              <a:rPr lang="en-US" dirty="0"/>
              <a:t>&lt;p style="text-</a:t>
            </a:r>
            <a:r>
              <a:rPr lang="en-US" dirty="0" err="1"/>
              <a:t>decoration:overline</a:t>
            </a:r>
            <a:r>
              <a:rPr lang="en-US" dirty="0"/>
              <a:t>;"&gt; </a:t>
            </a:r>
          </a:p>
          <a:p>
            <a:r>
              <a:rPr lang="en-US" dirty="0"/>
              <a:t>This will have a over line.  &lt;/p&gt; </a:t>
            </a:r>
          </a:p>
          <a:p>
            <a:r>
              <a:rPr lang="en-US" dirty="0"/>
              <a:t>&lt;p style="text-</a:t>
            </a:r>
            <a:r>
              <a:rPr lang="en-US" dirty="0" err="1"/>
              <a:t>decoration:blink</a:t>
            </a:r>
            <a:r>
              <a:rPr lang="en-US" dirty="0"/>
              <a:t>;"&gt; </a:t>
            </a:r>
          </a:p>
          <a:p>
            <a:r>
              <a:rPr lang="en-US" dirty="0"/>
              <a:t>This text will have blinking effect  &lt;/p&gt;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Decorating the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produce the following result: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571744"/>
            <a:ext cx="361006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the Text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demonstrates how to set the cases for a text. </a:t>
            </a:r>
          </a:p>
          <a:p>
            <a:r>
              <a:rPr lang="en-US" dirty="0"/>
              <a:t>Possible values are </a:t>
            </a:r>
            <a:r>
              <a:rPr lang="en-US" i="1" dirty="0"/>
              <a:t>none, capitalize, uppercase, lowercase.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the Text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 style="text-</a:t>
            </a:r>
            <a:r>
              <a:rPr lang="en-US" dirty="0" err="1"/>
              <a:t>transform:capitalize</a:t>
            </a:r>
            <a:r>
              <a:rPr lang="en-US" dirty="0"/>
              <a:t>;"&gt; </a:t>
            </a:r>
          </a:p>
          <a:p>
            <a:r>
              <a:rPr lang="en-US" dirty="0"/>
              <a:t>This will be capitalized &lt;/p&gt; </a:t>
            </a:r>
          </a:p>
          <a:p>
            <a:r>
              <a:rPr lang="en-US" dirty="0"/>
              <a:t>&lt;p style="text-</a:t>
            </a:r>
            <a:r>
              <a:rPr lang="en-US" dirty="0" err="1"/>
              <a:t>transform:uppercase</a:t>
            </a:r>
            <a:r>
              <a:rPr lang="en-US" dirty="0"/>
              <a:t>;"&gt; </a:t>
            </a:r>
          </a:p>
          <a:p>
            <a:r>
              <a:rPr lang="en-US" dirty="0"/>
              <a:t>This will be in uppercase &lt;/p&gt; </a:t>
            </a:r>
          </a:p>
          <a:p>
            <a:r>
              <a:rPr lang="en-US" dirty="0"/>
              <a:t>&lt;p style="text-</a:t>
            </a:r>
            <a:r>
              <a:rPr lang="en-US" dirty="0" err="1"/>
              <a:t>transform:lowercase</a:t>
            </a:r>
            <a:r>
              <a:rPr lang="en-US" dirty="0"/>
              <a:t>;"&gt; </a:t>
            </a:r>
          </a:p>
          <a:p>
            <a:r>
              <a:rPr lang="en-US" dirty="0"/>
              <a:t>This will be in lowercase &lt;/p&gt;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the Text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produce the following result: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85992"/>
            <a:ext cx="30670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set the following text properties of an element:</a:t>
            </a:r>
          </a:p>
          <a:p>
            <a:r>
              <a:rPr lang="en-US" dirty="0"/>
              <a:t>The </a:t>
            </a:r>
            <a:r>
              <a:rPr lang="en-US" b="1" dirty="0"/>
              <a:t>color</a:t>
            </a:r>
            <a:r>
              <a:rPr lang="en-US" dirty="0"/>
              <a:t> property is used to set the color of a text. </a:t>
            </a:r>
          </a:p>
          <a:p>
            <a:r>
              <a:rPr lang="en-US" dirty="0"/>
              <a:t>The </a:t>
            </a:r>
            <a:r>
              <a:rPr lang="en-US" b="1" dirty="0"/>
              <a:t>direction</a:t>
            </a:r>
            <a:r>
              <a:rPr lang="en-US" dirty="0"/>
              <a:t> property is used to set the text direction. </a:t>
            </a:r>
          </a:p>
          <a:p>
            <a:r>
              <a:rPr lang="en-US" dirty="0"/>
              <a:t>The </a:t>
            </a:r>
            <a:r>
              <a:rPr lang="en-US" b="1" dirty="0"/>
              <a:t>letter-spacing</a:t>
            </a:r>
            <a:r>
              <a:rPr lang="en-US" dirty="0"/>
              <a:t> property is used to add or subtract space between the letters that make up a word.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the White Space between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demonstrates how white space inside an element is handled. </a:t>
            </a:r>
          </a:p>
          <a:p>
            <a:r>
              <a:rPr lang="en-US" dirty="0"/>
              <a:t>Possible values are </a:t>
            </a:r>
            <a:r>
              <a:rPr lang="en-US" i="1" dirty="0"/>
              <a:t>normal, pre, </a:t>
            </a:r>
            <a:r>
              <a:rPr lang="en-US" i="1" dirty="0" err="1"/>
              <a:t>nowrap</a:t>
            </a:r>
            <a:r>
              <a:rPr lang="en-US" i="1" dirty="0"/>
              <a:t>. </a:t>
            </a:r>
          </a:p>
          <a:p>
            <a:r>
              <a:rPr lang="en-US" dirty="0"/>
              <a:t>&lt;p style="white-</a:t>
            </a:r>
            <a:r>
              <a:rPr lang="en-US" dirty="0" err="1"/>
              <a:t>space:pre</a:t>
            </a:r>
            <a:r>
              <a:rPr lang="en-US" dirty="0"/>
              <a:t>;"&gt;This text has a line break and the white-space pre setting tells the browser to honor it just like the HTML pre tag.&lt;/p&gt;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the White Space between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produce the following result: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85992"/>
            <a:ext cx="52578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the Text Shadow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demonstrates how to set the shadow around a text. </a:t>
            </a:r>
          </a:p>
          <a:p>
            <a:r>
              <a:rPr lang="en-US" dirty="0"/>
              <a:t>This may not be supported by all the browsers. </a:t>
            </a:r>
          </a:p>
          <a:p>
            <a:r>
              <a:rPr lang="en-US" dirty="0"/>
              <a:t>&lt;p style="text-shadow:4px 4px 8px blue;"&gt; </a:t>
            </a:r>
          </a:p>
          <a:p>
            <a:r>
              <a:rPr lang="en-US" dirty="0"/>
              <a:t>If your browser supports the CSS text-shadow property, </a:t>
            </a:r>
          </a:p>
          <a:p>
            <a:r>
              <a:rPr lang="en-US" dirty="0"/>
              <a:t>this text will have a blue shadow.&lt;/p&gt;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the Text Shadow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produce the following result: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571744"/>
            <a:ext cx="5591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play an important role in any webpage. </a:t>
            </a:r>
          </a:p>
          <a:p>
            <a:r>
              <a:rPr lang="en-US" dirty="0"/>
              <a:t>Though it is not recommended to include a lot of images, but it is still important to use good images wherever required. </a:t>
            </a:r>
          </a:p>
          <a:p>
            <a:r>
              <a:rPr lang="en-US" dirty="0"/>
              <a:t>CSS plays a good role to control image display.</a:t>
            </a:r>
          </a:p>
          <a:p>
            <a:r>
              <a:rPr lang="en-US" dirty="0"/>
              <a:t>You can set the following image properties using CSS.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border</a:t>
            </a:r>
            <a:r>
              <a:rPr lang="en-US" dirty="0"/>
              <a:t> property is used to set the width of an image border. </a:t>
            </a:r>
          </a:p>
          <a:p>
            <a:r>
              <a:rPr lang="en-US" dirty="0"/>
              <a:t>The </a:t>
            </a:r>
            <a:r>
              <a:rPr lang="en-US" b="1" dirty="0"/>
              <a:t>height</a:t>
            </a:r>
            <a:r>
              <a:rPr lang="en-US" dirty="0"/>
              <a:t> property is used to set the height of an image. </a:t>
            </a:r>
          </a:p>
          <a:p>
            <a:r>
              <a:rPr lang="en-US" dirty="0"/>
              <a:t>The </a:t>
            </a:r>
            <a:r>
              <a:rPr lang="en-US" b="1" dirty="0"/>
              <a:t>width</a:t>
            </a:r>
            <a:r>
              <a:rPr lang="en-US" dirty="0"/>
              <a:t> property is used to set the width of an image. </a:t>
            </a:r>
          </a:p>
          <a:p>
            <a:r>
              <a:rPr lang="en-US" dirty="0"/>
              <a:t>The </a:t>
            </a:r>
            <a:r>
              <a:rPr lang="en-US" b="1" dirty="0"/>
              <a:t>-</a:t>
            </a:r>
            <a:r>
              <a:rPr lang="en-US" b="1" dirty="0" err="1"/>
              <a:t>moz</a:t>
            </a:r>
            <a:r>
              <a:rPr lang="en-US" b="1" dirty="0"/>
              <a:t>-opacity</a:t>
            </a:r>
            <a:r>
              <a:rPr lang="en-US" dirty="0"/>
              <a:t> property is used to set the opacity of an image.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Image Border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border</a:t>
            </a:r>
            <a:r>
              <a:rPr lang="en-US" dirty="0"/>
              <a:t> property of an image is used to set the width of an image border. </a:t>
            </a:r>
          </a:p>
          <a:p>
            <a:r>
              <a:rPr lang="en-US" dirty="0"/>
              <a:t>This property can have a value in length or in %. </a:t>
            </a:r>
          </a:p>
          <a:p>
            <a:r>
              <a:rPr lang="en-US" dirty="0"/>
              <a:t>A width of zero pixels means no border. </a:t>
            </a:r>
          </a:p>
          <a:p>
            <a:r>
              <a:rPr lang="en-US" dirty="0"/>
              <a:t>Here is an example: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Image Border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style="border:0px;" </a:t>
            </a:r>
            <a:r>
              <a:rPr lang="en-US" dirty="0" err="1"/>
              <a:t>src</a:t>
            </a:r>
            <a:r>
              <a:rPr lang="en-US" dirty="0"/>
              <a:t>="/images/css.gif" /&gt; 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 /&gt; 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style="border:3px dashed red;" </a:t>
            </a:r>
            <a:r>
              <a:rPr lang="en-US" dirty="0" err="1"/>
              <a:t>src</a:t>
            </a:r>
            <a:r>
              <a:rPr lang="en-US" dirty="0"/>
              <a:t>="/images/css.gif" /&gt;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Image Border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produce the following result: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85992"/>
            <a:ext cx="53530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Image Height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height</a:t>
            </a:r>
            <a:r>
              <a:rPr lang="en-US" dirty="0"/>
              <a:t> property of an image is used to set the height of an image. </a:t>
            </a:r>
          </a:p>
          <a:p>
            <a:r>
              <a:rPr lang="en-US" dirty="0"/>
              <a:t>This property can have a value in length or in %. </a:t>
            </a:r>
          </a:p>
          <a:p>
            <a:r>
              <a:rPr lang="en-US" dirty="0"/>
              <a:t>While giving value in %, it applies it in respect of the box in which an image is available.</a:t>
            </a:r>
          </a:p>
          <a:p>
            <a:r>
              <a:rPr lang="en-US" dirty="0"/>
              <a:t>Here is an example: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word-spacing</a:t>
            </a:r>
            <a:r>
              <a:rPr lang="en-US" dirty="0"/>
              <a:t> property is used to add or subtract space between the words of a sentence. </a:t>
            </a:r>
          </a:p>
          <a:p>
            <a:r>
              <a:rPr lang="en-US" dirty="0"/>
              <a:t>The </a:t>
            </a:r>
            <a:r>
              <a:rPr lang="en-US" b="1" dirty="0"/>
              <a:t>text-indent</a:t>
            </a:r>
            <a:r>
              <a:rPr lang="en-US" dirty="0"/>
              <a:t> property is used to indent the text of a paragraph. </a:t>
            </a:r>
          </a:p>
          <a:p>
            <a:r>
              <a:rPr lang="en-US" dirty="0"/>
              <a:t>The </a:t>
            </a:r>
            <a:r>
              <a:rPr lang="en-US" b="1" dirty="0"/>
              <a:t>text-align</a:t>
            </a:r>
            <a:r>
              <a:rPr lang="en-US" dirty="0"/>
              <a:t> property is used to align the text of a document. </a:t>
            </a:r>
          </a:p>
          <a:p>
            <a:r>
              <a:rPr lang="en-US" dirty="0"/>
              <a:t>The </a:t>
            </a:r>
            <a:r>
              <a:rPr lang="en-US" b="1" dirty="0"/>
              <a:t>text-decoration</a:t>
            </a:r>
            <a:r>
              <a:rPr lang="en-US" dirty="0"/>
              <a:t> property is used to underline, </a:t>
            </a:r>
            <a:r>
              <a:rPr lang="en-US" dirty="0" err="1"/>
              <a:t>overline</a:t>
            </a:r>
            <a:r>
              <a:rPr lang="en-US" dirty="0"/>
              <a:t>, and strikethrough text.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Image Height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style="border:1px solid red; height:100px;“ </a:t>
            </a:r>
            <a:r>
              <a:rPr lang="en-US" dirty="0" err="1"/>
              <a:t>src</a:t>
            </a:r>
            <a:r>
              <a:rPr lang="en-US" dirty="0"/>
              <a:t>="/images/css.gif" /&gt; 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 /&gt; 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style="border:1px solid red; height:50%;"  </a:t>
            </a:r>
            <a:r>
              <a:rPr lang="en-US" dirty="0" err="1"/>
              <a:t>src</a:t>
            </a:r>
            <a:r>
              <a:rPr lang="en-US" dirty="0"/>
              <a:t>="/images/css.gif" /&gt;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Image Height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produce the following result: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00306"/>
            <a:ext cx="53721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Image Width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width</a:t>
            </a:r>
            <a:r>
              <a:rPr lang="en-US" dirty="0"/>
              <a:t> property of an image is used to set the width of an image. </a:t>
            </a:r>
          </a:p>
          <a:p>
            <a:r>
              <a:rPr lang="en-US" dirty="0"/>
              <a:t>This property can have a value in length or in %. </a:t>
            </a:r>
          </a:p>
          <a:p>
            <a:r>
              <a:rPr lang="en-US" dirty="0"/>
              <a:t>While giving value in %, it applies it in respect of the box in which an image is available. </a:t>
            </a:r>
          </a:p>
          <a:p>
            <a:r>
              <a:rPr lang="en-US" dirty="0"/>
              <a:t>Here is an example: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Image Width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style="border:1px solid red; width:100px;“ </a:t>
            </a:r>
            <a:r>
              <a:rPr lang="en-US" dirty="0" err="1"/>
              <a:t>src</a:t>
            </a:r>
            <a:r>
              <a:rPr lang="en-US" dirty="0"/>
              <a:t>="/images/css.gif" /&gt; 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 /&gt; 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style="border:1px solid red; width:100%;“ </a:t>
            </a:r>
            <a:r>
              <a:rPr lang="en-US" dirty="0" err="1"/>
              <a:t>src</a:t>
            </a:r>
            <a:r>
              <a:rPr lang="en-US" dirty="0"/>
              <a:t>="/images/css.gif" /&gt;</a:t>
            </a:r>
          </a:p>
          <a:p>
            <a:r>
              <a:rPr lang="en-US" dirty="0"/>
              <a:t>It will produce the following result: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Image Width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5950" y="1433536"/>
            <a:ext cx="5372100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-</a:t>
            </a:r>
            <a:r>
              <a:rPr lang="en-US" b="1" dirty="0" err="1"/>
              <a:t>moz</a:t>
            </a:r>
            <a:r>
              <a:rPr lang="en-US" b="1" dirty="0"/>
              <a:t>-opacity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-</a:t>
            </a:r>
            <a:r>
              <a:rPr lang="en-US" i="1" dirty="0" err="1"/>
              <a:t>moz</a:t>
            </a:r>
            <a:r>
              <a:rPr lang="en-US" i="1" dirty="0"/>
              <a:t>-opacity </a:t>
            </a:r>
            <a:r>
              <a:rPr lang="en-US" dirty="0"/>
              <a:t>property of an image is used to set the opacity of an image. </a:t>
            </a:r>
          </a:p>
          <a:p>
            <a:r>
              <a:rPr lang="en-US" dirty="0"/>
              <a:t>This property is used to create a transparent image in Mozilla. </a:t>
            </a:r>
          </a:p>
          <a:p>
            <a:r>
              <a:rPr lang="en-US" dirty="0"/>
              <a:t>IE uses </a:t>
            </a:r>
            <a:r>
              <a:rPr lang="en-US" b="1" dirty="0" err="1"/>
              <a:t>filter:alpha</a:t>
            </a:r>
            <a:r>
              <a:rPr lang="en-US" b="1" dirty="0"/>
              <a:t>(opacity=x)</a:t>
            </a:r>
            <a:r>
              <a:rPr lang="en-US" dirty="0"/>
              <a:t> to create transparent images.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-</a:t>
            </a:r>
            <a:r>
              <a:rPr lang="en-US" b="1" dirty="0" err="1"/>
              <a:t>moz</a:t>
            </a:r>
            <a:r>
              <a:rPr lang="en-US" b="1" dirty="0"/>
              <a:t>-opacity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Mozilla (-</a:t>
            </a:r>
            <a:r>
              <a:rPr lang="en-US" dirty="0" err="1"/>
              <a:t>moz-opacity:x</a:t>
            </a:r>
            <a:r>
              <a:rPr lang="en-US" dirty="0"/>
              <a:t>), x can be a value from 0.0 - 1.0. </a:t>
            </a:r>
          </a:p>
          <a:p>
            <a:r>
              <a:rPr lang="en-US" dirty="0"/>
              <a:t>A lower value makes the element more transparent (The same things goes for the CSS3-valid syntax </a:t>
            </a:r>
            <a:r>
              <a:rPr lang="en-US" dirty="0" err="1"/>
              <a:t>opacity:x</a:t>
            </a:r>
            <a:r>
              <a:rPr lang="en-US" dirty="0"/>
              <a:t>). </a:t>
            </a:r>
          </a:p>
          <a:p>
            <a:r>
              <a:rPr lang="en-US" dirty="0"/>
              <a:t>In IE (</a:t>
            </a:r>
            <a:r>
              <a:rPr lang="en-US" dirty="0" err="1"/>
              <a:t>filter:alpha</a:t>
            </a:r>
            <a:r>
              <a:rPr lang="en-US" dirty="0"/>
              <a:t>(opacity=x)), x can be a value from 0 - 100. </a:t>
            </a:r>
          </a:p>
          <a:p>
            <a:r>
              <a:rPr lang="en-US" dirty="0"/>
              <a:t>A lower value makes the element more transparent.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-</a:t>
            </a:r>
            <a:r>
              <a:rPr lang="en-US" b="1" dirty="0" err="1"/>
              <a:t>moz</a:t>
            </a:r>
            <a:r>
              <a:rPr lang="en-US" b="1" dirty="0"/>
              <a:t>-opacity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an example: 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style="border:1px solid red;-moz-opacity:0.4;filter:alpha(opacity=40);" </a:t>
            </a:r>
          </a:p>
          <a:p>
            <a:r>
              <a:rPr lang="en-US" dirty="0" err="1"/>
              <a:t>src</a:t>
            </a:r>
            <a:r>
              <a:rPr lang="en-US" dirty="0"/>
              <a:t>="/images/css.gif" /&gt; </a:t>
            </a:r>
          </a:p>
          <a:p>
            <a:r>
              <a:rPr lang="en-US" dirty="0"/>
              <a:t>It will produce the following result: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429132"/>
            <a:ext cx="53625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set the following properties of a hyperlink: </a:t>
            </a:r>
          </a:p>
          <a:p>
            <a:r>
              <a:rPr lang="en-US" dirty="0"/>
              <a:t>The </a:t>
            </a:r>
            <a:r>
              <a:rPr lang="en-US" b="1" dirty="0"/>
              <a:t>:link</a:t>
            </a:r>
            <a:r>
              <a:rPr lang="en-US" dirty="0"/>
              <a:t> signifies unvisited hyperlinks. </a:t>
            </a:r>
          </a:p>
          <a:p>
            <a:r>
              <a:rPr lang="en-US" dirty="0"/>
              <a:t>The </a:t>
            </a:r>
            <a:r>
              <a:rPr lang="en-US" b="1" dirty="0"/>
              <a:t>:visited</a:t>
            </a:r>
            <a:r>
              <a:rPr lang="en-US" dirty="0"/>
              <a:t> signifies visited hyperlinks. </a:t>
            </a:r>
          </a:p>
          <a:p>
            <a:r>
              <a:rPr lang="en-US" dirty="0"/>
              <a:t>The </a:t>
            </a:r>
            <a:r>
              <a:rPr lang="en-US" b="1" dirty="0"/>
              <a:t>:hover</a:t>
            </a:r>
            <a:r>
              <a:rPr lang="en-US" dirty="0"/>
              <a:t> signifies an element that currently has the user's mouse pointer hovering over it. </a:t>
            </a:r>
          </a:p>
          <a:p>
            <a:r>
              <a:rPr lang="en-US" dirty="0"/>
              <a:t>The </a:t>
            </a:r>
            <a:r>
              <a:rPr lang="en-US" b="1" dirty="0"/>
              <a:t>:active</a:t>
            </a:r>
            <a:r>
              <a:rPr lang="en-US" dirty="0"/>
              <a:t> signifies an element on which the user is currently clicking.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all these properties are kept in the header part of the HTML document. </a:t>
            </a:r>
          </a:p>
          <a:p>
            <a:r>
              <a:rPr lang="en-US" dirty="0"/>
              <a:t>Remember a:hover MUST come after a:link and a:visited in the CSS definition in order to be effective. </a:t>
            </a:r>
          </a:p>
          <a:p>
            <a:r>
              <a:rPr lang="en-US" dirty="0"/>
              <a:t>Also, a:active MUST come after a:hover in the CSS definition as follows: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text-transform</a:t>
            </a:r>
            <a:r>
              <a:rPr lang="en-US" dirty="0"/>
              <a:t> property is used to capitalize text or convert text to uppercase or lowercase letters. </a:t>
            </a:r>
          </a:p>
          <a:p>
            <a:r>
              <a:rPr lang="en-US" dirty="0"/>
              <a:t>The </a:t>
            </a:r>
            <a:r>
              <a:rPr lang="en-US" b="1" dirty="0"/>
              <a:t>white-space</a:t>
            </a:r>
            <a:r>
              <a:rPr lang="en-US" dirty="0"/>
              <a:t> property is used to control the flow and formatting of text. </a:t>
            </a:r>
          </a:p>
          <a:p>
            <a:r>
              <a:rPr lang="en-US" dirty="0"/>
              <a:t>The </a:t>
            </a:r>
            <a:r>
              <a:rPr lang="en-US" b="1" dirty="0"/>
              <a:t>text-shadow</a:t>
            </a:r>
            <a:r>
              <a:rPr lang="en-US" dirty="0"/>
              <a:t> property is used to set the text shadow around a text.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 </a:t>
            </a:r>
          </a:p>
          <a:p>
            <a:r>
              <a:rPr lang="en-US" dirty="0"/>
              <a:t>a:link {color: #000000} </a:t>
            </a:r>
          </a:p>
          <a:p>
            <a:r>
              <a:rPr lang="en-US" dirty="0"/>
              <a:t>a:visited {color: #006600} </a:t>
            </a:r>
          </a:p>
          <a:p>
            <a:r>
              <a:rPr lang="en-US" dirty="0"/>
              <a:t>a:hover {color: #FFCC00} </a:t>
            </a:r>
          </a:p>
          <a:p>
            <a:r>
              <a:rPr lang="en-US" dirty="0"/>
              <a:t>a:active {color: #FF00CC} 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Now, we will see how to use these properties to give different effects to hyperlinks.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the Color of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demonstrates how to set the link color. </a:t>
            </a:r>
          </a:p>
          <a:p>
            <a:r>
              <a:rPr lang="en-US" dirty="0"/>
              <a:t>Possible values could be any color name in any valid format.</a:t>
            </a:r>
          </a:p>
          <a:p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 </a:t>
            </a:r>
          </a:p>
          <a:p>
            <a:r>
              <a:rPr lang="en-US" dirty="0"/>
              <a:t>a:link {color:#000000} 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="/html/index.htm"&gt;Black Link&lt;/a&gt;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the Color of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produce the following black link: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14554"/>
            <a:ext cx="1162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the Color of Visited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demonstrates how to set the color of the visited links.</a:t>
            </a:r>
          </a:p>
          <a:p>
            <a:r>
              <a:rPr lang="en-US" dirty="0"/>
              <a:t>Possible values could be any color name in any valid format. </a:t>
            </a:r>
          </a:p>
          <a:p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 </a:t>
            </a:r>
          </a:p>
          <a:p>
            <a:r>
              <a:rPr lang="en-US" dirty="0"/>
              <a:t>a:visited {color: #006600} </a:t>
            </a:r>
          </a:p>
          <a:p>
            <a:r>
              <a:rPr lang="en-US" dirty="0"/>
              <a:t>&lt;/style&gt; 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="/html/index.htm"&gt;Click this link&lt;/a&gt;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the Color of Visited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produce the following link. </a:t>
            </a:r>
          </a:p>
          <a:p>
            <a:endParaRPr lang="en-US" dirty="0"/>
          </a:p>
          <a:p>
            <a:r>
              <a:rPr lang="en-US" dirty="0"/>
              <a:t>Once you click this link, it will change its color to green.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719" y="2328857"/>
            <a:ext cx="9810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000504"/>
            <a:ext cx="9715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Change the Color of Links when Mouse is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demonstrates how to change the color of links when we bring a mouse pointer over that link. </a:t>
            </a:r>
          </a:p>
          <a:p>
            <a:r>
              <a:rPr lang="en-US" dirty="0"/>
              <a:t>Possible values could be any color name in any valid format.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Change the Color of Links when Mouse is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 </a:t>
            </a:r>
          </a:p>
          <a:p>
            <a:r>
              <a:rPr lang="en-US" dirty="0"/>
              <a:t>a:hover {color: #FFCC00} </a:t>
            </a:r>
          </a:p>
          <a:p>
            <a:r>
              <a:rPr lang="en-US" dirty="0"/>
              <a:t>&lt;/style&gt; 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="/html/index.htm"&gt;Bring Mouse Here&lt;/a&gt;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Change the Color of Links when Mouse is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produce the following link.</a:t>
            </a:r>
          </a:p>
          <a:p>
            <a:endParaRPr lang="en-US" dirty="0"/>
          </a:p>
          <a:p>
            <a:r>
              <a:rPr lang="en-US" dirty="0"/>
              <a:t> Now, you bring your mouse over this link and you will see that it changes its color to yellow.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85992"/>
            <a:ext cx="12287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7721" y="4010031"/>
            <a:ext cx="12668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Change the Color of Active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demonstrates how to change the color of active links. </a:t>
            </a:r>
          </a:p>
          <a:p>
            <a:r>
              <a:rPr lang="en-US" dirty="0"/>
              <a:t>Possible values could be any color name in any valid format. </a:t>
            </a:r>
          </a:p>
          <a:p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 </a:t>
            </a:r>
          </a:p>
          <a:p>
            <a:r>
              <a:rPr lang="en-US" dirty="0"/>
              <a:t>a:active {color: #FF00CC} </a:t>
            </a:r>
          </a:p>
          <a:p>
            <a:r>
              <a:rPr lang="en-US" dirty="0"/>
              <a:t>&lt;/style&gt; 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="/html/index.htm"&gt;Click This Link&lt;/a&gt;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Change the Color of Active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produce the following link. </a:t>
            </a:r>
          </a:p>
          <a:p>
            <a:endParaRPr lang="en-US" dirty="0"/>
          </a:p>
          <a:p>
            <a:r>
              <a:rPr lang="en-US" dirty="0"/>
              <a:t>It will change its color to pink when the user clicks it.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0"/>
            <a:ext cx="1028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000504"/>
            <a:ext cx="990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the Text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demonstrates how to set the text color. </a:t>
            </a:r>
          </a:p>
          <a:p>
            <a:r>
              <a:rPr lang="en-US" dirty="0"/>
              <a:t>Possible value could be any color name in any valid format. </a:t>
            </a:r>
          </a:p>
          <a:p>
            <a:r>
              <a:rPr lang="en-US" dirty="0"/>
              <a:t>&lt;p style="</a:t>
            </a:r>
            <a:r>
              <a:rPr lang="en-US" dirty="0" err="1"/>
              <a:t>color:red</a:t>
            </a:r>
            <a:r>
              <a:rPr lang="en-US" dirty="0"/>
              <a:t>;"&gt; </a:t>
            </a:r>
          </a:p>
          <a:p>
            <a:r>
              <a:rPr lang="en-US" dirty="0"/>
              <a:t>This text will be written in red. </a:t>
            </a:r>
          </a:p>
          <a:p>
            <a:r>
              <a:rPr lang="en-US" dirty="0"/>
              <a:t>&lt;/p&gt; </a:t>
            </a:r>
          </a:p>
          <a:p>
            <a:r>
              <a:rPr lang="en-US" dirty="0"/>
              <a:t>It will produce the following result: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6000768"/>
            <a:ext cx="26574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the Text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demonstrates how to set the direction of a text. </a:t>
            </a:r>
          </a:p>
          <a:p>
            <a:r>
              <a:rPr lang="en-US" dirty="0"/>
              <a:t>Possible values are </a:t>
            </a:r>
            <a:r>
              <a:rPr lang="en-US" i="1" dirty="0" err="1"/>
              <a:t>ltr</a:t>
            </a:r>
            <a:r>
              <a:rPr lang="en-US" i="1" dirty="0"/>
              <a:t> or </a:t>
            </a:r>
            <a:r>
              <a:rPr lang="en-US" i="1" dirty="0" err="1"/>
              <a:t>rtl</a:t>
            </a:r>
            <a:r>
              <a:rPr lang="en-US" i="1" dirty="0"/>
              <a:t>. </a:t>
            </a:r>
          </a:p>
          <a:p>
            <a:r>
              <a:rPr lang="en-US" dirty="0"/>
              <a:t>&lt;p style="</a:t>
            </a:r>
            <a:r>
              <a:rPr lang="en-US" dirty="0" err="1"/>
              <a:t>direction:rtl</a:t>
            </a:r>
            <a:r>
              <a:rPr lang="en-US" dirty="0"/>
              <a:t>;"&gt; </a:t>
            </a:r>
          </a:p>
          <a:p>
            <a:r>
              <a:rPr lang="en-US" dirty="0"/>
              <a:t>This text will be </a:t>
            </a:r>
            <a:r>
              <a:rPr lang="en-US" dirty="0" err="1"/>
              <a:t>renedered</a:t>
            </a:r>
            <a:r>
              <a:rPr lang="en-US" dirty="0"/>
              <a:t> from right to left </a:t>
            </a:r>
          </a:p>
          <a:p>
            <a:r>
              <a:rPr lang="en-US" dirty="0"/>
              <a:t>&lt;/p&gt; </a:t>
            </a:r>
          </a:p>
          <a:p>
            <a:r>
              <a:rPr lang="en-US" dirty="0"/>
              <a:t>It will produce the following result: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8" y="5572147"/>
            <a:ext cx="89630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the Space between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demonstrates how to set the space between characters. </a:t>
            </a:r>
          </a:p>
          <a:p>
            <a:r>
              <a:rPr lang="en-US" dirty="0"/>
              <a:t>Possible values are </a:t>
            </a:r>
            <a:r>
              <a:rPr lang="en-US" i="1" dirty="0"/>
              <a:t>normal or a number specifying space. </a:t>
            </a:r>
          </a:p>
          <a:p>
            <a:r>
              <a:rPr lang="en-US" dirty="0"/>
              <a:t>&lt;p style="letter-spacing:5px;"&gt; </a:t>
            </a:r>
          </a:p>
          <a:p>
            <a:r>
              <a:rPr lang="en-US" dirty="0"/>
              <a:t>This text is having space between letters. </a:t>
            </a:r>
          </a:p>
          <a:p>
            <a:r>
              <a:rPr lang="en-US" dirty="0"/>
              <a:t>&lt;/p&gt;</a:t>
            </a:r>
          </a:p>
          <a:p>
            <a:r>
              <a:rPr lang="en-US" dirty="0"/>
              <a:t>It will produce the following result: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6000768"/>
            <a:ext cx="65722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the Space between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demonstrates how to set the space between words. </a:t>
            </a:r>
          </a:p>
          <a:p>
            <a:r>
              <a:rPr lang="en-US" dirty="0"/>
              <a:t>Possible values are </a:t>
            </a:r>
            <a:r>
              <a:rPr lang="en-US" i="1" dirty="0"/>
              <a:t>normal or a number specifying space. </a:t>
            </a:r>
          </a:p>
          <a:p>
            <a:r>
              <a:rPr lang="en-US" dirty="0"/>
              <a:t>&lt;p style="word-spacing:5px;"&gt; </a:t>
            </a:r>
          </a:p>
          <a:p>
            <a:r>
              <a:rPr lang="en-US" dirty="0"/>
              <a:t>This text is having space between words. </a:t>
            </a:r>
          </a:p>
          <a:p>
            <a:r>
              <a:rPr lang="en-US" dirty="0"/>
              <a:t>&lt;/p&gt; </a:t>
            </a:r>
          </a:p>
          <a:p>
            <a:r>
              <a:rPr lang="en-US" dirty="0"/>
              <a:t>It will produce the following result: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6072206"/>
            <a:ext cx="36385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the Text Indent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demonstrates how to indent the first line of a paragraph.</a:t>
            </a:r>
          </a:p>
          <a:p>
            <a:r>
              <a:rPr lang="en-US" dirty="0"/>
              <a:t>Possible values are </a:t>
            </a:r>
            <a:r>
              <a:rPr lang="en-US" i="1" dirty="0"/>
              <a:t>% or a number specifying indent space.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2065</Words>
  <Application>Microsoft Office PowerPoint</Application>
  <PresentationFormat>On-screen Show (4:3)</PresentationFormat>
  <Paragraphs>226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Arial</vt:lpstr>
      <vt:lpstr>Calibri</vt:lpstr>
      <vt:lpstr>Office Theme</vt:lpstr>
      <vt:lpstr>CSS TEXT </vt:lpstr>
      <vt:lpstr>CSS TEXT</vt:lpstr>
      <vt:lpstr>CSS TEXT</vt:lpstr>
      <vt:lpstr>CSS TEXT</vt:lpstr>
      <vt:lpstr>Set the Text Color</vt:lpstr>
      <vt:lpstr>Set the Text Direction</vt:lpstr>
      <vt:lpstr>Set the Space between Characters</vt:lpstr>
      <vt:lpstr>Set the Space between Words</vt:lpstr>
      <vt:lpstr>Set the Text Indent</vt:lpstr>
      <vt:lpstr>Set the Text Indent</vt:lpstr>
      <vt:lpstr>Set the Text Alignment</vt:lpstr>
      <vt:lpstr>Set the Text Alignment</vt:lpstr>
      <vt:lpstr>Set the Text Alignment</vt:lpstr>
      <vt:lpstr>Decorating the Text</vt:lpstr>
      <vt:lpstr>Decorating the Text</vt:lpstr>
      <vt:lpstr>Decorating the Text</vt:lpstr>
      <vt:lpstr>Set the Text Cases</vt:lpstr>
      <vt:lpstr>Set the Text Cases</vt:lpstr>
      <vt:lpstr>Set the Text Cases</vt:lpstr>
      <vt:lpstr>Set the White Space between Text</vt:lpstr>
      <vt:lpstr>Set the White Space between Text</vt:lpstr>
      <vt:lpstr>Set the Text Shadow</vt:lpstr>
      <vt:lpstr>Set the Text Shadow</vt:lpstr>
      <vt:lpstr>IMAGES </vt:lpstr>
      <vt:lpstr>IMAGES </vt:lpstr>
      <vt:lpstr>The Image Border Property</vt:lpstr>
      <vt:lpstr>The Image Border Property</vt:lpstr>
      <vt:lpstr>The Image Border Property</vt:lpstr>
      <vt:lpstr>The Image Height Property</vt:lpstr>
      <vt:lpstr>The Image Height Property</vt:lpstr>
      <vt:lpstr>The Image Height Property</vt:lpstr>
      <vt:lpstr>The Image Width Property</vt:lpstr>
      <vt:lpstr>The Image Width Property</vt:lpstr>
      <vt:lpstr>The Image Width Property</vt:lpstr>
      <vt:lpstr>The -moz-opacity Property</vt:lpstr>
      <vt:lpstr>The -moz-opacity Property</vt:lpstr>
      <vt:lpstr>The -moz-opacity Property</vt:lpstr>
      <vt:lpstr>LINKS </vt:lpstr>
      <vt:lpstr>LINKS</vt:lpstr>
      <vt:lpstr>LINKS</vt:lpstr>
      <vt:lpstr>Set the Color of Links</vt:lpstr>
      <vt:lpstr>Set the Color of Links</vt:lpstr>
      <vt:lpstr>Set the Color of Visited Links</vt:lpstr>
      <vt:lpstr>Set the Color of Visited Links</vt:lpstr>
      <vt:lpstr>Change the Color of Links when Mouse is Over</vt:lpstr>
      <vt:lpstr>Change the Color of Links when Mouse is Over</vt:lpstr>
      <vt:lpstr>Change the Color of Links when Mouse is Over</vt:lpstr>
      <vt:lpstr>Change the Color of Active Links</vt:lpstr>
      <vt:lpstr>Change the Color of Active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Fareed</dc:creator>
  <cp:lastModifiedBy>Faculty PC 03</cp:lastModifiedBy>
  <cp:revision>372</cp:revision>
  <dcterms:created xsi:type="dcterms:W3CDTF">2015-08-03T03:09:28Z</dcterms:created>
  <dcterms:modified xsi:type="dcterms:W3CDTF">2025-01-22T07:01:41Z</dcterms:modified>
</cp:coreProperties>
</file>