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1" dirty="0"/>
              <a:t>HTML Basics 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Example Explained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text between the &lt;body&gt; tags is the text that will be displayed in your browser. </a:t>
            </a:r>
          </a:p>
          <a:p>
            <a:r>
              <a:rPr lang="en-GB" dirty="0"/>
              <a:t>The text between the &lt;b&gt; and &lt;/b&gt; tags will be displayed in a bold font.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HTM or HTML Extension?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When you save an HTML file, you can use either the .</a:t>
            </a:r>
            <a:r>
              <a:rPr lang="en-GB" dirty="0" err="1"/>
              <a:t>htm</a:t>
            </a:r>
            <a:r>
              <a:rPr lang="en-GB" dirty="0"/>
              <a:t> or the .html extension. </a:t>
            </a:r>
          </a:p>
          <a:p>
            <a:r>
              <a:rPr lang="en-GB" dirty="0"/>
              <a:t>The .</a:t>
            </a:r>
            <a:r>
              <a:rPr lang="en-GB" dirty="0" err="1"/>
              <a:t>htm</a:t>
            </a:r>
            <a:r>
              <a:rPr lang="en-GB" dirty="0"/>
              <a:t> extension comes from the past when some of the commonly used software only allowed three letter extensions. </a:t>
            </a:r>
          </a:p>
          <a:p>
            <a:r>
              <a:rPr lang="en-GB" dirty="0"/>
              <a:t>It is perfectly safe to use either .html or .</a:t>
            </a:r>
            <a:r>
              <a:rPr lang="en-GB" dirty="0" err="1"/>
              <a:t>htm</a:t>
            </a:r>
            <a:r>
              <a:rPr lang="en-GB" dirty="0"/>
              <a:t>, but be consistent.</a:t>
            </a:r>
          </a:p>
          <a:p>
            <a:r>
              <a:rPr lang="en-GB" b="1" dirty="0"/>
              <a:t>mypage.htm</a:t>
            </a:r>
            <a:r>
              <a:rPr lang="en-GB" dirty="0"/>
              <a:t> and </a:t>
            </a:r>
            <a:r>
              <a:rPr lang="en-GB" b="1" dirty="0"/>
              <a:t>mypage.html</a:t>
            </a:r>
            <a:r>
              <a:rPr lang="en-GB" dirty="0"/>
              <a:t> are treated as different files by the browser.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How to View HTML Source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good way to learn HTML is to look at how other people have coded their html pages. </a:t>
            </a:r>
          </a:p>
          <a:p>
            <a:r>
              <a:rPr lang="en-GB" dirty="0"/>
              <a:t>To find out, simply click on the View option in your browsers toolbar and select Source or Page Source. </a:t>
            </a:r>
          </a:p>
          <a:p>
            <a:r>
              <a:rPr lang="en-GB" dirty="0"/>
              <a:t>This will open a window that shows you the actual HTML of the page. </a:t>
            </a:r>
          </a:p>
          <a:p>
            <a:r>
              <a:rPr lang="en-GB" dirty="0"/>
              <a:t>Go ahead and view the source html for this page.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What are HTML tags?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GB" dirty="0"/>
          </a:p>
          <a:p>
            <a:r>
              <a:rPr lang="en-GB" dirty="0"/>
              <a:t>HTML tags are used to mark-up HTML elements </a:t>
            </a:r>
          </a:p>
          <a:p>
            <a:r>
              <a:rPr lang="en-GB" dirty="0"/>
              <a:t>HTML tags are surrounded by the two characters &lt; and &gt; </a:t>
            </a:r>
          </a:p>
          <a:p>
            <a:r>
              <a:rPr lang="en-GB" dirty="0"/>
              <a:t>The surrounding characters are called angle brackets </a:t>
            </a:r>
          </a:p>
          <a:p>
            <a:r>
              <a:rPr lang="en-GB" dirty="0"/>
              <a:t>HTML tags normally come in pairs like &lt;b&gt; and &lt;/b&gt; </a:t>
            </a:r>
          </a:p>
          <a:p>
            <a:r>
              <a:rPr lang="en-GB" dirty="0"/>
              <a:t>The first tag in a pair is the start tag, the second tag is the end tag </a:t>
            </a:r>
          </a:p>
          <a:p>
            <a:r>
              <a:rPr lang="en-GB" dirty="0"/>
              <a:t>The text between the start and end tags is the element content </a:t>
            </a:r>
          </a:p>
          <a:p>
            <a:r>
              <a:rPr lang="en-GB" dirty="0"/>
              <a:t>HTML tags are not case sensitive, &lt;b&gt; means the same as &lt;B&gt;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Logical vs. Physical Tags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In HTML there are both logical tags and physical tags. </a:t>
            </a:r>
          </a:p>
          <a:p>
            <a:r>
              <a:rPr lang="en-GB" dirty="0"/>
              <a:t>Logical tags are designed to describe (to the browser) the enclosed text's meaning. </a:t>
            </a:r>
          </a:p>
          <a:p>
            <a:r>
              <a:rPr lang="en-GB" dirty="0"/>
              <a:t>An example of a logical tag is the &lt;strong&gt; &lt;/strong&gt; tag. </a:t>
            </a:r>
          </a:p>
          <a:p>
            <a:r>
              <a:rPr lang="en-GB" dirty="0"/>
              <a:t>By placing text in between these tags you are telling the browser that the text has some greater importance. </a:t>
            </a:r>
          </a:p>
          <a:p>
            <a:r>
              <a:rPr lang="en-GB" dirty="0"/>
              <a:t>By default all browsers make the text appear bold when in between the &lt;strong&gt; and &lt;/strong&gt; tags.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Logical vs. Physical Tags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Physical tags on the other hand provide specific instructions on how to display the text they enclose. Examples of physical tags include: </a:t>
            </a:r>
          </a:p>
          <a:p>
            <a:r>
              <a:rPr lang="en-GB" dirty="0"/>
              <a:t>&lt;b&gt;: Makes the text bold. </a:t>
            </a:r>
          </a:p>
          <a:p>
            <a:r>
              <a:rPr lang="en-GB" dirty="0"/>
              <a:t>&lt;big&gt;: Makes the text usually one size bigger than what's around it. </a:t>
            </a:r>
          </a:p>
          <a:p>
            <a:r>
              <a:rPr lang="en-GB" dirty="0"/>
              <a:t>&lt;</a:t>
            </a:r>
            <a:r>
              <a:rPr lang="en-GB" dirty="0" err="1"/>
              <a:t>i</a:t>
            </a:r>
            <a:r>
              <a:rPr lang="en-GB" dirty="0"/>
              <a:t>&gt;: Makes text italic.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Logical vs. Physical Tags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Physical tags were invented to add style to HTML pages because style sheets were not around, though the original intention of HTML was to not have physical tags.</a:t>
            </a:r>
          </a:p>
          <a:p>
            <a:r>
              <a:rPr lang="en-GB" dirty="0"/>
              <a:t>Rather than use physical tags to style your HTML pages, you should use style sheets.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HTML Elements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Remember the HTML example from the previous page: </a:t>
            </a:r>
          </a:p>
          <a:p>
            <a:r>
              <a:rPr lang="en-GB" dirty="0"/>
              <a:t>&lt;html&gt; </a:t>
            </a:r>
          </a:p>
          <a:p>
            <a:r>
              <a:rPr lang="en-GB" dirty="0"/>
              <a:t>&lt;head&gt; </a:t>
            </a:r>
          </a:p>
          <a:p>
            <a:r>
              <a:rPr lang="en-GB" dirty="0"/>
              <a:t>&lt;title&gt;My First Webpage&lt;/title&gt; </a:t>
            </a:r>
          </a:p>
          <a:p>
            <a:r>
              <a:rPr lang="en-GB" dirty="0"/>
              <a:t>&lt;/head&gt; </a:t>
            </a:r>
          </a:p>
          <a:p>
            <a:r>
              <a:rPr lang="en-GB" dirty="0"/>
              <a:t>&lt;body&gt; </a:t>
            </a:r>
          </a:p>
          <a:p>
            <a:r>
              <a:rPr lang="en-GB" dirty="0"/>
              <a:t>This is my first homepage. &lt;b&gt;This text is bold&lt;/b&gt; </a:t>
            </a:r>
          </a:p>
          <a:p>
            <a:r>
              <a:rPr lang="en-GB" dirty="0"/>
              <a:t>&lt;/body&gt; </a:t>
            </a:r>
          </a:p>
          <a:p>
            <a:r>
              <a:rPr lang="en-GB" dirty="0"/>
              <a:t>&lt;/html&gt;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HTML Elements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an HTML element: </a:t>
            </a:r>
          </a:p>
          <a:p>
            <a:r>
              <a:rPr lang="en-GB" dirty="0"/>
              <a:t>&lt;b&gt;</a:t>
            </a:r>
            <a:r>
              <a:rPr lang="en-GB" b="1" dirty="0"/>
              <a:t>This text is bold&lt;/b&gt; </a:t>
            </a:r>
          </a:p>
          <a:p>
            <a:r>
              <a:rPr lang="en-GB" dirty="0"/>
              <a:t>The HTML element begins with a start tag: &lt;b&gt;</a:t>
            </a:r>
          </a:p>
          <a:p>
            <a:r>
              <a:rPr lang="en-GB" dirty="0"/>
              <a:t>The content of the HTML element is: This text is bold </a:t>
            </a:r>
          </a:p>
          <a:p>
            <a:r>
              <a:rPr lang="en-GB" dirty="0"/>
              <a:t>The HTML element ends with an end tag: &lt;/b&gt;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HTML Elements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The purpose of the &lt;b&gt; tag is to define an HTML element that should be displayed as bold. </a:t>
            </a:r>
          </a:p>
          <a:p>
            <a:r>
              <a:rPr lang="en-GB" dirty="0"/>
              <a:t>This is also an HTML element: </a:t>
            </a:r>
          </a:p>
          <a:p>
            <a:r>
              <a:rPr lang="en-GB" dirty="0"/>
              <a:t>&lt;body&gt; </a:t>
            </a:r>
          </a:p>
          <a:p>
            <a:r>
              <a:rPr lang="en-GB" dirty="0"/>
              <a:t>This is my first homepage. &lt;b&gt;</a:t>
            </a:r>
            <a:r>
              <a:rPr lang="en-GB" b="1" dirty="0"/>
              <a:t>This text is bold&lt;/b&gt; </a:t>
            </a:r>
          </a:p>
          <a:p>
            <a:r>
              <a:rPr lang="en-GB" dirty="0"/>
              <a:t>&lt;/body&gt; </a:t>
            </a:r>
          </a:p>
          <a:p>
            <a:r>
              <a:rPr lang="en-GB" dirty="0"/>
              <a:t>This HTML element starts with the start tag &lt;body&gt;, and ends with the end tag &lt;/body&gt;. The purpose of the &lt;body&gt; tag is to define the HTML element that contains the body of the HTML document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 </a:t>
            </a:r>
            <a:r>
              <a:rPr lang="en-GB" b="1" u="sng" dirty="0"/>
              <a:t>What is an html File?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HTML is a format that tells a computer how to display a web page. </a:t>
            </a:r>
          </a:p>
          <a:p>
            <a:r>
              <a:rPr lang="en-GB" dirty="0"/>
              <a:t>The documents themselves are plain text files with special "tags" or codes that a web browser uses to interpret and display information on your computer screen.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1" u="sng" dirty="0"/>
              <a:t>What is an html File?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HTML stands for Hyper Text </a:t>
            </a:r>
            <a:r>
              <a:rPr lang="en-GB" dirty="0" err="1"/>
              <a:t>Markup</a:t>
            </a:r>
            <a:r>
              <a:rPr lang="en-GB" dirty="0"/>
              <a:t> Language</a:t>
            </a:r>
          </a:p>
          <a:p>
            <a:r>
              <a:rPr lang="en-GB" dirty="0"/>
              <a:t>An HTML file is a text file containing small </a:t>
            </a:r>
            <a:r>
              <a:rPr lang="en-GB" dirty="0" err="1"/>
              <a:t>markup</a:t>
            </a:r>
            <a:r>
              <a:rPr lang="en-GB" dirty="0"/>
              <a:t> tags </a:t>
            </a:r>
          </a:p>
          <a:p>
            <a:r>
              <a:rPr lang="en-GB" dirty="0"/>
              <a:t>The </a:t>
            </a:r>
            <a:r>
              <a:rPr lang="en-GB" dirty="0" err="1"/>
              <a:t>markup</a:t>
            </a:r>
            <a:r>
              <a:rPr lang="en-GB" dirty="0"/>
              <a:t> tags tell the Web browser how to display the page </a:t>
            </a:r>
          </a:p>
          <a:p>
            <a:r>
              <a:rPr lang="en-GB" dirty="0"/>
              <a:t>An HTML file must have an </a:t>
            </a:r>
            <a:r>
              <a:rPr lang="en-GB" dirty="0" err="1"/>
              <a:t>htm</a:t>
            </a:r>
            <a:r>
              <a:rPr lang="en-GB" dirty="0"/>
              <a:t> or html file extension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1" u="sng" dirty="0"/>
              <a:t>What is an html File?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 Open your text editor and type the following text: </a:t>
            </a:r>
          </a:p>
          <a:p>
            <a:endParaRPr lang="en-GB" dirty="0"/>
          </a:p>
          <a:p>
            <a:r>
              <a:rPr lang="en-GB" dirty="0"/>
              <a:t> &lt;html&gt; </a:t>
            </a:r>
          </a:p>
          <a:p>
            <a:r>
              <a:rPr lang="en-GB" dirty="0"/>
              <a:t>&lt;head&gt; </a:t>
            </a:r>
          </a:p>
          <a:p>
            <a:r>
              <a:rPr lang="en-GB" dirty="0"/>
              <a:t>&lt;title&gt;My First Webpage&lt;/title&gt; </a:t>
            </a:r>
          </a:p>
          <a:p>
            <a:r>
              <a:rPr lang="en-GB" dirty="0"/>
              <a:t>&lt;/head&gt; </a:t>
            </a:r>
          </a:p>
          <a:p>
            <a:r>
              <a:rPr lang="en-GB" dirty="0"/>
              <a:t>&lt;body&gt; </a:t>
            </a:r>
          </a:p>
          <a:p>
            <a:r>
              <a:rPr lang="en-GB" dirty="0"/>
              <a:t>This is my first homepage. &lt;b&gt;This text is bold&lt;/b&gt; </a:t>
            </a:r>
          </a:p>
          <a:p>
            <a:r>
              <a:rPr lang="en-GB" dirty="0"/>
              <a:t>&lt;/body&gt; </a:t>
            </a:r>
          </a:p>
          <a:p>
            <a:r>
              <a:rPr lang="en-GB" dirty="0"/>
              <a:t>&lt;/html&gt;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1" u="sng" dirty="0"/>
              <a:t>What is an html File?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 Save the file as </a:t>
            </a:r>
            <a:r>
              <a:rPr lang="en-GB" b="1" dirty="0"/>
              <a:t>mypage.html. </a:t>
            </a:r>
          </a:p>
          <a:p>
            <a:r>
              <a:rPr lang="en-GB" dirty="0"/>
              <a:t>Start your Internet browser. </a:t>
            </a:r>
          </a:p>
          <a:p>
            <a:r>
              <a:rPr lang="en-GB" dirty="0"/>
              <a:t>Select </a:t>
            </a:r>
            <a:r>
              <a:rPr lang="en-GB" b="1" dirty="0"/>
              <a:t>Open </a:t>
            </a:r>
            <a:r>
              <a:rPr lang="en-GB" dirty="0"/>
              <a:t>(or Open Page) in the </a:t>
            </a:r>
            <a:r>
              <a:rPr lang="en-GB" b="1" dirty="0"/>
              <a:t>File</a:t>
            </a:r>
            <a:r>
              <a:rPr lang="en-GB" dirty="0"/>
              <a:t> menu of your browser.</a:t>
            </a:r>
          </a:p>
          <a:p>
            <a:r>
              <a:rPr lang="en-GB" dirty="0"/>
              <a:t>A dialog box will appear.</a:t>
            </a:r>
          </a:p>
          <a:p>
            <a:r>
              <a:rPr lang="en-GB" dirty="0"/>
              <a:t>Select </a:t>
            </a:r>
            <a:r>
              <a:rPr lang="en-GB" b="1" dirty="0"/>
              <a:t>Browse</a:t>
            </a:r>
            <a:r>
              <a:rPr lang="en-GB" dirty="0"/>
              <a:t> (or Choose File) and locate the html file you just created - </a:t>
            </a:r>
            <a:r>
              <a:rPr lang="en-GB" b="1" dirty="0"/>
              <a:t>mypage.html –</a:t>
            </a:r>
          </a:p>
          <a:p>
            <a:r>
              <a:rPr lang="en-GB" dirty="0"/>
              <a:t>select it and click </a:t>
            </a:r>
            <a:r>
              <a:rPr lang="en-GB" b="1" dirty="0"/>
              <a:t>Open.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b="1" u="sng" dirty="0"/>
              <a:t>What is an html File?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Now you should see an address in the </a:t>
            </a:r>
            <a:r>
              <a:rPr lang="fr-FR" dirty="0" err="1"/>
              <a:t>dialog</a:t>
            </a:r>
            <a:r>
              <a:rPr lang="fr-FR" dirty="0"/>
              <a:t> box, for </a:t>
            </a:r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b="1" dirty="0"/>
              <a:t>C:\MyDocuments\mypage.html. </a:t>
            </a:r>
          </a:p>
          <a:p>
            <a:r>
              <a:rPr lang="en-GB" dirty="0"/>
              <a:t>Click </a:t>
            </a:r>
            <a:r>
              <a:rPr lang="en-GB" b="1" dirty="0"/>
              <a:t>OK, </a:t>
            </a:r>
            <a:r>
              <a:rPr lang="en-GB" dirty="0"/>
              <a:t>and the browser will display the page. </a:t>
            </a:r>
          </a:p>
          <a:p>
            <a:r>
              <a:rPr lang="en-GB" dirty="0"/>
              <a:t>To view how the page should look, visit this web page: </a:t>
            </a:r>
            <a:r>
              <a:rPr lang="en-GB" b="1" dirty="0"/>
              <a:t>http://profdevtrain.austincc.edu/html/mypage.html 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Example Explained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you just made is a skeleton html document. </a:t>
            </a:r>
          </a:p>
          <a:p>
            <a:r>
              <a:rPr lang="en-GB" dirty="0"/>
              <a:t>This is the minimum required information for a web document and all web documents should contain these basic components. </a:t>
            </a:r>
          </a:p>
          <a:p>
            <a:r>
              <a:rPr lang="en-GB" dirty="0"/>
              <a:t>The first tag in your html document is &lt;html&gt;.</a:t>
            </a:r>
          </a:p>
          <a:p>
            <a:r>
              <a:rPr lang="en-GB" dirty="0"/>
              <a:t>This tag tells your browser that this is the start of an html document. </a:t>
            </a:r>
          </a:p>
          <a:p>
            <a:r>
              <a:rPr lang="en-GB" dirty="0"/>
              <a:t>The last tag in your document is &lt;/html&gt;. </a:t>
            </a:r>
          </a:p>
          <a:p>
            <a:r>
              <a:rPr lang="en-GB" dirty="0"/>
              <a:t>This tag tells your browser that this is the end of the html document.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Example Explained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text between the &lt;head&gt; tag and the &lt;/head&gt; tag is header information.</a:t>
            </a:r>
          </a:p>
          <a:p>
            <a:r>
              <a:rPr lang="en-GB" dirty="0"/>
              <a:t>Header information is not displayed in the browser window.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Example Explained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text between the &lt;title&gt; tags is the title of your document. </a:t>
            </a:r>
          </a:p>
          <a:p>
            <a:r>
              <a:rPr lang="en-GB" dirty="0"/>
              <a:t>The &lt;title&gt; tag is used to uniquely identify each document and is also displayed in the title bar of the browser window.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1139</Words>
  <Application>Microsoft Office PowerPoint</Application>
  <PresentationFormat>On-screen Show (4:3)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 HTML Basics </vt:lpstr>
      <vt:lpstr> What is an html File? </vt:lpstr>
      <vt:lpstr> What is an html File? </vt:lpstr>
      <vt:lpstr> What is an html File? </vt:lpstr>
      <vt:lpstr> What is an html File? </vt:lpstr>
      <vt:lpstr> What is an html File? </vt:lpstr>
      <vt:lpstr>Example Explained </vt:lpstr>
      <vt:lpstr>Example Explained</vt:lpstr>
      <vt:lpstr>Example Explained</vt:lpstr>
      <vt:lpstr>Example Explained</vt:lpstr>
      <vt:lpstr>HTM or HTML Extension? </vt:lpstr>
      <vt:lpstr>How to View HTML Source </vt:lpstr>
      <vt:lpstr>What are HTML tags? </vt:lpstr>
      <vt:lpstr>Logical vs. Physical Tags </vt:lpstr>
      <vt:lpstr>Logical vs. Physical Tags </vt:lpstr>
      <vt:lpstr>Logical vs. Physical Tags </vt:lpstr>
      <vt:lpstr>HTML Elements </vt:lpstr>
      <vt:lpstr>HTML Elements </vt:lpstr>
      <vt:lpstr>HTML Elements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Fareed</dc:creator>
  <cp:lastModifiedBy>Faculty PC 03</cp:lastModifiedBy>
  <cp:revision>25</cp:revision>
  <dcterms:created xsi:type="dcterms:W3CDTF">2015-08-03T03:09:28Z</dcterms:created>
  <dcterms:modified xsi:type="dcterms:W3CDTF">2025-01-22T07:04:39Z</dcterms:modified>
</cp:coreProperties>
</file>