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GB" dirty="0"/>
              <a:t>LISTS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hiragana 	</a:t>
            </a:r>
          </a:p>
          <a:p>
            <a:pPr lvl="1"/>
            <a:r>
              <a:rPr lang="en-GB" dirty="0"/>
              <a:t>The marker is hiragana 	</a:t>
            </a:r>
          </a:p>
          <a:p>
            <a:pPr lvl="2"/>
            <a:r>
              <a:rPr lang="en-GB" dirty="0"/>
              <a:t>a, </a:t>
            </a:r>
            <a:r>
              <a:rPr lang="en-GB" dirty="0" err="1"/>
              <a:t>i</a:t>
            </a:r>
            <a:r>
              <a:rPr lang="en-GB" dirty="0"/>
              <a:t>, u, e, o, ka, </a:t>
            </a:r>
            <a:r>
              <a:rPr lang="en-GB" dirty="0" err="1"/>
              <a:t>ki</a:t>
            </a:r>
            <a:r>
              <a:rPr lang="en-GB" dirty="0"/>
              <a:t> 	</a:t>
            </a:r>
          </a:p>
          <a:p>
            <a:r>
              <a:rPr lang="en-GB" dirty="0"/>
              <a:t>katakana 	</a:t>
            </a:r>
          </a:p>
          <a:p>
            <a:pPr lvl="1"/>
            <a:r>
              <a:rPr lang="en-GB" dirty="0"/>
              <a:t>The marker is katakana 	</a:t>
            </a:r>
          </a:p>
          <a:p>
            <a:pPr lvl="2"/>
            <a:r>
              <a:rPr lang="en-GB" dirty="0"/>
              <a:t>A, I, U, E, O, KA, KI 	</a:t>
            </a:r>
          </a:p>
          <a:p>
            <a:r>
              <a:rPr lang="en-GB" dirty="0"/>
              <a:t>hiragana-</a:t>
            </a:r>
            <a:r>
              <a:rPr lang="en-GB" dirty="0" err="1"/>
              <a:t>iroha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hiragana-</a:t>
            </a:r>
            <a:r>
              <a:rPr lang="en-GB" dirty="0" err="1"/>
              <a:t>iroha</a:t>
            </a:r>
            <a:r>
              <a:rPr lang="en-GB" dirty="0"/>
              <a:t> 	</a:t>
            </a:r>
          </a:p>
          <a:p>
            <a:pPr lvl="2"/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ro</a:t>
            </a:r>
            <a:r>
              <a:rPr lang="en-GB" dirty="0"/>
              <a:t>, ha, </a:t>
            </a:r>
            <a:r>
              <a:rPr lang="en-GB" dirty="0" err="1"/>
              <a:t>ni</a:t>
            </a:r>
            <a:r>
              <a:rPr lang="en-GB" dirty="0"/>
              <a:t>, ho, he, to 	</a:t>
            </a:r>
          </a:p>
          <a:p>
            <a:r>
              <a:rPr lang="nn-NO" dirty="0"/>
              <a:t>katakana-iroha 	</a:t>
            </a:r>
          </a:p>
          <a:p>
            <a:pPr lvl="1"/>
            <a:r>
              <a:rPr lang="nn-NO" dirty="0"/>
              <a:t>The marker is katakana-iroha 	</a:t>
            </a:r>
          </a:p>
          <a:p>
            <a:pPr lvl="2"/>
            <a:r>
              <a:rPr lang="nn-NO" dirty="0"/>
              <a:t>I, RO, HA, NI, HO, HE, TO 	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is an example: </a:t>
            </a:r>
          </a:p>
          <a:p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 style="list-style-</a:t>
            </a:r>
            <a:r>
              <a:rPr lang="en-GB" dirty="0" err="1"/>
              <a:t>type:circle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 style="list-style-</a:t>
            </a:r>
            <a:r>
              <a:rPr lang="en-GB" dirty="0" err="1"/>
              <a:t>type:square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style="list-style-</a:t>
            </a:r>
            <a:r>
              <a:rPr lang="en-GB" dirty="0" err="1"/>
              <a:t>type:decimal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style="list-style-</a:t>
            </a:r>
            <a:r>
              <a:rPr lang="en-GB" dirty="0" err="1"/>
              <a:t>type:lower</a:t>
            </a:r>
            <a:r>
              <a:rPr lang="en-GB" dirty="0"/>
              <a:t>-alpha;"&gt;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style="list-style-</a:t>
            </a:r>
            <a:r>
              <a:rPr lang="en-GB" dirty="0" err="1"/>
              <a:t>type:lower</a:t>
            </a:r>
            <a:r>
              <a:rPr lang="en-GB" dirty="0"/>
              <a:t>-roman;"&gt;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38265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list-style-position</a:t>
            </a:r>
            <a:r>
              <a:rPr lang="en-GB" dirty="0"/>
              <a:t> property indicates whether the marker should appear inside or outside of the box containing the bullet points. </a:t>
            </a:r>
          </a:p>
          <a:p>
            <a:r>
              <a:rPr lang="en-GB" dirty="0"/>
              <a:t>It can have one of the two values: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inside 	</a:t>
            </a:r>
          </a:p>
          <a:p>
            <a:pPr lvl="1"/>
            <a:r>
              <a:rPr lang="en-GB" dirty="0"/>
              <a:t>If the text goes onto a second line, the text will wrap underneath the marker. </a:t>
            </a:r>
          </a:p>
          <a:p>
            <a:pPr lvl="1"/>
            <a:r>
              <a:rPr lang="en-GB" dirty="0"/>
              <a:t>It will also appear indented to where the text would have started if the list had a value of outside. 	</a:t>
            </a:r>
          </a:p>
          <a:p>
            <a:r>
              <a:rPr lang="en-GB" dirty="0"/>
              <a:t>outside 	</a:t>
            </a:r>
          </a:p>
          <a:p>
            <a:pPr lvl="1"/>
            <a:r>
              <a:rPr lang="en-GB" dirty="0"/>
              <a:t>If the text goes onto a second line, the text will be aligned with the start of the first line (to the right of the bullet). 	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 style="list-style-</a:t>
            </a:r>
            <a:r>
              <a:rPr lang="en-GB" dirty="0" err="1"/>
              <a:t>type:circle</a:t>
            </a:r>
            <a:r>
              <a:rPr lang="en-GB" dirty="0"/>
              <a:t>; list-</a:t>
            </a:r>
            <a:r>
              <a:rPr lang="en-GB" dirty="0" err="1"/>
              <a:t>stlye</a:t>
            </a:r>
            <a:r>
              <a:rPr lang="en-GB" dirty="0"/>
              <a:t>-</a:t>
            </a:r>
            <a:r>
              <a:rPr lang="en-GB" dirty="0" err="1"/>
              <a:t>position:outside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have the following five CSS properties, which can be used to control lists: </a:t>
            </a:r>
          </a:p>
          <a:p>
            <a:r>
              <a:rPr lang="en-GB" dirty="0"/>
              <a:t>The </a:t>
            </a:r>
            <a:r>
              <a:rPr lang="en-GB" b="1" dirty="0"/>
              <a:t>list-style-type</a:t>
            </a:r>
            <a:r>
              <a:rPr lang="en-GB" dirty="0"/>
              <a:t> allows you to control the shape or appearance of the marker. </a:t>
            </a:r>
          </a:p>
          <a:p>
            <a:r>
              <a:rPr lang="en-GB" dirty="0"/>
              <a:t>The </a:t>
            </a:r>
            <a:r>
              <a:rPr lang="en-GB" b="1" dirty="0"/>
              <a:t>list-style-position</a:t>
            </a:r>
            <a:r>
              <a:rPr lang="en-GB" dirty="0"/>
              <a:t> specifies whether a long point that wraps to a second line should align with the first line or start underneath the start of the marker.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 style="list-style-</a:t>
            </a:r>
            <a:r>
              <a:rPr lang="en-GB" dirty="0" err="1"/>
              <a:t>type:square;list</a:t>
            </a:r>
            <a:r>
              <a:rPr lang="en-GB" dirty="0"/>
              <a:t>-style-</a:t>
            </a:r>
            <a:r>
              <a:rPr lang="en-GB" dirty="0" err="1"/>
              <a:t>position:inside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style="list-style-</a:t>
            </a:r>
            <a:r>
              <a:rPr lang="en-GB" dirty="0" err="1"/>
              <a:t>type:decimal;list</a:t>
            </a:r>
            <a:r>
              <a:rPr lang="en-GB" dirty="0"/>
              <a:t>-</a:t>
            </a:r>
            <a:r>
              <a:rPr lang="en-GB" dirty="0" err="1"/>
              <a:t>stlye</a:t>
            </a:r>
            <a:r>
              <a:rPr lang="en-GB" dirty="0"/>
              <a:t>-</a:t>
            </a:r>
            <a:r>
              <a:rPr lang="en-GB" dirty="0" err="1"/>
              <a:t>position:outside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style="list-style-</a:t>
            </a:r>
            <a:r>
              <a:rPr lang="en-GB" dirty="0" err="1"/>
              <a:t>type:lower</a:t>
            </a:r>
            <a:r>
              <a:rPr lang="en-GB" dirty="0"/>
              <a:t>-</a:t>
            </a:r>
            <a:r>
              <a:rPr lang="en-GB" dirty="0" err="1"/>
              <a:t>alpha;list</a:t>
            </a:r>
            <a:r>
              <a:rPr lang="en-GB" dirty="0"/>
              <a:t>-style-</a:t>
            </a:r>
            <a:r>
              <a:rPr lang="en-GB" dirty="0" err="1"/>
              <a:t>position:inside</a:t>
            </a:r>
            <a:r>
              <a:rPr lang="en-GB" dirty="0"/>
              <a:t>;"&gt;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&gt;Maths&lt;/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&gt;Social Science&lt;/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</a:t>
            </a:r>
            <a:r>
              <a:rPr lang="en-GB" dirty="0" err="1"/>
              <a:t>li</a:t>
            </a:r>
            <a:r>
              <a:rPr lang="en-GB" dirty="0"/>
              <a:t>&gt;Physics&lt;/</a:t>
            </a:r>
            <a:r>
              <a:rPr lang="en-GB" dirty="0" err="1"/>
              <a:t>li</a:t>
            </a:r>
            <a:r>
              <a:rPr lang="en-GB" dirty="0"/>
              <a:t>&gt; </a:t>
            </a:r>
          </a:p>
          <a:p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/>
              <a:t>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list-style-position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385" y="1628800"/>
            <a:ext cx="829907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list-style-image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list-style-image</a:t>
            </a:r>
            <a:r>
              <a:rPr lang="en-US" dirty="0"/>
              <a:t> allows you to specify an image so that you can use your own bullet style. </a:t>
            </a:r>
          </a:p>
          <a:p>
            <a:r>
              <a:rPr lang="en-US" dirty="0"/>
              <a:t>The syntax is similar to the background-image property with the letters </a:t>
            </a:r>
            <a:r>
              <a:rPr lang="en-US" dirty="0" err="1"/>
              <a:t>url</a:t>
            </a:r>
            <a:r>
              <a:rPr lang="en-US" dirty="0"/>
              <a:t> starting the value of the property followed by the URL in brackets. </a:t>
            </a:r>
          </a:p>
          <a:p>
            <a:r>
              <a:rPr lang="en-US" dirty="0"/>
              <a:t>If it does not find the given image then default bullets are used. 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list-style-image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 style="list-style-image: </a:t>
            </a:r>
            <a:r>
              <a:rPr lang="en-US" dirty="0" err="1"/>
              <a:t>url</a:t>
            </a:r>
            <a:r>
              <a:rPr lang="en-US" dirty="0"/>
              <a:t>(/images/bullet.gif);"&gt;</a:t>
            </a:r>
            <a:r>
              <a:rPr lang="en-US" dirty="0" err="1"/>
              <a:t>Maths</a:t>
            </a:r>
            <a:r>
              <a:rPr lang="en-US" dirty="0"/>
              <a:t>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&gt;Social Science&lt;/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&gt;Physics&lt;/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list-style-image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 style="list-style-image: </a:t>
            </a:r>
            <a:r>
              <a:rPr lang="en-US" dirty="0" err="1"/>
              <a:t>url</a:t>
            </a:r>
            <a:r>
              <a:rPr lang="en-US" dirty="0"/>
              <a:t>(/images/bullet.gif);"&gt;</a:t>
            </a:r>
            <a:r>
              <a:rPr lang="en-US" dirty="0" err="1"/>
              <a:t>Maths</a:t>
            </a:r>
            <a:r>
              <a:rPr lang="en-US" dirty="0"/>
              <a:t>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&gt;Social Science&lt;/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&gt;Physics&lt;/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list-style-image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805820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Thelist</a:t>
            </a:r>
            <a:r>
              <a:rPr lang="en-US" b="1" dirty="0"/>
              <a:t>-style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list-style</a:t>
            </a:r>
            <a:r>
              <a:rPr lang="en-US" dirty="0"/>
              <a:t> allows you to specify all the list properties into a single expression. </a:t>
            </a:r>
          </a:p>
          <a:p>
            <a:r>
              <a:rPr lang="en-US" dirty="0"/>
              <a:t>These properties can appear in any order. 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Thelist</a:t>
            </a:r>
            <a:r>
              <a:rPr lang="en-US" b="1" dirty="0"/>
              <a:t>-style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style="list-style: inside square;"&gt;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err="1"/>
              <a:t>Maths</a:t>
            </a:r>
            <a:r>
              <a:rPr lang="en-US" dirty="0"/>
              <a:t>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&gt;Social Science&lt;/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&gt;Physics&lt;/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list-style-image</a:t>
            </a:r>
            <a:r>
              <a:rPr lang="en-GB" dirty="0"/>
              <a:t> specifies an image for the marker rather than a bullet point or number. </a:t>
            </a:r>
          </a:p>
          <a:p>
            <a:r>
              <a:rPr lang="en-GB" dirty="0"/>
              <a:t>The </a:t>
            </a:r>
            <a:r>
              <a:rPr lang="en-GB" b="1" dirty="0"/>
              <a:t>list-style</a:t>
            </a:r>
            <a:r>
              <a:rPr lang="en-GB" dirty="0"/>
              <a:t> serves as shorthand for the preceding properties. </a:t>
            </a:r>
          </a:p>
          <a:p>
            <a:r>
              <a:rPr lang="en-GB" dirty="0"/>
              <a:t>The </a:t>
            </a:r>
            <a:r>
              <a:rPr lang="en-GB" b="1" dirty="0"/>
              <a:t>marker-offset</a:t>
            </a:r>
            <a:r>
              <a:rPr lang="en-GB" dirty="0"/>
              <a:t> specifies the distance between a marker and the text in the list.</a:t>
            </a:r>
          </a:p>
          <a:p>
            <a:r>
              <a:rPr lang="en-GB" dirty="0"/>
              <a:t>Now we will see how to use these properties with examples. </a:t>
            </a:r>
            <a:r>
              <a:rPr lang="en-GB" b="1" dirty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Thelist</a:t>
            </a:r>
            <a:r>
              <a:rPr lang="en-US" b="1" dirty="0"/>
              <a:t>-style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style="list-style: outside upper-alpha;"&gt;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err="1"/>
              <a:t>Maths</a:t>
            </a:r>
            <a:r>
              <a:rPr lang="en-US" dirty="0"/>
              <a:t>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&gt;Social Science&lt;/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&gt;Physics&lt;/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Thelist</a:t>
            </a:r>
            <a:r>
              <a:rPr lang="en-US" b="1" dirty="0"/>
              <a:t>-style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825596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marker-offset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marker-offset </a:t>
            </a:r>
            <a:r>
              <a:rPr lang="en-US" dirty="0"/>
              <a:t>property allows you to specify the distance between the marker and the text relating to that marker. </a:t>
            </a:r>
          </a:p>
          <a:p>
            <a:r>
              <a:rPr lang="en-US" dirty="0"/>
              <a:t>Its value should be a length as shown in the following example: </a:t>
            </a:r>
          </a:p>
          <a:p>
            <a:r>
              <a:rPr lang="en-US" dirty="0"/>
              <a:t>Unfortunately, this property is not supported in IE 6 or Netscape 7. </a:t>
            </a:r>
          </a:p>
          <a:p>
            <a:r>
              <a:rPr lang="en-US" dirty="0"/>
              <a:t>Here is an example: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marker-offset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style="list-style: inside square; marker-offset:2em;"&gt;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err="1"/>
              <a:t>Maths</a:t>
            </a:r>
            <a:r>
              <a:rPr lang="en-US" dirty="0"/>
              <a:t>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&gt;Social Science&lt;/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&gt;Physics&lt;/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marker-offset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style="list-style: outside upper-alpha; marker-offset:2cm;"&gt;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</a:t>
            </a:r>
            <a:r>
              <a:rPr lang="en-US" dirty="0" err="1"/>
              <a:t>Maths</a:t>
            </a:r>
            <a:r>
              <a:rPr lang="en-US" dirty="0"/>
              <a:t>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&gt;Social Science&lt;/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&gt;Physics&lt;/</a:t>
            </a:r>
            <a:r>
              <a:rPr lang="en-US" dirty="0" err="1"/>
              <a:t>li</a:t>
            </a:r>
            <a:r>
              <a:rPr lang="en-US" dirty="0"/>
              <a:t>&gt; 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marker-offset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85992"/>
            <a:ext cx="805820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padding</a:t>
            </a:r>
            <a:r>
              <a:rPr lang="en-US" dirty="0"/>
              <a:t> property allows you to specify how much space should appear between the content of an element and its border: </a:t>
            </a:r>
          </a:p>
          <a:p>
            <a:r>
              <a:rPr lang="en-US" dirty="0"/>
              <a:t>The value of this attribute should be either a length, a percentage, or the word </a:t>
            </a:r>
            <a:r>
              <a:rPr lang="en-US" i="1" dirty="0"/>
              <a:t>inherit.</a:t>
            </a:r>
          </a:p>
          <a:p>
            <a:r>
              <a:rPr lang="en-US" dirty="0"/>
              <a:t>If the value is </a:t>
            </a:r>
            <a:r>
              <a:rPr lang="en-US" i="1" dirty="0"/>
              <a:t>inherit</a:t>
            </a:r>
            <a:r>
              <a:rPr lang="en-US" dirty="0"/>
              <a:t>, it will have the same padding as its parent element. </a:t>
            </a:r>
          </a:p>
          <a:p>
            <a:r>
              <a:rPr lang="en-US" dirty="0"/>
              <a:t>If a percentage is used, the percentage is of the containing box.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CSS properties can be used to control lists. </a:t>
            </a:r>
          </a:p>
          <a:p>
            <a:r>
              <a:rPr lang="en-US" dirty="0"/>
              <a:t>You can also set different values for the padding on each side of the box using the following properties: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padding-bottom</a:t>
            </a:r>
            <a:r>
              <a:rPr lang="en-US" dirty="0"/>
              <a:t> specifies the bottom padding of an element. </a:t>
            </a:r>
          </a:p>
          <a:p>
            <a:r>
              <a:rPr lang="en-US" dirty="0"/>
              <a:t>The </a:t>
            </a:r>
            <a:r>
              <a:rPr lang="en-US" b="1" dirty="0"/>
              <a:t>padding-top</a:t>
            </a:r>
            <a:r>
              <a:rPr lang="en-US" dirty="0"/>
              <a:t> specifies the top padding of an element. </a:t>
            </a:r>
          </a:p>
          <a:p>
            <a:r>
              <a:rPr lang="en-US" dirty="0"/>
              <a:t>The </a:t>
            </a:r>
            <a:r>
              <a:rPr lang="en-US" b="1" dirty="0"/>
              <a:t>padding-left</a:t>
            </a:r>
            <a:r>
              <a:rPr lang="en-US" dirty="0"/>
              <a:t> specifies the left padding of an element. </a:t>
            </a:r>
          </a:p>
          <a:p>
            <a:r>
              <a:rPr lang="en-US" dirty="0"/>
              <a:t>The </a:t>
            </a:r>
            <a:r>
              <a:rPr lang="en-US" b="1" dirty="0"/>
              <a:t>padding-right</a:t>
            </a:r>
            <a:r>
              <a:rPr lang="en-US" dirty="0"/>
              <a:t> specifies the right padding of an element. </a:t>
            </a:r>
          </a:p>
          <a:p>
            <a:r>
              <a:rPr lang="en-US" dirty="0"/>
              <a:t>The </a:t>
            </a:r>
            <a:r>
              <a:rPr lang="en-US" b="1" dirty="0"/>
              <a:t>padding</a:t>
            </a:r>
            <a:r>
              <a:rPr lang="en-US" dirty="0"/>
              <a:t> serves as shorthand for the preceding properties.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padding-bottom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padding-bottom</a:t>
            </a:r>
            <a:r>
              <a:rPr lang="en-US" dirty="0"/>
              <a:t> property sets the bottom padding (space) of an element. </a:t>
            </a:r>
          </a:p>
          <a:p>
            <a:r>
              <a:rPr lang="en-US" dirty="0"/>
              <a:t>This can take a value in terms of length of %.</a:t>
            </a:r>
          </a:p>
          <a:p>
            <a:r>
              <a:rPr lang="en-US" dirty="0"/>
              <a:t>Here is an example: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list-style-type</a:t>
            </a:r>
            <a:r>
              <a:rPr lang="en-GB" dirty="0"/>
              <a:t> property allows you to control the shape or style of a bullet point (also known as a marker) in case of unordered lists and the style of numbering characters in ordered lists. </a:t>
            </a:r>
          </a:p>
          <a:p>
            <a:r>
              <a:rPr lang="en-GB" dirty="0"/>
              <a:t>Here are the values, which can be used for an unordered list: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padding-bottom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 style="padding-bottom: 15px; border:1px solid black;"&gt; </a:t>
            </a:r>
          </a:p>
          <a:p>
            <a:r>
              <a:rPr lang="en-US" dirty="0"/>
              <a:t>This is a paragraph with a specified bottom padding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style="padding-bottom: 5%; border:1px solid black;"&gt; </a:t>
            </a:r>
          </a:p>
          <a:p>
            <a:r>
              <a:rPr lang="en-US" dirty="0"/>
              <a:t>This is another paragraph with a specified bottom padding in percent </a:t>
            </a:r>
          </a:p>
          <a:p>
            <a:r>
              <a:rPr lang="en-US" dirty="0"/>
              <a:t>&lt;/p&gt;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padding-bottom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2285992"/>
            <a:ext cx="783378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padding-top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padding-top</a:t>
            </a:r>
            <a:r>
              <a:rPr lang="en-US" dirty="0"/>
              <a:t> property sets the top padding (space) of an element. </a:t>
            </a:r>
          </a:p>
          <a:p>
            <a:r>
              <a:rPr lang="en-US" dirty="0"/>
              <a:t>This can take a value in terms of length of %. </a:t>
            </a:r>
          </a:p>
          <a:p>
            <a:r>
              <a:rPr lang="en-US" dirty="0"/>
              <a:t>Here is an example: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padding-top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&lt;p style="padding-top: 15px; border:1px solid black;"&gt; </a:t>
            </a:r>
          </a:p>
          <a:p>
            <a:r>
              <a:rPr lang="en-US" dirty="0"/>
              <a:t>This is a paragraph with a specified top padding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style="padding-top: 5%; border:1px solid black;"&gt; </a:t>
            </a:r>
          </a:p>
          <a:p>
            <a:r>
              <a:rPr lang="en-US" dirty="0"/>
              <a:t>This is another paragraph with a specified top padding in percent </a:t>
            </a:r>
          </a:p>
          <a:p>
            <a:r>
              <a:rPr lang="en-US" dirty="0"/>
              <a:t>&lt;/p&gt;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padding-top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8303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padding-left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padding-left</a:t>
            </a:r>
            <a:r>
              <a:rPr lang="en-US" dirty="0"/>
              <a:t> property sets the left padding (space) of an element. </a:t>
            </a:r>
          </a:p>
          <a:p>
            <a:r>
              <a:rPr lang="en-US" dirty="0"/>
              <a:t>This can take a value in terms of length of %. </a:t>
            </a:r>
          </a:p>
          <a:p>
            <a:r>
              <a:rPr lang="en-US" dirty="0"/>
              <a:t>Here is an example: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padding-left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&lt;p style="padding-left: 15px; border:1px solid black;"&gt; </a:t>
            </a:r>
          </a:p>
          <a:p>
            <a:r>
              <a:rPr lang="en-US" dirty="0"/>
              <a:t>This is a paragraph with a specified left padding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style="padding-left: 15%; border:1px solid black;"&gt; </a:t>
            </a:r>
          </a:p>
          <a:p>
            <a:r>
              <a:rPr lang="en-US" dirty="0"/>
              <a:t>This is another paragraph with a specified left padding in percent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padding-left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85992"/>
            <a:ext cx="835301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padding-right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padding-right</a:t>
            </a:r>
            <a:r>
              <a:rPr lang="en-US" dirty="0"/>
              <a:t> property sets the right padding (space) of an element. </a:t>
            </a:r>
          </a:p>
          <a:p>
            <a:r>
              <a:rPr lang="en-US" dirty="0"/>
              <a:t>This can take a value in terms of length of %. </a:t>
            </a:r>
          </a:p>
          <a:p>
            <a:r>
              <a:rPr lang="en-US" dirty="0"/>
              <a:t>Here is an example: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padding-right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&lt;p style="padding-right: 15px; border:1px solid black;"&gt; </a:t>
            </a:r>
          </a:p>
          <a:p>
            <a:r>
              <a:rPr lang="en-US" dirty="0"/>
              <a:t>This is a paragraph with a specified right padding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style="padding-right: 5%; border:1px solid black;"&gt; </a:t>
            </a:r>
          </a:p>
          <a:p>
            <a:r>
              <a:rPr lang="en-US" dirty="0"/>
              <a:t>This is another paragraph with a specified right padding in percent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None 	</a:t>
            </a:r>
          </a:p>
          <a:p>
            <a:pPr lvl="1"/>
            <a:r>
              <a:rPr lang="en-GB" dirty="0"/>
              <a:t>NA 	</a:t>
            </a:r>
          </a:p>
          <a:p>
            <a:r>
              <a:rPr lang="en-GB" dirty="0"/>
              <a:t>disc (default) 	</a:t>
            </a:r>
          </a:p>
          <a:p>
            <a:pPr lvl="1"/>
            <a:r>
              <a:rPr lang="en-GB" dirty="0"/>
              <a:t>A filled-in circle 	</a:t>
            </a:r>
          </a:p>
          <a:p>
            <a:r>
              <a:rPr lang="en-GB" dirty="0"/>
              <a:t>Circle 	</a:t>
            </a:r>
          </a:p>
          <a:p>
            <a:pPr lvl="1"/>
            <a:r>
              <a:rPr lang="en-GB" dirty="0"/>
              <a:t>An empty circle 	</a:t>
            </a:r>
          </a:p>
          <a:p>
            <a:r>
              <a:rPr lang="en-GB" dirty="0"/>
              <a:t>Square 	</a:t>
            </a:r>
          </a:p>
          <a:p>
            <a:pPr lvl="1"/>
            <a:r>
              <a:rPr lang="en-GB" dirty="0"/>
              <a:t>A filled-in square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padding-right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800105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padding</a:t>
            </a:r>
            <a:r>
              <a:rPr lang="en-US" dirty="0"/>
              <a:t> property sets the left, right, top and bottom padding (space) of an element. </a:t>
            </a:r>
          </a:p>
          <a:p>
            <a:r>
              <a:rPr lang="en-US" dirty="0"/>
              <a:t>This can take a value in terms of length of %.</a:t>
            </a:r>
          </a:p>
          <a:p>
            <a:r>
              <a:rPr lang="en-US" dirty="0"/>
              <a:t>Here is an example: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 style="padding: 15px; border:1px solid black;"&gt; </a:t>
            </a:r>
          </a:p>
          <a:p>
            <a:r>
              <a:rPr lang="en-US" dirty="0"/>
              <a:t>all four padding will be 15px </a:t>
            </a:r>
          </a:p>
          <a:p>
            <a:r>
              <a:rPr lang="en-US" dirty="0"/>
              <a:t>&lt;/p&gt; </a:t>
            </a:r>
          </a:p>
          <a:p>
            <a:r>
              <a:rPr lang="en-US" dirty="0"/>
              <a:t>&lt;p style="padding:10px 2%; border:1px solid black;"&gt; </a:t>
            </a:r>
          </a:p>
          <a:p>
            <a:r>
              <a:rPr lang="en-US" dirty="0"/>
              <a:t>top and bottom padding will be 10px, left and right padding will be 2% of the total width of the document.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style="padding: 10px 2% 10px; border:1px solid black;"&gt; </a:t>
            </a:r>
          </a:p>
          <a:p>
            <a:r>
              <a:rPr lang="en-US" dirty="0"/>
              <a:t>top padding will be 10px, left and right padding will be 2% of the total width of the document, bottom padding will be 10px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 style="padding: 10px 2% 10px </a:t>
            </a:r>
            <a:r>
              <a:rPr lang="en-US" dirty="0" err="1"/>
              <a:t>10px</a:t>
            </a:r>
            <a:r>
              <a:rPr lang="en-US" dirty="0"/>
              <a:t>; border:1px solid black;"&gt; </a:t>
            </a:r>
          </a:p>
          <a:p>
            <a:r>
              <a:rPr lang="en-US" dirty="0"/>
              <a:t>top padding will be 10px, right padding will be 2% of the total width of the document, bottom padding and top padding will be 10px </a:t>
            </a:r>
          </a:p>
          <a:p>
            <a:r>
              <a:rPr lang="en-US" dirty="0"/>
              <a:t>&lt;/p&gt;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Padding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80108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cursor</a:t>
            </a:r>
            <a:r>
              <a:rPr lang="en-US" dirty="0"/>
              <a:t> property of CSS allows you to specify the type of cursor that should be displayed to the user.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good usage of this property is in using images for submit buttons on forms. </a:t>
            </a:r>
          </a:p>
          <a:p>
            <a:r>
              <a:rPr lang="en-US" dirty="0"/>
              <a:t>By default, when a cursor hovers over a link, the cursor changes from a pointer to a hand.</a:t>
            </a:r>
          </a:p>
          <a:p>
            <a:r>
              <a:rPr lang="en-US" dirty="0"/>
              <a:t>However, it does not change form for a submit button on a form. </a:t>
            </a:r>
          </a:p>
          <a:p>
            <a:r>
              <a:rPr lang="en-US" dirty="0"/>
              <a:t>Therefore, whenever someone hovers over an image that is a submit button, it provides a visual clue that the image is clickable.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possible values for the cursor property: </a:t>
            </a:r>
          </a:p>
          <a:p>
            <a:r>
              <a:rPr lang="en-US" dirty="0"/>
              <a:t>auto 	</a:t>
            </a:r>
          </a:p>
          <a:p>
            <a:pPr lvl="1"/>
            <a:r>
              <a:rPr lang="en-US" dirty="0"/>
              <a:t>Shape of the cursor depends on the context area it is over. </a:t>
            </a:r>
          </a:p>
          <a:p>
            <a:pPr lvl="1"/>
            <a:r>
              <a:rPr lang="en-US" dirty="0"/>
              <a:t>For example, an ‘I’ over text, a ‘hand’ over a link, and so on. 	</a:t>
            </a:r>
          </a:p>
          <a:p>
            <a:r>
              <a:rPr lang="en-US" dirty="0"/>
              <a:t>crosshair 	</a:t>
            </a:r>
          </a:p>
          <a:p>
            <a:pPr lvl="1"/>
            <a:r>
              <a:rPr lang="en-US" dirty="0"/>
              <a:t>A crosshair or plus sign. 	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	</a:t>
            </a:r>
          </a:p>
          <a:p>
            <a:pPr lvl="1"/>
            <a:r>
              <a:rPr lang="en-US" dirty="0"/>
              <a:t>An arrow. 	</a:t>
            </a:r>
          </a:p>
          <a:p>
            <a:r>
              <a:rPr lang="en-US" dirty="0"/>
              <a:t>pointer 	</a:t>
            </a:r>
          </a:p>
          <a:p>
            <a:pPr lvl="1"/>
            <a:r>
              <a:rPr lang="en-US" dirty="0"/>
              <a:t>A pointing hand (in IE 4 this value is hand). </a:t>
            </a:r>
          </a:p>
          <a:p>
            <a:r>
              <a:rPr lang="en-US" dirty="0"/>
              <a:t>move 	</a:t>
            </a:r>
          </a:p>
          <a:p>
            <a:pPr lvl="1"/>
            <a:r>
              <a:rPr lang="en-US" dirty="0"/>
              <a:t>The ‘I’ bar. 	</a:t>
            </a:r>
          </a:p>
          <a:p>
            <a:r>
              <a:rPr lang="en-US" dirty="0"/>
              <a:t>e-resize 	</a:t>
            </a:r>
          </a:p>
          <a:p>
            <a:pPr lvl="1"/>
            <a:r>
              <a:rPr lang="en-US" dirty="0"/>
              <a:t>The cursor indicates that an edge of a box is to be moved right (east). 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are the values, which can be used for an ordered list: </a:t>
            </a:r>
          </a:p>
          <a:p>
            <a:r>
              <a:rPr lang="en-GB" dirty="0"/>
              <a:t>Decimal 	</a:t>
            </a:r>
          </a:p>
          <a:p>
            <a:pPr lvl="1"/>
            <a:r>
              <a:rPr lang="en-GB" dirty="0"/>
              <a:t>Number 	</a:t>
            </a:r>
          </a:p>
          <a:p>
            <a:pPr lvl="2"/>
            <a:r>
              <a:rPr lang="en-GB" dirty="0"/>
              <a:t>1,2,3,4,5 	</a:t>
            </a:r>
          </a:p>
          <a:p>
            <a:r>
              <a:rPr lang="en-GB" dirty="0"/>
              <a:t>decimal-leading-zero 	</a:t>
            </a:r>
          </a:p>
          <a:p>
            <a:pPr lvl="1"/>
            <a:r>
              <a:rPr lang="en-GB" dirty="0"/>
              <a:t>0 before the number 	</a:t>
            </a:r>
          </a:p>
          <a:p>
            <a:pPr lvl="2"/>
            <a:r>
              <a:rPr lang="en-GB" dirty="0"/>
              <a:t>01, 02, 03, 04, 05 	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ne-resize 	</a:t>
            </a:r>
          </a:p>
          <a:p>
            <a:pPr lvl="1"/>
            <a:r>
              <a:rPr lang="en-US" dirty="0"/>
              <a:t>The cursor indicates that an edge of a box is to be moved up and right (north/east). 	</a:t>
            </a:r>
          </a:p>
          <a:p>
            <a:r>
              <a:rPr lang="en-US" dirty="0" err="1"/>
              <a:t>nw</a:t>
            </a:r>
            <a:r>
              <a:rPr lang="en-US" dirty="0"/>
              <a:t>-resize 	</a:t>
            </a:r>
          </a:p>
          <a:p>
            <a:pPr lvl="1"/>
            <a:r>
              <a:rPr lang="en-US" dirty="0"/>
              <a:t>The cursor indicates that an edge of a box is to be moved up and left (north/west). 	</a:t>
            </a:r>
          </a:p>
          <a:p>
            <a:r>
              <a:rPr lang="en-US" dirty="0"/>
              <a:t>n-resize 	</a:t>
            </a:r>
          </a:p>
          <a:p>
            <a:pPr lvl="1"/>
            <a:r>
              <a:rPr lang="en-US" dirty="0"/>
              <a:t>The cursor indicates that an edge of a box is to be moved up (north). 	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se-resize 	</a:t>
            </a:r>
          </a:p>
          <a:p>
            <a:r>
              <a:rPr lang="en-US" dirty="0"/>
              <a:t>The cursor indicates that an edge of a box is to be moved down and right (south/east). 	</a:t>
            </a:r>
          </a:p>
          <a:p>
            <a:r>
              <a:rPr lang="en-US" dirty="0" err="1"/>
              <a:t>sw</a:t>
            </a:r>
            <a:r>
              <a:rPr lang="en-US" dirty="0"/>
              <a:t>-resize 	</a:t>
            </a:r>
          </a:p>
          <a:p>
            <a:r>
              <a:rPr lang="en-US" dirty="0"/>
              <a:t>The cursor indicates that an edge of a box is to be moved down and left (south/west). 	</a:t>
            </a:r>
          </a:p>
          <a:p>
            <a:r>
              <a:rPr lang="en-US" dirty="0"/>
              <a:t>s-resize 	</a:t>
            </a:r>
          </a:p>
          <a:p>
            <a:r>
              <a:rPr lang="en-US" dirty="0"/>
              <a:t>The cursor indicates that an edge of a box is to be moved down (south). 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w-resize 	</a:t>
            </a:r>
          </a:p>
          <a:p>
            <a:pPr lvl="1"/>
            <a:r>
              <a:rPr lang="en-US" dirty="0"/>
              <a:t>The cursor indicates that an edge of a box is to be moved left (west). 	</a:t>
            </a:r>
          </a:p>
          <a:p>
            <a:r>
              <a:rPr lang="en-US" dirty="0"/>
              <a:t>text </a:t>
            </a:r>
          </a:p>
          <a:p>
            <a:pPr lvl="1"/>
            <a:r>
              <a:rPr lang="en-US" dirty="0"/>
              <a:t>The I bar. 	</a:t>
            </a:r>
          </a:p>
          <a:p>
            <a:r>
              <a:rPr lang="en-US" dirty="0"/>
              <a:t>wait 	</a:t>
            </a:r>
          </a:p>
          <a:p>
            <a:pPr lvl="1"/>
            <a:r>
              <a:rPr lang="en-US" dirty="0"/>
              <a:t>An hour glass. 	</a:t>
            </a:r>
          </a:p>
          <a:p>
            <a:r>
              <a:rPr lang="en-US" dirty="0"/>
              <a:t>help 	</a:t>
            </a:r>
          </a:p>
          <a:p>
            <a:pPr lvl="1"/>
            <a:r>
              <a:rPr lang="en-US" dirty="0"/>
              <a:t>A question mark or balloon, ideal for use over help buttons. </a:t>
            </a:r>
          </a:p>
          <a:p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&gt; 	</a:t>
            </a:r>
          </a:p>
          <a:p>
            <a:pPr lvl="1"/>
            <a:r>
              <a:rPr lang="en-US" dirty="0"/>
              <a:t>The source of a cursor image file. 	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You should try to use only these values to add helpful information for users, and in places, they would expect to see that cursor.</a:t>
            </a:r>
          </a:p>
          <a:p>
            <a:r>
              <a:rPr lang="en-US" dirty="0"/>
              <a:t>For example, using the crosshair when someone hovers over a link can confuse the visitors. </a:t>
            </a:r>
          </a:p>
          <a:p>
            <a:r>
              <a:rPr lang="en-US" dirty="0"/>
              <a:t>Here is an example: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&lt;p&gt;Move the mouse over the words to see the cursor change:&lt;/p&gt;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cursor:auto</a:t>
            </a:r>
            <a:r>
              <a:rPr lang="en-US" dirty="0"/>
              <a:t>"&gt;Auto&lt;/div&gt;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cursor:crosshair</a:t>
            </a:r>
            <a:r>
              <a:rPr lang="en-US" dirty="0"/>
              <a:t>"&gt;Crosshair&lt;/div&gt;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cursor:default</a:t>
            </a:r>
            <a:r>
              <a:rPr lang="en-US" dirty="0"/>
              <a:t>"&gt;Default&lt;/div&gt; </a:t>
            </a:r>
          </a:p>
          <a:p>
            <a:r>
              <a:rPr lang="fr-FR" dirty="0"/>
              <a:t>&lt;</a:t>
            </a:r>
            <a:r>
              <a:rPr lang="fr-FR" dirty="0" err="1"/>
              <a:t>div</a:t>
            </a:r>
            <a:r>
              <a:rPr lang="fr-FR" dirty="0"/>
              <a:t> style="</a:t>
            </a:r>
            <a:r>
              <a:rPr lang="fr-FR" dirty="0" err="1"/>
              <a:t>cursor:pointer</a:t>
            </a:r>
            <a:r>
              <a:rPr lang="fr-FR" dirty="0"/>
              <a:t>"&gt;Pointer&lt;/</a:t>
            </a:r>
            <a:r>
              <a:rPr lang="fr-FR" dirty="0" err="1"/>
              <a:t>div</a:t>
            </a:r>
            <a:r>
              <a:rPr lang="fr-FR" dirty="0"/>
              <a:t>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cursor:move</a:t>
            </a:r>
            <a:r>
              <a:rPr lang="en-US" dirty="0"/>
              <a:t>"&gt;Move&lt;/div&gt; </a:t>
            </a:r>
          </a:p>
          <a:p>
            <a:r>
              <a:rPr lang="pt-BR" dirty="0"/>
              <a:t>&lt;div style="cursor:e-resize"&gt;e-resize&lt;/div&gt; </a:t>
            </a:r>
          </a:p>
          <a:p>
            <a:r>
              <a:rPr lang="fr-FR" dirty="0"/>
              <a:t>&lt;</a:t>
            </a:r>
            <a:r>
              <a:rPr lang="fr-FR" dirty="0" err="1"/>
              <a:t>div</a:t>
            </a:r>
            <a:r>
              <a:rPr lang="fr-FR" dirty="0"/>
              <a:t> style="</a:t>
            </a:r>
            <a:r>
              <a:rPr lang="fr-FR" dirty="0" err="1"/>
              <a:t>cursor:ne-resize</a:t>
            </a:r>
            <a:r>
              <a:rPr lang="fr-FR" dirty="0"/>
              <a:t>"&gt;ne-</a:t>
            </a:r>
            <a:r>
              <a:rPr lang="fr-FR" dirty="0" err="1"/>
              <a:t>resize</a:t>
            </a:r>
            <a:r>
              <a:rPr lang="fr-FR" dirty="0"/>
              <a:t>&lt;/</a:t>
            </a:r>
            <a:r>
              <a:rPr lang="fr-FR" dirty="0" err="1"/>
              <a:t>div</a:t>
            </a:r>
            <a:r>
              <a:rPr lang="fr-FR" dirty="0"/>
              <a:t>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cursor:nw</a:t>
            </a:r>
            <a:r>
              <a:rPr lang="en-US" dirty="0"/>
              <a:t>-resize"&gt;</a:t>
            </a:r>
            <a:r>
              <a:rPr lang="en-US" dirty="0" err="1"/>
              <a:t>nw</a:t>
            </a:r>
            <a:r>
              <a:rPr lang="en-US" dirty="0"/>
              <a:t>-resize&lt;/div&gt;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&lt;div style="cursor:n-resize"&gt;n-resize&lt;/div&gt;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cursor:se</a:t>
            </a:r>
            <a:r>
              <a:rPr lang="en-US" dirty="0"/>
              <a:t>-resize"&gt;se-resize&lt;/div&gt;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cursor:sw</a:t>
            </a:r>
            <a:r>
              <a:rPr lang="en-US" dirty="0"/>
              <a:t>-resize"&gt;</a:t>
            </a:r>
            <a:r>
              <a:rPr lang="en-US" dirty="0" err="1"/>
              <a:t>sw</a:t>
            </a:r>
            <a:r>
              <a:rPr lang="en-US" dirty="0"/>
              <a:t>-resize&lt;/div&gt;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cursor:s</a:t>
            </a:r>
            <a:r>
              <a:rPr lang="en-US" dirty="0"/>
              <a:t>-resize"&gt;s-resize&lt;/div&gt; </a:t>
            </a:r>
          </a:p>
          <a:p>
            <a:r>
              <a:rPr lang="pl-PL" dirty="0"/>
              <a:t>&lt;div style="cursor:w-resize"&gt;w-resize&lt;/div&gt;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cursor:text</a:t>
            </a:r>
            <a:r>
              <a:rPr lang="en-US" dirty="0"/>
              <a:t>"&gt;text&lt;/div&gt;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cursor:wait</a:t>
            </a:r>
            <a:r>
              <a:rPr lang="en-US" dirty="0"/>
              <a:t>"&gt;wait&lt;/div&gt; </a:t>
            </a:r>
          </a:p>
          <a:p>
            <a:r>
              <a:rPr lang="en-US" dirty="0"/>
              <a:t>&lt;div style="</a:t>
            </a:r>
            <a:r>
              <a:rPr lang="en-US" dirty="0" err="1"/>
              <a:t>cursor:help</a:t>
            </a:r>
            <a:r>
              <a:rPr lang="en-US" dirty="0"/>
              <a:t>"&gt;help&lt;/div&gt;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produce the following result: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8083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lower-alpha 	</a:t>
            </a:r>
          </a:p>
          <a:p>
            <a:pPr lvl="1"/>
            <a:r>
              <a:rPr lang="en-GB" dirty="0"/>
              <a:t>Lowercase alphanumeric characters 	</a:t>
            </a:r>
          </a:p>
          <a:p>
            <a:pPr lvl="2"/>
            <a:r>
              <a:rPr lang="pt-BR" dirty="0"/>
              <a:t>a, b, c, d, e 	</a:t>
            </a:r>
          </a:p>
          <a:p>
            <a:r>
              <a:rPr lang="en-GB" dirty="0"/>
              <a:t>upper-alpha 	</a:t>
            </a:r>
          </a:p>
          <a:p>
            <a:pPr lvl="1"/>
            <a:r>
              <a:rPr lang="en-GB" dirty="0"/>
              <a:t>Uppercase alphanumeric characters 	</a:t>
            </a:r>
          </a:p>
          <a:p>
            <a:pPr lvl="2"/>
            <a:r>
              <a:rPr lang="pt-BR" dirty="0"/>
              <a:t>A, B, C, D, E 	</a:t>
            </a:r>
          </a:p>
          <a:p>
            <a:r>
              <a:rPr lang="en-GB" dirty="0"/>
              <a:t>lower-roman 	</a:t>
            </a:r>
          </a:p>
          <a:p>
            <a:pPr lvl="1"/>
            <a:r>
              <a:rPr lang="en-GB" dirty="0"/>
              <a:t>Lowercase Roman numerals 	</a:t>
            </a:r>
          </a:p>
          <a:p>
            <a:pPr lvl="2"/>
            <a:r>
              <a:rPr lang="nn-NO" dirty="0"/>
              <a:t>i, ii, iii, iv, v 	</a:t>
            </a:r>
          </a:p>
          <a:p>
            <a:r>
              <a:rPr lang="en-GB" dirty="0"/>
              <a:t>upper-</a:t>
            </a:r>
            <a:r>
              <a:rPr lang="en-GB" dirty="0" err="1"/>
              <a:t>latin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upper-</a:t>
            </a:r>
            <a:r>
              <a:rPr lang="en-GB" dirty="0" err="1"/>
              <a:t>latin</a:t>
            </a:r>
            <a:r>
              <a:rPr lang="en-GB" dirty="0"/>
              <a:t> 	</a:t>
            </a:r>
          </a:p>
          <a:p>
            <a:pPr lvl="2"/>
            <a:r>
              <a:rPr lang="en-GB" dirty="0"/>
              <a:t>A, B, C, D, E 	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upper-roman 	</a:t>
            </a:r>
          </a:p>
          <a:p>
            <a:pPr lvl="1"/>
            <a:r>
              <a:rPr lang="sv-SE" dirty="0"/>
              <a:t>Uppercase Roman numerals</a:t>
            </a:r>
          </a:p>
          <a:p>
            <a:pPr lvl="2"/>
            <a:r>
              <a:rPr lang="sv-SE" dirty="0"/>
              <a:t>I, II, III, IV, V</a:t>
            </a:r>
          </a:p>
          <a:p>
            <a:r>
              <a:rPr lang="en-GB" dirty="0"/>
              <a:t>lower-</a:t>
            </a:r>
            <a:r>
              <a:rPr lang="en-GB" dirty="0" err="1"/>
              <a:t>greek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lower-</a:t>
            </a:r>
            <a:r>
              <a:rPr lang="en-GB" dirty="0" err="1"/>
              <a:t>greek</a:t>
            </a:r>
            <a:r>
              <a:rPr lang="en-GB" dirty="0"/>
              <a:t> 	</a:t>
            </a:r>
          </a:p>
          <a:p>
            <a:pPr lvl="2"/>
            <a:r>
              <a:rPr lang="en-GB" dirty="0"/>
              <a:t>alpha, beta, gamma 	</a:t>
            </a:r>
          </a:p>
          <a:p>
            <a:r>
              <a:rPr lang="en-GB" dirty="0"/>
              <a:t>lower-</a:t>
            </a:r>
            <a:r>
              <a:rPr lang="en-GB" dirty="0" err="1"/>
              <a:t>latin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lower-</a:t>
            </a:r>
            <a:r>
              <a:rPr lang="en-GB" dirty="0" err="1"/>
              <a:t>latin</a:t>
            </a:r>
            <a:r>
              <a:rPr lang="en-GB" dirty="0"/>
              <a:t> 	</a:t>
            </a:r>
          </a:p>
          <a:p>
            <a:pPr lvl="2"/>
            <a:r>
              <a:rPr lang="en-GB" dirty="0"/>
              <a:t>a, b, c, d, e 	</a:t>
            </a:r>
            <a:r>
              <a:rPr lang="sv-SE" dirty="0"/>
              <a:t> 	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list-style-type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hebrew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traditional Hebrew numbering 	</a:t>
            </a:r>
          </a:p>
          <a:p>
            <a:r>
              <a:rPr lang="en-GB" dirty="0" err="1"/>
              <a:t>armenian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traditional Armenian numbering</a:t>
            </a:r>
          </a:p>
          <a:p>
            <a:r>
              <a:rPr lang="en-GB" dirty="0" err="1"/>
              <a:t>georgian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The marker is traditional Georgian numbering</a:t>
            </a:r>
          </a:p>
          <a:p>
            <a:r>
              <a:rPr lang="en-GB" dirty="0" err="1"/>
              <a:t>cjk</a:t>
            </a:r>
            <a:r>
              <a:rPr lang="en-GB" dirty="0"/>
              <a:t>-ideographic 	</a:t>
            </a:r>
          </a:p>
          <a:p>
            <a:pPr lvl="1"/>
            <a:r>
              <a:rPr lang="en-GB" dirty="0"/>
              <a:t>The marker is plain ideographic numbers 	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2796</Words>
  <Application>Microsoft Office PowerPoint</Application>
  <PresentationFormat>On-screen Show (4:3)</PresentationFormat>
  <Paragraphs>356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Arial</vt:lpstr>
      <vt:lpstr>Calibri</vt:lpstr>
      <vt:lpstr>Office Theme</vt:lpstr>
      <vt:lpstr>CSS LISTS </vt:lpstr>
      <vt:lpstr>LISTS </vt:lpstr>
      <vt:lpstr>LISTS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list-style-type Property</vt:lpstr>
      <vt:lpstr>The list-style-position Property</vt:lpstr>
      <vt:lpstr>The list-style-position Property</vt:lpstr>
      <vt:lpstr>The list-style-position Property</vt:lpstr>
      <vt:lpstr>The list-style-position Property</vt:lpstr>
      <vt:lpstr>The list-style-position Property</vt:lpstr>
      <vt:lpstr>The list-style-position Property</vt:lpstr>
      <vt:lpstr>The list-style-position Property</vt:lpstr>
      <vt:lpstr>The list-style-image Property</vt:lpstr>
      <vt:lpstr>The list-style-image Property</vt:lpstr>
      <vt:lpstr>The list-style-image Property</vt:lpstr>
      <vt:lpstr>The list-style-image Property</vt:lpstr>
      <vt:lpstr>Thelist-style Property</vt:lpstr>
      <vt:lpstr>Thelist-style Property</vt:lpstr>
      <vt:lpstr>Thelist-style Property</vt:lpstr>
      <vt:lpstr>Thelist-style Property</vt:lpstr>
      <vt:lpstr>The marker-offset Property</vt:lpstr>
      <vt:lpstr>The marker-offset Property</vt:lpstr>
      <vt:lpstr>The marker-offset Property</vt:lpstr>
      <vt:lpstr>The marker-offset Property</vt:lpstr>
      <vt:lpstr>PADDINGS </vt:lpstr>
      <vt:lpstr>PADDINGS</vt:lpstr>
      <vt:lpstr>PADDINGS</vt:lpstr>
      <vt:lpstr>The padding-bottom Property</vt:lpstr>
      <vt:lpstr>The padding-bottom Property</vt:lpstr>
      <vt:lpstr>The padding-bottom Property</vt:lpstr>
      <vt:lpstr>The padding-top Property</vt:lpstr>
      <vt:lpstr>The padding-top Property</vt:lpstr>
      <vt:lpstr>The padding-top Property</vt:lpstr>
      <vt:lpstr>The padding-left Property</vt:lpstr>
      <vt:lpstr>The padding-left Property</vt:lpstr>
      <vt:lpstr>The padding-left Property</vt:lpstr>
      <vt:lpstr>The padding-right Property</vt:lpstr>
      <vt:lpstr>The padding-right Property</vt:lpstr>
      <vt:lpstr>The padding-right Property</vt:lpstr>
      <vt:lpstr>The Padding Property</vt:lpstr>
      <vt:lpstr>The Padding Property</vt:lpstr>
      <vt:lpstr>The Padding Property</vt:lpstr>
      <vt:lpstr>The Padding Property</vt:lpstr>
      <vt:lpstr>The Padding Property</vt:lpstr>
      <vt:lpstr>CURSORS </vt:lpstr>
      <vt:lpstr>CURSORS </vt:lpstr>
      <vt:lpstr>CURSORS </vt:lpstr>
      <vt:lpstr>CURSORS </vt:lpstr>
      <vt:lpstr>CURSORS </vt:lpstr>
      <vt:lpstr>CURSORS</vt:lpstr>
      <vt:lpstr>CURSORS</vt:lpstr>
      <vt:lpstr>CURSORS</vt:lpstr>
      <vt:lpstr>CURSORS</vt:lpstr>
      <vt:lpstr>CURSORS</vt:lpstr>
      <vt:lpstr>CURSORS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412</cp:revision>
  <dcterms:created xsi:type="dcterms:W3CDTF">2015-08-03T03:09:28Z</dcterms:created>
  <dcterms:modified xsi:type="dcterms:W3CDTF">2025-01-22T07:01:50Z</dcterms:modified>
</cp:coreProperties>
</file>