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/>
              <a:t>HTML Basic Tags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 Break 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&lt;title&gt;Line Break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&lt;p&gt;Hello&lt;</a:t>
            </a:r>
            <a:r>
              <a:rPr lang="en-GB" dirty="0" err="1"/>
              <a:t>br</a:t>
            </a:r>
            <a:r>
              <a:rPr lang="en-GB" dirty="0"/>
              <a:t> /&gt;</a:t>
            </a:r>
          </a:p>
          <a:p>
            <a:r>
              <a:rPr lang="en-GB" dirty="0"/>
              <a:t>You delivered your assignment on time.&lt;</a:t>
            </a:r>
            <a:r>
              <a:rPr lang="en-GB" dirty="0" err="1"/>
              <a:t>br</a:t>
            </a:r>
            <a:r>
              <a:rPr lang="en-GB" dirty="0"/>
              <a:t> /&gt;</a:t>
            </a:r>
          </a:p>
          <a:p>
            <a:r>
              <a:rPr lang="en-GB" dirty="0"/>
              <a:t>Thanks&lt;</a:t>
            </a:r>
            <a:r>
              <a:rPr lang="en-GB" dirty="0" err="1"/>
              <a:t>br</a:t>
            </a:r>
            <a:r>
              <a:rPr lang="en-GB" dirty="0"/>
              <a:t> /&gt;</a:t>
            </a:r>
          </a:p>
          <a:p>
            <a:r>
              <a:rPr lang="en-GB" dirty="0" err="1"/>
              <a:t>Mahnaz</a:t>
            </a:r>
            <a:r>
              <a:rPr lang="en-GB" dirty="0"/>
              <a:t>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 Break 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76872"/>
            <a:ext cx="8383515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Centering</a:t>
            </a:r>
            <a:r>
              <a:rPr lang="en-GB" b="1" dirty="0"/>
              <a:t>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</a:t>
            </a:r>
            <a:r>
              <a:rPr lang="en-GB" b="1" dirty="0"/>
              <a:t>&lt;</a:t>
            </a:r>
            <a:r>
              <a:rPr lang="en-GB" b="1" dirty="0" err="1"/>
              <a:t>center</a:t>
            </a:r>
            <a:r>
              <a:rPr lang="en-GB" b="1" dirty="0"/>
              <a:t>&gt;</a:t>
            </a:r>
            <a:r>
              <a:rPr lang="en-GB" dirty="0"/>
              <a:t> tag to put any content in the </a:t>
            </a:r>
            <a:r>
              <a:rPr lang="en-GB" dirty="0" err="1"/>
              <a:t>center</a:t>
            </a:r>
            <a:r>
              <a:rPr lang="en-GB" dirty="0"/>
              <a:t> of the page or any table cell.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Centering</a:t>
            </a:r>
            <a:r>
              <a:rPr lang="en-GB" b="1" dirty="0"/>
              <a:t>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&lt;title&gt;Centring Content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&lt;p&gt;This text is not in the </a:t>
            </a:r>
            <a:r>
              <a:rPr lang="en-GB" dirty="0" err="1"/>
              <a:t>center</a:t>
            </a:r>
            <a:r>
              <a:rPr lang="en-GB" dirty="0"/>
              <a:t>.&lt;/p&gt;</a:t>
            </a:r>
          </a:p>
          <a:p>
            <a:r>
              <a:rPr lang="en-GB" dirty="0"/>
              <a:t>&lt;</a:t>
            </a:r>
            <a:r>
              <a:rPr lang="en-GB" dirty="0" err="1"/>
              <a:t>center</a:t>
            </a:r>
            <a:r>
              <a:rPr lang="en-GB" dirty="0"/>
              <a:t>&gt;</a:t>
            </a:r>
          </a:p>
          <a:p>
            <a:r>
              <a:rPr lang="en-GB" dirty="0"/>
              <a:t>&lt;p&gt;This text is in the </a:t>
            </a:r>
            <a:r>
              <a:rPr lang="en-GB" dirty="0" err="1"/>
              <a:t>center</a:t>
            </a:r>
            <a:r>
              <a:rPr lang="en-GB" dirty="0"/>
              <a:t>.&lt;/p&gt;</a:t>
            </a:r>
          </a:p>
          <a:p>
            <a:r>
              <a:rPr lang="en-GB" dirty="0"/>
              <a:t>&lt;/</a:t>
            </a:r>
            <a:r>
              <a:rPr lang="en-GB" dirty="0" err="1"/>
              <a:t>center</a:t>
            </a:r>
            <a:r>
              <a:rPr lang="en-GB" dirty="0"/>
              <a:t>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Centering</a:t>
            </a:r>
            <a:r>
              <a:rPr lang="en-GB" b="1" dirty="0"/>
              <a:t> Content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3" y="2276872"/>
            <a:ext cx="8316417" cy="94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Horizontal 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Horizontal lines are used to visually break up sections of a document. </a:t>
            </a:r>
          </a:p>
          <a:p>
            <a:r>
              <a:rPr lang="en-GB" dirty="0"/>
              <a:t>The </a:t>
            </a:r>
            <a:r>
              <a:rPr lang="en-GB" b="1" dirty="0"/>
              <a:t>&lt;hr&gt;</a:t>
            </a:r>
            <a:r>
              <a:rPr lang="en-GB" dirty="0"/>
              <a:t> tag creates a line from the current position in the document to the right margin and breaks the line accordingly.</a:t>
            </a:r>
          </a:p>
          <a:p>
            <a:r>
              <a:rPr lang="en-GB" dirty="0"/>
              <a:t>For example, you may want to give a line between two paragraphs as in the given example below: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Horizontal 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&lt;title&gt;Horizontal Line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&lt;p&gt;This is paragraph one and should be on top&lt;/p&gt;</a:t>
            </a:r>
          </a:p>
          <a:p>
            <a:r>
              <a:rPr lang="en-GB" dirty="0"/>
              <a:t>&lt;hr /&gt;</a:t>
            </a:r>
          </a:p>
          <a:p>
            <a:r>
              <a:rPr lang="en-GB" dirty="0"/>
              <a:t>&lt;p&gt;This is paragraph two and should be at bottom&lt;/p&gt;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Horizontal 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204864"/>
            <a:ext cx="828365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Horizontal 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Again </a:t>
            </a:r>
            <a:r>
              <a:rPr lang="en-GB" b="1" dirty="0"/>
              <a:t>&lt;hr /&gt;</a:t>
            </a:r>
            <a:r>
              <a:rPr lang="en-GB" dirty="0"/>
              <a:t> tag is an example of the empty element, where you do not need opening and closing tags, as there is nothing to go in between 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Horizontal 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&lt;hr /&gt; element has a space between the characters </a:t>
            </a:r>
            <a:r>
              <a:rPr lang="en-GB" b="1" dirty="0"/>
              <a:t>hr</a:t>
            </a:r>
            <a:r>
              <a:rPr lang="en-GB" dirty="0"/>
              <a:t> and the forward slash. </a:t>
            </a:r>
          </a:p>
          <a:p>
            <a:r>
              <a:rPr lang="en-GB" dirty="0"/>
              <a:t>If you omit this space, older browsers will have trouble rendering the horizontal line, while if you miss the forward slash character and just use &lt;hr&gt; it is not valid in XHTML.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Heading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Any document starts with a heading. </a:t>
            </a:r>
          </a:p>
          <a:p>
            <a:r>
              <a:rPr lang="en-GB" dirty="0"/>
              <a:t>You can use different sizes for your headings.</a:t>
            </a:r>
          </a:p>
          <a:p>
            <a:r>
              <a:rPr lang="en-GB" dirty="0"/>
              <a:t>HTML also have six levels of headings, which use the elements </a:t>
            </a:r>
            <a:r>
              <a:rPr lang="en-GB" b="1" dirty="0"/>
              <a:t>&lt;h1&gt;, &lt;h2&gt;, &lt;h3&gt;, &lt;h4&gt;, &lt;h5&gt;, and &lt;h6&gt;. </a:t>
            </a:r>
          </a:p>
          <a:p>
            <a:r>
              <a:rPr lang="en-GB" dirty="0"/>
              <a:t>While displaying any heading, browser adds one line before and one line after that heading.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Preserve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Sometimes you want your text to follow the exact format of how it is written in the HTML document. </a:t>
            </a:r>
          </a:p>
          <a:p>
            <a:r>
              <a:rPr lang="en-GB" dirty="0"/>
              <a:t>In those cases, you can use the preformatted tag </a:t>
            </a:r>
            <a:r>
              <a:rPr lang="en-GB" b="1" dirty="0"/>
              <a:t>&lt;pre&gt;.</a:t>
            </a:r>
          </a:p>
          <a:p>
            <a:r>
              <a:rPr lang="en-GB" dirty="0"/>
              <a:t>Any text between the opening </a:t>
            </a:r>
            <a:r>
              <a:rPr lang="en-GB" b="1" dirty="0"/>
              <a:t>&lt;pre&gt; </a:t>
            </a:r>
            <a:r>
              <a:rPr lang="en-GB" dirty="0"/>
              <a:t>tag and the closing </a:t>
            </a:r>
            <a:r>
              <a:rPr lang="en-GB" b="1" dirty="0"/>
              <a:t>&lt;/pre&gt; </a:t>
            </a:r>
            <a:r>
              <a:rPr lang="en-GB" dirty="0"/>
              <a:t>tag will preserve the formatting of the source document.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Preserve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&lt;title&gt;Preserve Formatting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&lt;pre&gt;</a:t>
            </a:r>
          </a:p>
          <a:p>
            <a:r>
              <a:rPr lang="en-GB" dirty="0"/>
              <a:t>function </a:t>
            </a:r>
            <a:r>
              <a:rPr lang="en-GB" dirty="0" err="1"/>
              <a:t>testFunction</a:t>
            </a:r>
            <a:r>
              <a:rPr lang="en-GB" dirty="0"/>
              <a:t>( </a:t>
            </a:r>
            <a:r>
              <a:rPr lang="en-GB" dirty="0" err="1"/>
              <a:t>strText</a:t>
            </a:r>
            <a:r>
              <a:rPr lang="en-GB" dirty="0"/>
              <a:t> ){</a:t>
            </a:r>
          </a:p>
          <a:p>
            <a:r>
              <a:rPr lang="en-GB" dirty="0"/>
              <a:t>alert (</a:t>
            </a:r>
            <a:r>
              <a:rPr lang="en-GB" dirty="0" err="1"/>
              <a:t>strText</a:t>
            </a:r>
            <a:r>
              <a:rPr lang="en-GB" dirty="0"/>
              <a:t>)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&lt;/pre&gt;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Preserve Formatting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  <a:p>
            <a:endParaRPr lang="sv-FI" dirty="0"/>
          </a:p>
          <a:p>
            <a:endParaRPr lang="sv-FI" dirty="0"/>
          </a:p>
          <a:p>
            <a:r>
              <a:rPr lang="en-GB"/>
              <a:t>Try using same code without keeping it inside &lt;pre&gt;...&lt;/pre&gt; tags.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8316416" cy="1035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Nonbreaking Spaces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Suppose you want to use the phrase "12 Angry Men." </a:t>
            </a:r>
          </a:p>
          <a:p>
            <a:r>
              <a:rPr lang="en-GB" dirty="0"/>
              <a:t>Here you would not want a browser to split the "12, Angry" and "Men" across two lines: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Nonbreaking</a:t>
            </a:r>
            <a:r>
              <a:rPr lang="en-GB" b="1" dirty="0"/>
              <a:t> Spaces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cases where you do not want the client browser to break text, you should use a </a:t>
            </a:r>
            <a:r>
              <a:rPr lang="en-GB" dirty="0" err="1"/>
              <a:t>nonbreaking</a:t>
            </a:r>
            <a:r>
              <a:rPr lang="en-GB" dirty="0"/>
              <a:t> space entity </a:t>
            </a:r>
            <a:r>
              <a:rPr lang="en-GB" b="1" dirty="0"/>
              <a:t>&amp;</a:t>
            </a:r>
            <a:r>
              <a:rPr lang="en-GB" b="1" dirty="0" err="1"/>
              <a:t>nbsp</a:t>
            </a:r>
            <a:r>
              <a:rPr lang="en-GB" b="1" dirty="0"/>
              <a:t>; </a:t>
            </a:r>
            <a:r>
              <a:rPr lang="en-GB" dirty="0"/>
              <a:t>instead of a normal space. </a:t>
            </a:r>
          </a:p>
          <a:p>
            <a:r>
              <a:rPr lang="en-GB" dirty="0"/>
              <a:t>For example, when coding the "12 Angry Men" in a paragraph, you should use something similar to the following code: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Nonbreaking</a:t>
            </a:r>
            <a:r>
              <a:rPr lang="en-GB" b="1" dirty="0"/>
              <a:t> Spaces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</a:t>
            </a:r>
            <a:r>
              <a:rPr lang="en-GB" dirty="0" err="1"/>
              <a:t>Nonbreaking</a:t>
            </a:r>
            <a:r>
              <a:rPr lang="en-GB" dirty="0"/>
              <a:t> Spaces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&lt;p&gt;An example of this technique appears in the movie "12&amp;nbsp;Angry&amp;nbsp;Men."&lt;/p&gt;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Heading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&lt;title&gt;Heading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&lt;h1&gt;This is heading 1&lt;/h1&gt;</a:t>
            </a:r>
          </a:p>
          <a:p>
            <a:r>
              <a:rPr lang="en-GB" dirty="0"/>
              <a:t>&lt;h2&gt;This is heading 2&lt;/h2&gt;</a:t>
            </a:r>
          </a:p>
          <a:p>
            <a:r>
              <a:rPr lang="en-GB" dirty="0"/>
              <a:t>&lt;h3&gt;This is heading 3&lt;/h3&gt;</a:t>
            </a:r>
          </a:p>
          <a:p>
            <a:r>
              <a:rPr lang="en-GB" dirty="0"/>
              <a:t>&lt;h4&gt;This is heading 4&lt;/h4&gt;</a:t>
            </a:r>
          </a:p>
          <a:p>
            <a:r>
              <a:rPr lang="en-GB" dirty="0"/>
              <a:t>&lt;h5&gt;This is heading 5&lt;/h5&gt;</a:t>
            </a:r>
          </a:p>
          <a:p>
            <a:r>
              <a:rPr lang="en-GB" dirty="0"/>
              <a:t>&lt;h6&gt;This is heading 6&lt;/h6&gt;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Heading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33613"/>
            <a:ext cx="8201862" cy="364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Paragraph 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&lt;p&gt;</a:t>
            </a:r>
            <a:r>
              <a:rPr lang="en-GB" dirty="0"/>
              <a:t> tag offers a way to structure your text into different paragraphs. </a:t>
            </a:r>
          </a:p>
          <a:p>
            <a:r>
              <a:rPr lang="en-GB" dirty="0"/>
              <a:t>Each paragraph of text should go in between an opening &lt;p&gt; and a closing &lt;/p&gt; tag as shown below in the example: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Paragraph 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&lt;title&gt;Paragraph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&lt;p&gt;Here is a first paragraph of text.&lt;/p&gt;</a:t>
            </a:r>
          </a:p>
          <a:p>
            <a:r>
              <a:rPr lang="en-GB" dirty="0"/>
              <a:t>&lt;p&gt;Here is a second paragraph of text.&lt;/p&gt;</a:t>
            </a:r>
          </a:p>
          <a:p>
            <a:r>
              <a:rPr lang="en-GB" dirty="0"/>
              <a:t>&lt;p&gt;Here is a third paragraph of text.&lt;/p&gt;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Paragraph 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3" y="2221235"/>
            <a:ext cx="8196299" cy="1279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 Break 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Whenever you use the </a:t>
            </a:r>
            <a:r>
              <a:rPr lang="en-GB" b="1" dirty="0"/>
              <a:t>&lt;</a:t>
            </a:r>
            <a:r>
              <a:rPr lang="en-GB" b="1" dirty="0" err="1"/>
              <a:t>br</a:t>
            </a:r>
            <a:r>
              <a:rPr lang="en-GB" b="1" dirty="0"/>
              <a:t> /&gt;</a:t>
            </a:r>
            <a:r>
              <a:rPr lang="en-GB" dirty="0"/>
              <a:t> element, anything following it starts from the next line.</a:t>
            </a:r>
          </a:p>
          <a:p>
            <a:r>
              <a:rPr lang="en-GB" dirty="0"/>
              <a:t>This tag is an example of an </a:t>
            </a:r>
            <a:r>
              <a:rPr lang="en-GB" b="1" dirty="0"/>
              <a:t>empty element</a:t>
            </a:r>
            <a:r>
              <a:rPr lang="en-GB" dirty="0"/>
              <a:t>, where you do not need opening and closing tags, as there is nothing to go in between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 Break Tag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&lt;</a:t>
            </a:r>
            <a:r>
              <a:rPr lang="en-GB" dirty="0" err="1"/>
              <a:t>br</a:t>
            </a:r>
            <a:r>
              <a:rPr lang="en-GB" dirty="0"/>
              <a:t> /&gt; tag has a space between the characters </a:t>
            </a:r>
            <a:r>
              <a:rPr lang="en-GB" b="1" dirty="0" err="1"/>
              <a:t>br</a:t>
            </a:r>
            <a:r>
              <a:rPr lang="en-GB" dirty="0"/>
              <a:t> and the forward slash.</a:t>
            </a:r>
          </a:p>
          <a:p>
            <a:r>
              <a:rPr lang="en-GB" dirty="0"/>
              <a:t>If you omit this space, older browsers will have trouble rendering the line break, while if you miss the forward slash character and just use &lt;</a:t>
            </a:r>
            <a:r>
              <a:rPr lang="en-GB" dirty="0" err="1"/>
              <a:t>br</a:t>
            </a:r>
            <a:r>
              <a:rPr lang="en-GB" dirty="0"/>
              <a:t>&gt; it is not valid in XHTML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1045</Words>
  <Application>Microsoft Office PowerPoint</Application>
  <PresentationFormat>On-screen Show (4:3)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 HTML Basic Tags </vt:lpstr>
      <vt:lpstr>Heading Tags</vt:lpstr>
      <vt:lpstr>Heading Tags</vt:lpstr>
      <vt:lpstr>Heading Tags</vt:lpstr>
      <vt:lpstr>Paragraph Tag</vt:lpstr>
      <vt:lpstr>Paragraph Tag</vt:lpstr>
      <vt:lpstr>Paragraph Tag</vt:lpstr>
      <vt:lpstr>Line Break Tag</vt:lpstr>
      <vt:lpstr>Line Break Tag</vt:lpstr>
      <vt:lpstr>Line Break Tag</vt:lpstr>
      <vt:lpstr>Line Break Tag</vt:lpstr>
      <vt:lpstr>Centering Content</vt:lpstr>
      <vt:lpstr>Centering Content</vt:lpstr>
      <vt:lpstr>Centering Content</vt:lpstr>
      <vt:lpstr>Horizontal Lines</vt:lpstr>
      <vt:lpstr>Horizontal Lines</vt:lpstr>
      <vt:lpstr>Horizontal Lines</vt:lpstr>
      <vt:lpstr>Horizontal Lines</vt:lpstr>
      <vt:lpstr>Horizontal Lines</vt:lpstr>
      <vt:lpstr>Preserve Formatting</vt:lpstr>
      <vt:lpstr>Preserve Formatting</vt:lpstr>
      <vt:lpstr>Preserve Formatting</vt:lpstr>
      <vt:lpstr>Nonbreaking Spaces</vt:lpstr>
      <vt:lpstr>Nonbreaking Spaces</vt:lpstr>
      <vt:lpstr>Nonbreaking Spaces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Faculty PC 03</cp:lastModifiedBy>
  <cp:revision>43</cp:revision>
  <dcterms:created xsi:type="dcterms:W3CDTF">2015-08-03T03:09:28Z</dcterms:created>
  <dcterms:modified xsi:type="dcterms:W3CDTF">2025-01-22T07:03:17Z</dcterms:modified>
</cp:coreProperties>
</file>