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HTML Elements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HTML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An </a:t>
            </a:r>
            <a:r>
              <a:rPr lang="en-GB" b="1" dirty="0"/>
              <a:t>HTML</a:t>
            </a:r>
            <a:r>
              <a:rPr lang="en-GB" dirty="0"/>
              <a:t> element is defined by a starting tag.</a:t>
            </a:r>
          </a:p>
          <a:p>
            <a:r>
              <a:rPr lang="en-GB" dirty="0"/>
              <a:t>If the element contains other content, it ends with a closing tag, where the element name is preceded by a forward slash as shown below with few tags: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HTML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Start Tag 	Content 		End Tag</a:t>
            </a:r>
          </a:p>
          <a:p>
            <a:r>
              <a:rPr lang="en-GB" dirty="0"/>
              <a:t>&lt;p&gt; This is paragraph content. &lt;/p&gt;</a:t>
            </a:r>
          </a:p>
          <a:p>
            <a:r>
              <a:rPr lang="en-GB" dirty="0"/>
              <a:t>&lt;h1&gt; This is heading content. &lt;/h1&gt;</a:t>
            </a:r>
          </a:p>
          <a:p>
            <a:r>
              <a:rPr lang="en-GB" dirty="0"/>
              <a:t>&lt;div&gt; This is division content. &lt;/div&gt;</a:t>
            </a:r>
          </a:p>
          <a:p>
            <a:r>
              <a:rPr lang="en-GB" dirty="0"/>
              <a:t>&lt;</a:t>
            </a:r>
            <a:r>
              <a:rPr lang="en-GB" dirty="0" err="1"/>
              <a:t>br</a:t>
            </a:r>
            <a:r>
              <a:rPr lang="en-GB" dirty="0"/>
              <a:t> /&gt;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HTML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 here &lt;p&gt;....&lt;/p&gt; is an HTML element, &lt;h1&gt;...&lt;/h1&gt; is another HTML element. </a:t>
            </a:r>
          </a:p>
          <a:p>
            <a:r>
              <a:rPr lang="en-GB" dirty="0"/>
              <a:t>There are some HTML elements which don't need to be closed, such as &lt;</a:t>
            </a:r>
            <a:r>
              <a:rPr lang="en-GB" dirty="0" err="1"/>
              <a:t>img</a:t>
            </a:r>
            <a:r>
              <a:rPr lang="en-GB" dirty="0"/>
              <a:t>.../&gt;, &lt;hr /&gt; and &lt;</a:t>
            </a:r>
            <a:r>
              <a:rPr lang="en-GB" dirty="0" err="1"/>
              <a:t>br</a:t>
            </a:r>
            <a:r>
              <a:rPr lang="en-GB" dirty="0"/>
              <a:t> /&gt; elements. </a:t>
            </a:r>
          </a:p>
          <a:p>
            <a:r>
              <a:rPr lang="en-GB" dirty="0"/>
              <a:t>These are known as </a:t>
            </a:r>
            <a:r>
              <a:rPr lang="en-GB" b="1" dirty="0"/>
              <a:t>void elements.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HTML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HTML documents consist of a tree of these elements and they specify how HTML documents should be built, and what kind of content should be placed in what part of an HTML document.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HTML Tag vs. 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HTML element is defined by a </a:t>
            </a:r>
            <a:r>
              <a:rPr lang="en-GB" i="1" dirty="0"/>
              <a:t>starting tag.</a:t>
            </a:r>
          </a:p>
          <a:p>
            <a:r>
              <a:rPr lang="en-GB" i="1" dirty="0"/>
              <a:t>If the element contains other </a:t>
            </a:r>
            <a:r>
              <a:rPr lang="en-GB" dirty="0"/>
              <a:t>content, it ends with a </a:t>
            </a:r>
            <a:r>
              <a:rPr lang="en-GB" i="1" dirty="0"/>
              <a:t>closing tag.</a:t>
            </a:r>
          </a:p>
          <a:p>
            <a:r>
              <a:rPr lang="en-GB" dirty="0"/>
              <a:t>For example &lt;p&gt; is starting tag of a paragraph and &lt;/p&gt; is closing tag of the same paragraph but </a:t>
            </a:r>
            <a:r>
              <a:rPr lang="en-GB" b="1" dirty="0"/>
              <a:t>&lt;p&gt;This is paragraph&lt;/p&gt;</a:t>
            </a:r>
            <a:r>
              <a:rPr lang="en-GB" dirty="0"/>
              <a:t> is a paragraph element.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Nested HTML Elements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It is very much allowed to keep one HTML element inside another HTML element: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&lt;title&gt;Nested Elements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&lt;h1&gt;This is &lt;</a:t>
            </a:r>
            <a:r>
              <a:rPr lang="en-GB" dirty="0" err="1"/>
              <a:t>i</a:t>
            </a:r>
            <a:r>
              <a:rPr lang="en-GB" dirty="0"/>
              <a:t>&gt;italic&lt;/</a:t>
            </a:r>
            <a:r>
              <a:rPr lang="en-GB" dirty="0" err="1"/>
              <a:t>i</a:t>
            </a:r>
            <a:r>
              <a:rPr lang="en-GB" dirty="0"/>
              <a:t>&gt; heading&lt;/h1&gt;</a:t>
            </a:r>
          </a:p>
          <a:p>
            <a:r>
              <a:rPr lang="en-GB" dirty="0"/>
              <a:t>&lt;p&gt;This is &lt;u&gt;underlined&lt;/u&gt; paragraph&lt;/p&gt;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Nested HTML Elements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display following result: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01602"/>
            <a:ext cx="8500647" cy="139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337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HTML Elements</vt:lpstr>
      <vt:lpstr>HTML Elements</vt:lpstr>
      <vt:lpstr>HTML Elements</vt:lpstr>
      <vt:lpstr>HTML Elements</vt:lpstr>
      <vt:lpstr>HTML Elements</vt:lpstr>
      <vt:lpstr>HTML Tag vs. Element</vt:lpstr>
      <vt:lpstr>Nested HTML Elements</vt:lpstr>
      <vt:lpstr>Nested HTML Elements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Fareed</dc:creator>
  <cp:lastModifiedBy>Faculty PC 03</cp:lastModifiedBy>
  <cp:revision>47</cp:revision>
  <dcterms:created xsi:type="dcterms:W3CDTF">2015-08-03T03:09:28Z</dcterms:created>
  <dcterms:modified xsi:type="dcterms:W3CDTF">2025-01-22T07:03:13Z</dcterms:modified>
</cp:coreProperties>
</file>