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HTML Attributes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id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id </a:t>
            </a:r>
            <a:r>
              <a:rPr lang="en-GB" dirty="0"/>
              <a:t>attribute of an HTML tag can be used to uniquely identify any element within an HTML page. </a:t>
            </a:r>
          </a:p>
          <a:p>
            <a:r>
              <a:rPr lang="en-GB" dirty="0"/>
              <a:t>There are two primary reasons that you might want to use an id attribute on an element: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id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an element carries an id attribute as a unique identifier it is possible to identify just that element and its content.</a:t>
            </a:r>
          </a:p>
          <a:p>
            <a:r>
              <a:rPr lang="en-GB" dirty="0"/>
              <a:t>If you have two elements of the same name within a Web page (or style sheet), you can use the id attribute to distinguish between elements that have the same name.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id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use the id attribute to distinguish between two paragraph elements as shown below.</a:t>
            </a:r>
          </a:p>
          <a:p>
            <a:r>
              <a:rPr lang="en-GB" dirty="0"/>
              <a:t>&lt;p id="html"&gt;This </a:t>
            </a:r>
            <a:r>
              <a:rPr lang="en-GB" dirty="0" err="1"/>
              <a:t>para</a:t>
            </a:r>
            <a:r>
              <a:rPr lang="en-GB" dirty="0"/>
              <a:t> explains what is HTML&lt;/p&gt;</a:t>
            </a:r>
          </a:p>
          <a:p>
            <a:r>
              <a:rPr lang="en-GB" dirty="0"/>
              <a:t>&lt;p id="</a:t>
            </a:r>
            <a:r>
              <a:rPr lang="en-GB" dirty="0" err="1"/>
              <a:t>css</a:t>
            </a:r>
            <a:r>
              <a:rPr lang="en-GB" dirty="0"/>
              <a:t>"&gt;This </a:t>
            </a:r>
            <a:r>
              <a:rPr lang="en-GB" dirty="0" err="1"/>
              <a:t>para</a:t>
            </a:r>
            <a:r>
              <a:rPr lang="en-GB" dirty="0"/>
              <a:t> explains what is Cascading Style Sheet&lt;/p&gt;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title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title attribute</a:t>
            </a:r>
            <a:r>
              <a:rPr lang="en-GB" dirty="0"/>
              <a:t> gives a suggested title for the element. </a:t>
            </a:r>
          </a:p>
          <a:p>
            <a:r>
              <a:rPr lang="en-GB" dirty="0"/>
              <a:t>The syntax for the </a:t>
            </a:r>
            <a:r>
              <a:rPr lang="en-GB" b="1" dirty="0"/>
              <a:t>title attribute </a:t>
            </a:r>
            <a:r>
              <a:rPr lang="en-GB" dirty="0"/>
              <a:t>is similar as explained for </a:t>
            </a:r>
            <a:r>
              <a:rPr lang="en-GB" b="1" dirty="0"/>
              <a:t>id attribute: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title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behavior</a:t>
            </a:r>
            <a:r>
              <a:rPr lang="en-GB" dirty="0"/>
              <a:t> of this attribute will depend upon the element that carries it, although it is often displayed as a tooltip when cursor comes over the element or while the element is loading.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title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&lt;title&gt;The title Attribute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&lt;h3 title="Hello HTML!"&gt;Titled Heading Tag Example&lt;/h3&gt;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title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  <a:p>
            <a:endParaRPr lang="sv-FI" dirty="0"/>
          </a:p>
          <a:p>
            <a:r>
              <a:rPr lang="en-GB" dirty="0"/>
              <a:t>Now try to bring your cursor over "Titled Heading Tag Example" and you will see that whatever title you used in your code is coming out as a tooltip of the cursor.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63680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class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class</a:t>
            </a:r>
            <a:r>
              <a:rPr lang="en-GB" dirty="0"/>
              <a:t> attribute is used to associate an element with a style sheet, and specifies the class of element. </a:t>
            </a:r>
          </a:p>
          <a:p>
            <a:r>
              <a:rPr lang="en-GB" dirty="0"/>
              <a:t>You will learn more about the use of the class attribute when you will learn Cascading Style Sheet (CSS). </a:t>
            </a:r>
          </a:p>
          <a:p>
            <a:r>
              <a:rPr lang="en-GB" dirty="0"/>
              <a:t>So for now you can avoid 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style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style attribute allows you to specify Cascading Style Sheet (CSS) rules within the element.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style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&lt;title&gt;The style Attribute&lt;/title&gt;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 style="font-</a:t>
            </a:r>
            <a:r>
              <a:rPr lang="en-GB" dirty="0" err="1"/>
              <a:t>family:arial</a:t>
            </a:r>
            <a:r>
              <a:rPr lang="en-GB" dirty="0"/>
              <a:t>; </a:t>
            </a:r>
            <a:r>
              <a:rPr lang="en-GB" dirty="0" err="1"/>
              <a:t>color</a:t>
            </a:r>
            <a:r>
              <a:rPr lang="en-GB" dirty="0"/>
              <a:t>:#FF0000;"&gt;Some text...&lt;/p&gt;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HTML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have seen few HTML tags and their usage like heading tags &lt;h1&gt;, &lt;h2&gt; paragraph tag &lt;p&gt; and other tags. </a:t>
            </a:r>
          </a:p>
          <a:p>
            <a:r>
              <a:rPr lang="en-GB" dirty="0"/>
              <a:t>We used them so far in their simplest form, but most of the HTML tags can also have attributes, which are extra bits of information.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style Attribute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8604448" cy="62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HTML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use a word processor, you must be familiar with the ability to make text bold, italicized, or underlined; these are just three of the ten options available to indicate how text can appear in HTML and XHTML.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Bold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Anything that appears within </a:t>
            </a:r>
            <a:r>
              <a:rPr lang="en-GB" b="1" dirty="0"/>
              <a:t>&lt;b&gt;...&lt;/b&gt; </a:t>
            </a:r>
            <a:r>
              <a:rPr lang="en-GB" dirty="0"/>
              <a:t>element is displayed in bold as shown below: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&lt;title&gt;Bold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word uses a &lt;b&gt;bold&lt;/b&gt; typeface.&lt;/p&gt;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Bold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8532440" cy="62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Italic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Anything that appears within </a:t>
            </a:r>
            <a:r>
              <a:rPr lang="en-GB" b="1" dirty="0"/>
              <a:t>&lt;</a:t>
            </a:r>
            <a:r>
              <a:rPr lang="en-GB" b="1" dirty="0" err="1"/>
              <a:t>i</a:t>
            </a:r>
            <a:r>
              <a:rPr lang="en-GB" b="1" dirty="0"/>
              <a:t>&gt;...&lt;/</a:t>
            </a:r>
            <a:r>
              <a:rPr lang="en-GB" b="1" dirty="0" err="1"/>
              <a:t>i</a:t>
            </a:r>
            <a:r>
              <a:rPr lang="en-GB" b="1" dirty="0"/>
              <a:t>&gt; </a:t>
            </a:r>
            <a:r>
              <a:rPr lang="en-GB" dirty="0"/>
              <a:t>element is displayed in italicized as shown below: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&lt;title&gt;Italic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word uses a &lt;</a:t>
            </a:r>
            <a:r>
              <a:rPr lang="en-GB" dirty="0" err="1"/>
              <a:t>i</a:t>
            </a:r>
            <a:r>
              <a:rPr lang="en-GB" dirty="0"/>
              <a:t>&gt;italicized&lt;/</a:t>
            </a:r>
            <a:r>
              <a:rPr lang="en-GB" dirty="0" err="1"/>
              <a:t>i</a:t>
            </a:r>
            <a:r>
              <a:rPr lang="en-GB" dirty="0"/>
              <a:t>&gt; typeface.&lt;/p&gt;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Italic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8604448" cy="62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Underlined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Anything that appears within </a:t>
            </a:r>
            <a:r>
              <a:rPr lang="en-GB" b="1" dirty="0"/>
              <a:t>&lt;u&gt;...&lt;/u&gt;</a:t>
            </a:r>
            <a:r>
              <a:rPr lang="en-GB" dirty="0"/>
              <a:t> element is displayed with underline as shown below: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&lt;title&gt;Underlined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word uses a &lt;u&gt;underlined&lt;/u&gt; typeface.&lt;/p&gt;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Underlined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84155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Strike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Anything that appears within </a:t>
            </a:r>
            <a:r>
              <a:rPr lang="en-GB" b="1" dirty="0"/>
              <a:t>&lt;strike&gt;...&lt;/strike&gt;</a:t>
            </a:r>
            <a:r>
              <a:rPr lang="en-GB" dirty="0"/>
              <a:t> element is displayed with strikethrough, which is a thin line through the text as shown below: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Strike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&lt;title&gt;Strike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word uses a &lt;strike&gt;strikethrough&lt;/strike&gt; typeface.&lt;/p&gt;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HTML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attribute is used to define the characteristics of an HTML element and is placed inside the element's opening tag. </a:t>
            </a:r>
          </a:p>
          <a:p>
            <a:r>
              <a:rPr lang="en-GB" dirty="0"/>
              <a:t>All attributes are made up of two parts: a </a:t>
            </a:r>
            <a:r>
              <a:rPr lang="en-GB" b="1" dirty="0"/>
              <a:t>name</a:t>
            </a:r>
            <a:r>
              <a:rPr lang="en-GB" dirty="0"/>
              <a:t> and a </a:t>
            </a:r>
            <a:r>
              <a:rPr lang="en-GB" b="1" dirty="0"/>
              <a:t>value: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Strike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2155060"/>
            <a:ext cx="8532441" cy="55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Monospaced</a:t>
            </a:r>
            <a:r>
              <a:rPr lang="en-GB" b="1" dirty="0"/>
              <a:t> Font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content of a </a:t>
            </a:r>
            <a:r>
              <a:rPr lang="en-GB" b="1" dirty="0"/>
              <a:t>&lt;</a:t>
            </a:r>
            <a:r>
              <a:rPr lang="en-GB" b="1" dirty="0" err="1"/>
              <a:t>tt</a:t>
            </a:r>
            <a:r>
              <a:rPr lang="en-GB" b="1" dirty="0"/>
              <a:t>&gt;…&lt;/</a:t>
            </a:r>
            <a:r>
              <a:rPr lang="en-GB" b="1" dirty="0" err="1"/>
              <a:t>tt</a:t>
            </a:r>
            <a:r>
              <a:rPr lang="en-GB" b="1" dirty="0"/>
              <a:t>&gt;</a:t>
            </a:r>
            <a:r>
              <a:rPr lang="en-GB" dirty="0"/>
              <a:t> element is written in </a:t>
            </a:r>
            <a:r>
              <a:rPr lang="en-GB" dirty="0" err="1"/>
              <a:t>monospaced</a:t>
            </a:r>
            <a:r>
              <a:rPr lang="en-GB" dirty="0"/>
              <a:t> font. </a:t>
            </a:r>
          </a:p>
          <a:p>
            <a:r>
              <a:rPr lang="en-GB" dirty="0"/>
              <a:t>Most of the fonts are known as variable-width fonts because different letters are of different widths (for example, the letter ‘m’ is wider than the letter ‘</a:t>
            </a:r>
            <a:r>
              <a:rPr lang="en-GB" dirty="0" err="1"/>
              <a:t>i</a:t>
            </a:r>
            <a:r>
              <a:rPr lang="en-GB" dirty="0"/>
              <a:t>'). </a:t>
            </a:r>
          </a:p>
          <a:p>
            <a:r>
              <a:rPr lang="en-GB" dirty="0"/>
              <a:t>In a </a:t>
            </a:r>
            <a:r>
              <a:rPr lang="en-GB" dirty="0" err="1"/>
              <a:t>monospaced</a:t>
            </a:r>
            <a:r>
              <a:rPr lang="en-GB" dirty="0"/>
              <a:t> font, however, each letter has the same width.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Monospaced</a:t>
            </a:r>
            <a:r>
              <a:rPr lang="en-GB" b="1" dirty="0"/>
              <a:t> Font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</a:t>
            </a:r>
            <a:r>
              <a:rPr lang="en-GB" dirty="0" err="1"/>
              <a:t>Monospaced</a:t>
            </a:r>
            <a:r>
              <a:rPr lang="en-GB" dirty="0"/>
              <a:t> Font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word uses a &lt;</a:t>
            </a:r>
            <a:r>
              <a:rPr lang="en-GB" dirty="0" err="1"/>
              <a:t>tt</a:t>
            </a:r>
            <a:r>
              <a:rPr lang="en-GB" dirty="0"/>
              <a:t>&gt;</a:t>
            </a:r>
            <a:r>
              <a:rPr lang="en-GB" dirty="0" err="1"/>
              <a:t>monospaced</a:t>
            </a:r>
            <a:r>
              <a:rPr lang="en-GB" dirty="0"/>
              <a:t>&lt;/</a:t>
            </a:r>
            <a:r>
              <a:rPr lang="en-GB" dirty="0" err="1"/>
              <a:t>tt</a:t>
            </a:r>
            <a:r>
              <a:rPr lang="en-GB" dirty="0"/>
              <a:t>&gt; typeface.&lt;/p&gt;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Monospaced</a:t>
            </a:r>
            <a:r>
              <a:rPr lang="en-GB" b="1" dirty="0"/>
              <a:t> Font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63593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Superscript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content of a </a:t>
            </a:r>
            <a:r>
              <a:rPr lang="en-GB" b="1" dirty="0"/>
              <a:t>&lt;sup&gt;…&lt;/sup&gt; </a:t>
            </a:r>
            <a:r>
              <a:rPr lang="en-GB" dirty="0"/>
              <a:t>element is written in superscript; the font size used is the same size as the characters surrounding it but is displayed half a character's height above the other characters.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Superscript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&lt;title&gt;Superscript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word uses a &lt;sup&gt;superscript&lt;/sup&gt; typeface.&lt;/p&gt;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Superscript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76872"/>
            <a:ext cx="862086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Subscript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content of a </a:t>
            </a:r>
            <a:r>
              <a:rPr lang="en-GB" b="1" dirty="0"/>
              <a:t>&lt;sub&gt;…&lt;/sub&gt;</a:t>
            </a:r>
            <a:r>
              <a:rPr lang="en-GB" dirty="0"/>
              <a:t> element is written in subscript; the font size used is the same as the characters surrounding it, but is displayed half a character's height beneath the other characters.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Subscript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&lt;title&gt;Subscript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word uses a &lt;sub&gt;subscript&lt;/sub&gt; typeface.&lt;/p&gt;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Subscript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2276872"/>
            <a:ext cx="8532441" cy="62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HTML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name is the property you want to set. </a:t>
            </a:r>
          </a:p>
          <a:p>
            <a:r>
              <a:rPr lang="en-GB" dirty="0"/>
              <a:t>For example, the paragraph &lt;p&gt; element in the example carries an attribute whose name is </a:t>
            </a:r>
            <a:r>
              <a:rPr lang="en-GB" b="1" dirty="0"/>
              <a:t>align, </a:t>
            </a:r>
            <a:r>
              <a:rPr lang="en-GB" dirty="0"/>
              <a:t>which you can use to indicate the alignment of paragraph on the page.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Inserted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Anything that appears with-in </a:t>
            </a:r>
            <a:r>
              <a:rPr lang="en-GB" b="1" dirty="0"/>
              <a:t>&lt;ins&gt;...&lt;/ins&gt; </a:t>
            </a:r>
            <a:r>
              <a:rPr lang="en-GB" dirty="0"/>
              <a:t>element is displayed as inserted text.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&lt;title&gt;Inserted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&lt;p&gt;I want to drink &lt;del&gt;cola&lt;/del&gt; &lt;ins&gt;wine&lt;/ins&gt;&lt;/p&gt;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Inserted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27337"/>
            <a:ext cx="8321922" cy="62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Deleted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Anything that appears within </a:t>
            </a:r>
            <a:r>
              <a:rPr lang="en-GB" b="1" dirty="0"/>
              <a:t>&lt;del&gt;...&lt;/del&gt; </a:t>
            </a:r>
            <a:r>
              <a:rPr lang="en-GB" dirty="0"/>
              <a:t>element is displayed as deleted text.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&lt;title&gt;Deleted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&lt;p&gt;I want to drink &lt;del&gt;cola&lt;/del&gt; &lt;ins&gt;wine&lt;/ins&gt;&lt;/p&gt;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Deleted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62086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Larger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content of the </a:t>
            </a:r>
            <a:r>
              <a:rPr lang="en-GB" b="1" dirty="0"/>
              <a:t>&lt;big&gt;…&lt;/big&gt;</a:t>
            </a:r>
            <a:r>
              <a:rPr lang="en-GB" dirty="0"/>
              <a:t> element is displayed one font size larger than the rest of the text surrounding it as shown below: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&lt;title&gt;Larger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word uses a &lt;big&gt;big&lt;/big&gt; typeface.&lt;/p&gt;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Larger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2396732"/>
            <a:ext cx="8388424" cy="6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Smaller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content of the </a:t>
            </a:r>
            <a:r>
              <a:rPr lang="en-GB" b="1" dirty="0"/>
              <a:t>&lt;small&gt;…&lt;/small&gt;</a:t>
            </a:r>
            <a:r>
              <a:rPr lang="en-GB" dirty="0"/>
              <a:t> element is displayed one font size smaller than the rest of the text surrounding it as shown below: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&lt;title&gt;Smaller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word uses a &lt;small&gt;small&lt;/small&gt; typeface.&lt;/p&gt;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Smaller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866607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Grouping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&lt;div&gt; </a:t>
            </a:r>
            <a:r>
              <a:rPr lang="en-GB" dirty="0"/>
              <a:t>and</a:t>
            </a:r>
            <a:r>
              <a:rPr lang="en-GB" b="1" dirty="0"/>
              <a:t> &lt;span&gt;</a:t>
            </a:r>
            <a:r>
              <a:rPr lang="en-GB" dirty="0"/>
              <a:t> elements allow you to group together several elements to create sections or subsections of a page.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Grouping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example, you might want to put all of the footnotes on a page within a &lt;div&gt; element to indicate that all of the elements within that &lt;div&gt; element relate to the footnotes. </a:t>
            </a:r>
          </a:p>
          <a:p>
            <a:r>
              <a:rPr lang="en-GB" dirty="0"/>
              <a:t>You might then attach a style to this &lt;div&gt; element so that they appear using a special set of style rules.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HTML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value is what you want the value of the property to be set and always put within quotations. </a:t>
            </a:r>
          </a:p>
          <a:p>
            <a:r>
              <a:rPr lang="en-GB" dirty="0"/>
              <a:t>The below example shows three possible values of align attribute: </a:t>
            </a:r>
            <a:r>
              <a:rPr lang="en-GB" b="1" dirty="0"/>
              <a:t>left, </a:t>
            </a:r>
            <a:r>
              <a:rPr lang="en-GB" b="1" dirty="0" err="1"/>
              <a:t>center</a:t>
            </a:r>
            <a:r>
              <a:rPr lang="en-GB" dirty="0"/>
              <a:t> and </a:t>
            </a:r>
            <a:r>
              <a:rPr lang="en-GB" b="1" dirty="0"/>
              <a:t>right.</a:t>
            </a:r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en-GB" b="1" dirty="0"/>
              <a:t>Grouping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&lt;title&gt;Div Tag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da-DK" dirty="0"/>
              <a:t>&lt;div id="menu" align="middle" &gt;</a:t>
            </a:r>
          </a:p>
          <a:p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="/index.htm"&gt;HOME&lt;/a&gt; |</a:t>
            </a:r>
          </a:p>
          <a:p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="/about/contact_us.htm"&gt;CONTACT&lt;/a&gt; |</a:t>
            </a:r>
          </a:p>
          <a:p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="/about/index.htm"&gt;ABOUT&lt;/a&gt;</a:t>
            </a:r>
          </a:p>
          <a:p>
            <a:r>
              <a:rPr lang="en-GB" dirty="0"/>
              <a:t>&lt;/div&gt;</a:t>
            </a:r>
          </a:p>
          <a:p>
            <a:r>
              <a:rPr lang="en-GB" dirty="0"/>
              <a:t>&lt;div id="content" align="left" </a:t>
            </a:r>
            <a:r>
              <a:rPr lang="en-GB" dirty="0" err="1"/>
              <a:t>bgcolor</a:t>
            </a:r>
            <a:r>
              <a:rPr lang="en-GB" dirty="0"/>
              <a:t>="white"&gt;</a:t>
            </a:r>
          </a:p>
          <a:p>
            <a:r>
              <a:rPr lang="en-GB" dirty="0"/>
              <a:t>&lt;h5&gt;Content Articles&lt;/h5&gt;</a:t>
            </a:r>
          </a:p>
          <a:p>
            <a:r>
              <a:rPr lang="en-GB" dirty="0"/>
              <a:t>&lt;p&gt;Actual content goes here.....&lt;/p&gt;</a:t>
            </a:r>
          </a:p>
          <a:p>
            <a:r>
              <a:rPr lang="en-GB" dirty="0"/>
              <a:t>&lt;/div&gt;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Grouping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  <a:endParaRPr lang="en-GB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859595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Grouping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&lt;span&gt; element, on the other hand, can be used to group inline elements only. </a:t>
            </a:r>
          </a:p>
          <a:p>
            <a:r>
              <a:rPr lang="en-GB" dirty="0"/>
              <a:t>So, if you have a part of a sentence or paragraph which you want to group together, you could use the &lt;span&gt; element as follows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Grouping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&lt;title&gt;Span Tag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&lt;p&gt;This is the example of &lt;span style="</a:t>
            </a:r>
            <a:r>
              <a:rPr lang="en-GB" dirty="0" err="1"/>
              <a:t>color:green</a:t>
            </a:r>
            <a:r>
              <a:rPr lang="en-GB" dirty="0"/>
              <a:t>"&gt;span tag&lt;/span&gt; and the &lt;span style="</a:t>
            </a:r>
            <a:r>
              <a:rPr lang="en-GB" dirty="0" err="1"/>
              <a:t>color:red</a:t>
            </a:r>
            <a:r>
              <a:rPr lang="en-GB" dirty="0"/>
              <a:t>"&gt;div tag&lt;/span&gt; along with CSS&lt;/p&gt;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Grouping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  <a:p>
            <a:endParaRPr lang="sv-FI" dirty="0"/>
          </a:p>
          <a:p>
            <a:r>
              <a:rPr lang="en-GB" dirty="0"/>
              <a:t>These tags are commonly used with CSS to allow you to attach a style </a:t>
            </a:r>
            <a:r>
              <a:rPr lang="en-GB"/>
              <a:t>to a section </a:t>
            </a:r>
            <a:r>
              <a:rPr lang="en-GB" dirty="0"/>
              <a:t>of a page.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2313352"/>
            <a:ext cx="8532441" cy="61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HTML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Attribute names and attribute values are case-insensitive. </a:t>
            </a:r>
          </a:p>
          <a:p>
            <a:r>
              <a:rPr lang="en-GB" dirty="0"/>
              <a:t>However, the World Wide Web Consortium (W3C) recommends lowercase attributes/attribute values in their HTML 4 recommendation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HTML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&lt;title&gt;Align Attribute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 align="left"&gt;This is left aligned&lt;/p&gt;</a:t>
            </a:r>
          </a:p>
          <a:p>
            <a:r>
              <a:rPr lang="en-GB" dirty="0"/>
              <a:t>&lt;p align="</a:t>
            </a:r>
            <a:r>
              <a:rPr lang="en-GB" dirty="0" err="1"/>
              <a:t>center</a:t>
            </a:r>
            <a:r>
              <a:rPr lang="en-GB" dirty="0"/>
              <a:t>"&gt;This is </a:t>
            </a:r>
            <a:r>
              <a:rPr lang="en-GB" dirty="0" err="1"/>
              <a:t>center</a:t>
            </a:r>
            <a:r>
              <a:rPr lang="en-GB" dirty="0"/>
              <a:t> aligned&lt;/p&gt;</a:t>
            </a:r>
          </a:p>
          <a:p>
            <a:r>
              <a:rPr lang="en-GB" dirty="0"/>
              <a:t>&lt;p align="right"&gt;This is right aligned&lt;/p&gt;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HTML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display following result: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813294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Core Attributes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four core attributes that can be used on the majority of HTML elements are:</a:t>
            </a:r>
          </a:p>
          <a:p>
            <a:r>
              <a:rPr lang="en-GB" dirty="0"/>
              <a:t>id</a:t>
            </a:r>
          </a:p>
          <a:p>
            <a:r>
              <a:rPr lang="en-GB" dirty="0"/>
              <a:t>title</a:t>
            </a:r>
          </a:p>
          <a:p>
            <a:r>
              <a:rPr lang="en-GB" dirty="0"/>
              <a:t>class</a:t>
            </a:r>
          </a:p>
          <a:p>
            <a:r>
              <a:rPr lang="en-GB" dirty="0"/>
              <a:t>style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2110</Words>
  <Application>Microsoft Office PowerPoint</Application>
  <PresentationFormat>On-screen Show (4:3)</PresentationFormat>
  <Paragraphs>260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HTML Attributes</vt:lpstr>
      <vt:lpstr>HTML Attributes</vt:lpstr>
      <vt:lpstr>HTML Attributes</vt:lpstr>
      <vt:lpstr>HTML Attributes</vt:lpstr>
      <vt:lpstr>HTML Attributes</vt:lpstr>
      <vt:lpstr>HTML Attributes</vt:lpstr>
      <vt:lpstr>HTML Attributes</vt:lpstr>
      <vt:lpstr>HTML Attributes</vt:lpstr>
      <vt:lpstr>Core Attributes</vt:lpstr>
      <vt:lpstr>The id Attribute</vt:lpstr>
      <vt:lpstr>The id Attribute</vt:lpstr>
      <vt:lpstr>The id Attribute</vt:lpstr>
      <vt:lpstr>The title Attribute</vt:lpstr>
      <vt:lpstr>The title Attribute</vt:lpstr>
      <vt:lpstr>The title Attribute</vt:lpstr>
      <vt:lpstr>The title Attribute</vt:lpstr>
      <vt:lpstr>The class Attribute</vt:lpstr>
      <vt:lpstr>The style Attribute</vt:lpstr>
      <vt:lpstr>The style Attribute</vt:lpstr>
      <vt:lpstr>The style Attribute</vt:lpstr>
      <vt:lpstr>HTML Formatting</vt:lpstr>
      <vt:lpstr>Bold Text</vt:lpstr>
      <vt:lpstr>Bold Text</vt:lpstr>
      <vt:lpstr>Italic Text</vt:lpstr>
      <vt:lpstr>Italic Text</vt:lpstr>
      <vt:lpstr>Underlined Text</vt:lpstr>
      <vt:lpstr>Underlined Text</vt:lpstr>
      <vt:lpstr>Strike Text</vt:lpstr>
      <vt:lpstr>Strike Text</vt:lpstr>
      <vt:lpstr>Strike Text</vt:lpstr>
      <vt:lpstr>Monospaced Font</vt:lpstr>
      <vt:lpstr>Monospaced Font</vt:lpstr>
      <vt:lpstr>Monospaced Font</vt:lpstr>
      <vt:lpstr>Superscript Text</vt:lpstr>
      <vt:lpstr>Superscript Text</vt:lpstr>
      <vt:lpstr>Superscript Text</vt:lpstr>
      <vt:lpstr>Subscript Text</vt:lpstr>
      <vt:lpstr>Subscript Text</vt:lpstr>
      <vt:lpstr>Subscript Text</vt:lpstr>
      <vt:lpstr>Inserted Text</vt:lpstr>
      <vt:lpstr>Inserted Text</vt:lpstr>
      <vt:lpstr>Deleted Text</vt:lpstr>
      <vt:lpstr>Deleted Text</vt:lpstr>
      <vt:lpstr>Larger Text</vt:lpstr>
      <vt:lpstr>Larger Text</vt:lpstr>
      <vt:lpstr>Smaller Text</vt:lpstr>
      <vt:lpstr>Smaller Text</vt:lpstr>
      <vt:lpstr>Grouping Content</vt:lpstr>
      <vt:lpstr>Grouping Content</vt:lpstr>
      <vt:lpstr>Grouping Content</vt:lpstr>
      <vt:lpstr>Grouping Content</vt:lpstr>
      <vt:lpstr>Grouping Content</vt:lpstr>
      <vt:lpstr>Grouping Content</vt:lpstr>
      <vt:lpstr>Grouping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114</cp:revision>
  <dcterms:created xsi:type="dcterms:W3CDTF">2015-08-03T03:09:28Z</dcterms:created>
  <dcterms:modified xsi:type="dcterms:W3CDTF">2025-01-22T07:03:04Z</dcterms:modified>
</cp:coreProperties>
</file>