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35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776FC-905F-469E-9832-C026082F3BFE}" type="datetimeFigureOut">
              <a:rPr lang="en-GB" smtClean="0"/>
              <a:pPr/>
              <a:t>22/01/2025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8A0635-90B8-4D4E-8A77-DD598A884F3E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HTML Phrase Tags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Abbreviation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&lt;title&gt;Text Abbreviation&lt;/title&gt;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&lt;p&gt;My best friend's name is &lt;</a:t>
            </a:r>
            <a:r>
              <a:rPr lang="en-GB" dirty="0" err="1"/>
              <a:t>abbr</a:t>
            </a:r>
            <a:r>
              <a:rPr lang="en-GB" dirty="0"/>
              <a:t> title="</a:t>
            </a:r>
            <a:r>
              <a:rPr lang="en-GB" dirty="0" err="1"/>
              <a:t>Abhishek</a:t>
            </a:r>
            <a:r>
              <a:rPr lang="en-GB" dirty="0"/>
              <a:t>"&gt;</a:t>
            </a:r>
            <a:r>
              <a:rPr lang="en-GB" dirty="0" err="1"/>
              <a:t>Abhy</a:t>
            </a:r>
            <a:r>
              <a:rPr lang="en-GB" dirty="0"/>
              <a:t>&lt;/</a:t>
            </a:r>
            <a:r>
              <a:rPr lang="en-GB" dirty="0" err="1"/>
              <a:t>abbr</a:t>
            </a:r>
            <a:r>
              <a:rPr lang="en-GB" dirty="0"/>
              <a:t>&gt;.&lt;/p&gt;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Abbreviation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9" y="2243308"/>
            <a:ext cx="8460432" cy="6096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Acronym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&lt;acronym&gt;</a:t>
            </a:r>
            <a:r>
              <a:rPr lang="en-GB" dirty="0"/>
              <a:t> element allows you to indicate that the text between &lt;acronym&gt; and &lt;/acronym&gt; tags is an acronym.</a:t>
            </a:r>
          </a:p>
          <a:p>
            <a:r>
              <a:rPr lang="en-GB" dirty="0"/>
              <a:t>At present, the major browsers do not change the appearance of the content of the &lt;acronym&gt; element.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Acronym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&lt;title&gt;Acronym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chapter covers marking up text in &lt;acronym&gt;XHTML&lt;/acronym&gt;.&lt;/p&gt;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Acronym Element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1" y="2149132"/>
            <a:ext cx="8604449" cy="631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&lt;</a:t>
            </a:r>
            <a:r>
              <a:rPr lang="en-GB" b="1" dirty="0" err="1"/>
              <a:t>bdo</a:t>
            </a:r>
            <a:r>
              <a:rPr lang="en-GB" b="1" dirty="0"/>
              <a:t>&gt;…&lt;/</a:t>
            </a:r>
            <a:r>
              <a:rPr lang="en-GB" b="1" dirty="0" err="1"/>
              <a:t>bdo</a:t>
            </a:r>
            <a:r>
              <a:rPr lang="en-GB" b="1" dirty="0"/>
              <a:t>&gt;</a:t>
            </a:r>
            <a:r>
              <a:rPr lang="en-GB" dirty="0"/>
              <a:t> element stands for Bi-Directional Override and it is used to override the current text direction.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&lt;title&gt;Text Direction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text will go left to right.&lt;/p&gt;</a:t>
            </a:r>
          </a:p>
          <a:p>
            <a:r>
              <a:rPr lang="en-GB" dirty="0"/>
              <a:t>&lt;p&gt;&lt;</a:t>
            </a:r>
            <a:r>
              <a:rPr lang="en-GB" dirty="0" err="1"/>
              <a:t>bdo</a:t>
            </a:r>
            <a:r>
              <a:rPr lang="en-GB" dirty="0"/>
              <a:t> dir="</a:t>
            </a:r>
            <a:r>
              <a:rPr lang="en-GB" dirty="0" err="1"/>
              <a:t>rtl</a:t>
            </a:r>
            <a:r>
              <a:rPr lang="en-GB" dirty="0"/>
              <a:t>"&gt;This text will go right to left.&lt;/</a:t>
            </a:r>
            <a:r>
              <a:rPr lang="en-GB" dirty="0" err="1"/>
              <a:t>bdo</a:t>
            </a:r>
            <a:r>
              <a:rPr lang="en-GB" dirty="0"/>
              <a:t>&gt;&lt;/p&gt;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Direction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176430"/>
            <a:ext cx="8532440" cy="96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&lt;</a:t>
            </a:r>
            <a:r>
              <a:rPr lang="en-GB" b="1" dirty="0" err="1"/>
              <a:t>dfn</a:t>
            </a:r>
            <a:r>
              <a:rPr lang="en-GB" b="1" dirty="0"/>
              <a:t>&gt;….&lt;/</a:t>
            </a:r>
            <a:r>
              <a:rPr lang="en-GB" b="1" dirty="0" err="1"/>
              <a:t>dfn</a:t>
            </a:r>
            <a:r>
              <a:rPr lang="en-GB" b="1" dirty="0"/>
              <a:t>&gt; </a:t>
            </a:r>
            <a:r>
              <a:rPr lang="en-GB" dirty="0"/>
              <a:t>element (or HTML Definition Element) allows you to specify that you are introducing a special term. </a:t>
            </a:r>
          </a:p>
          <a:p>
            <a:r>
              <a:rPr lang="en-GB" dirty="0"/>
              <a:t>Its usage is similar to italic words in the midst of a paragraph.</a:t>
            </a:r>
          </a:p>
          <a:p>
            <a:r>
              <a:rPr lang="en-GB" dirty="0"/>
              <a:t>Typically, you would use the &lt;</a:t>
            </a:r>
            <a:r>
              <a:rPr lang="en-GB" dirty="0" err="1"/>
              <a:t>dfn</a:t>
            </a:r>
            <a:r>
              <a:rPr lang="en-GB" dirty="0"/>
              <a:t>&gt; element the first time you introduce a key term. </a:t>
            </a:r>
          </a:p>
          <a:p>
            <a:r>
              <a:rPr lang="en-GB" dirty="0"/>
              <a:t>Most recent browsers render the content of a &lt;</a:t>
            </a:r>
            <a:r>
              <a:rPr lang="en-GB" dirty="0" err="1"/>
              <a:t>dfn</a:t>
            </a:r>
            <a:r>
              <a:rPr lang="en-GB" dirty="0"/>
              <a:t>&gt; element in an italic font.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&lt;title&gt;Special Terms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is a &lt;</a:t>
            </a:r>
            <a:r>
              <a:rPr lang="en-GB" dirty="0" err="1"/>
              <a:t>dfn</a:t>
            </a:r>
            <a:r>
              <a:rPr lang="en-GB" dirty="0"/>
              <a:t>&gt;special&lt;/</a:t>
            </a:r>
            <a:r>
              <a:rPr lang="en-GB" dirty="0" err="1"/>
              <a:t>dfn</a:t>
            </a:r>
            <a:r>
              <a:rPr lang="en-GB" dirty="0"/>
              <a:t>&gt; term.&lt;/p&gt;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HTML Phrase Tags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The phrase tags have been designed for specific purposes, though they are displayed in a similar way as other basic tags like &lt;b&gt;, &lt;</a:t>
            </a:r>
            <a:r>
              <a:rPr lang="en-GB" dirty="0" err="1"/>
              <a:t>i</a:t>
            </a:r>
            <a:r>
              <a:rPr lang="en-GB" dirty="0"/>
              <a:t>&gt;, &lt;pre&gt;, and &lt;</a:t>
            </a:r>
            <a:r>
              <a:rPr lang="en-GB" dirty="0" err="1"/>
              <a:t>tt</a:t>
            </a:r>
            <a:r>
              <a:rPr lang="en-GB" dirty="0"/>
              <a:t>&gt;.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Special Terms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204864"/>
            <a:ext cx="8532441" cy="6115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Quoting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want to quote a passage from another source, you should put it in between </a:t>
            </a:r>
            <a:r>
              <a:rPr lang="en-GB" b="1" dirty="0"/>
              <a:t>&lt;</a:t>
            </a:r>
            <a:r>
              <a:rPr lang="en-GB" b="1" dirty="0" err="1"/>
              <a:t>blockquote</a:t>
            </a:r>
            <a:r>
              <a:rPr lang="en-GB" b="1" dirty="0"/>
              <a:t>&gt;...&lt;/</a:t>
            </a:r>
            <a:r>
              <a:rPr lang="en-GB" b="1" dirty="0" err="1"/>
              <a:t>blockquote</a:t>
            </a:r>
            <a:r>
              <a:rPr lang="en-GB" b="1" dirty="0"/>
              <a:t>&gt;</a:t>
            </a:r>
            <a:r>
              <a:rPr lang="en-GB" dirty="0"/>
              <a:t> tags.</a:t>
            </a:r>
          </a:p>
          <a:p>
            <a:r>
              <a:rPr lang="en-GB" dirty="0"/>
              <a:t>Text inside a &lt;</a:t>
            </a:r>
            <a:r>
              <a:rPr lang="en-GB" dirty="0" err="1"/>
              <a:t>blockquote</a:t>
            </a:r>
            <a:r>
              <a:rPr lang="en-GB" dirty="0"/>
              <a:t>&gt; element is usually indented from the left and right edges of the surrounding text, and sometimes uses an italicized font.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Quoting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</a:t>
            </a:r>
            <a:r>
              <a:rPr lang="en-GB" dirty="0" err="1"/>
              <a:t>Blockquote</a:t>
            </a:r>
            <a:r>
              <a:rPr lang="en-GB" dirty="0"/>
              <a:t>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description of XHTML is taken from the W3C Web site:&lt;/p&gt;</a:t>
            </a:r>
          </a:p>
          <a:p>
            <a:r>
              <a:rPr lang="en-GB" dirty="0"/>
              <a:t>&lt;</a:t>
            </a:r>
            <a:r>
              <a:rPr lang="en-GB" dirty="0" err="1"/>
              <a:t>blockquote</a:t>
            </a:r>
            <a:r>
              <a:rPr lang="en-GB" dirty="0"/>
              <a:t>&gt;XHTML 1.0 is the W3C's first Recommendation for XHTML, following on from earlier work on HTML 4.01, HTML 4.0, HTML 3.2 and HTML 2.0.&lt;/</a:t>
            </a:r>
            <a:r>
              <a:rPr lang="en-GB" dirty="0" err="1"/>
              <a:t>blockquote</a:t>
            </a:r>
            <a:r>
              <a:rPr lang="en-GB" dirty="0"/>
              <a:t>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Quoting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04864"/>
            <a:ext cx="8651008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Short Quotations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The </a:t>
            </a:r>
            <a:r>
              <a:rPr lang="en-GB" b="1" dirty="0"/>
              <a:t>&lt;q&gt;…&lt;/q&gt;</a:t>
            </a:r>
            <a:r>
              <a:rPr lang="en-GB" dirty="0"/>
              <a:t> element is used when you want to add a double quote within a sentence.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&lt;title&gt;Double Quote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</a:t>
            </a:r>
            <a:r>
              <a:rPr lang="en-GB" dirty="0" err="1"/>
              <a:t>Amit</a:t>
            </a:r>
            <a:r>
              <a:rPr lang="en-GB" dirty="0"/>
              <a:t> is in Spain, &lt;q&gt;I think I am wrong&lt;/q&gt;.&lt;/p&gt;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Short Quotations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227942"/>
            <a:ext cx="8496944" cy="624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Citations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 are quoting a text, you can indicate the source placing it between an opening </a:t>
            </a:r>
            <a:r>
              <a:rPr lang="en-GB" b="1" dirty="0"/>
              <a:t>&lt;cite&gt; </a:t>
            </a:r>
            <a:r>
              <a:rPr lang="en-GB" dirty="0"/>
              <a:t>tag and closing </a:t>
            </a:r>
            <a:r>
              <a:rPr lang="en-GB" b="1" dirty="0"/>
              <a:t>&lt;/cite&gt;</a:t>
            </a:r>
            <a:r>
              <a:rPr lang="en-GB" dirty="0"/>
              <a:t> tag.</a:t>
            </a:r>
          </a:p>
          <a:p>
            <a:r>
              <a:rPr lang="en-GB" dirty="0"/>
              <a:t>As you would expect in a print publication, the content of the &lt;cite&gt; element is rendered in italicized text by default.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Citations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&lt;title&gt;Citations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&lt;p&gt;This HTML tutorial is derived from &lt;cite&gt;W3 Standard for HTML&lt;/cite&gt;.&lt;/p&gt;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Citations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226428"/>
            <a:ext cx="8532441" cy="62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programming code to appear on a Web page should be placed inside </a:t>
            </a:r>
            <a:r>
              <a:rPr lang="en-GB" b="1" dirty="0"/>
              <a:t>&lt;code&gt;...&lt;/code&gt; </a:t>
            </a:r>
            <a:r>
              <a:rPr lang="en-GB" dirty="0"/>
              <a:t>tags. </a:t>
            </a:r>
          </a:p>
          <a:p>
            <a:r>
              <a:rPr lang="en-GB" dirty="0"/>
              <a:t>Usually the content of the &lt;code&gt; element is presented in a </a:t>
            </a:r>
            <a:r>
              <a:rPr lang="en-GB" dirty="0" err="1"/>
              <a:t>monospaced</a:t>
            </a:r>
            <a:r>
              <a:rPr lang="en-GB" dirty="0"/>
              <a:t> font, just like the code in most programming books.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Emphasized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</a:t>
            </a:r>
            <a:r>
              <a:rPr lang="en-GB" b="1" dirty="0" err="1"/>
              <a:t>em</a:t>
            </a:r>
            <a:r>
              <a:rPr lang="en-GB" b="1" dirty="0"/>
              <a:t>&gt;...&lt;/</a:t>
            </a:r>
            <a:r>
              <a:rPr lang="en-GB" b="1" dirty="0" err="1"/>
              <a:t>em</a:t>
            </a:r>
            <a:r>
              <a:rPr lang="en-GB" b="1" dirty="0"/>
              <a:t>&gt;</a:t>
            </a:r>
            <a:r>
              <a:rPr lang="en-GB" dirty="0"/>
              <a:t> element is displayed as emphasized text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&lt;title&gt;Emphasized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</a:t>
            </a:r>
            <a:r>
              <a:rPr lang="en-GB" dirty="0" err="1"/>
              <a:t>em</a:t>
            </a:r>
            <a:r>
              <a:rPr lang="en-GB" dirty="0"/>
              <a:t>&gt;emphasized&lt;/</a:t>
            </a:r>
            <a:r>
              <a:rPr lang="en-GB" dirty="0" err="1"/>
              <a:t>em</a:t>
            </a:r>
            <a:r>
              <a:rPr lang="en-GB" dirty="0"/>
              <a:t>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&lt;title&gt;Computer Code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&lt;p&gt;Regular text. &lt;code&gt;This is code.&lt;/code&gt; Regular text.&lt;/p&gt;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Computer Code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2329310"/>
            <a:ext cx="8532440" cy="595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Keyboard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are talking about computers, if you want to tell a reader to enter some text, you can use the </a:t>
            </a:r>
            <a:r>
              <a:rPr lang="en-GB" b="1" dirty="0"/>
              <a:t>&lt;</a:t>
            </a:r>
            <a:r>
              <a:rPr lang="en-GB" b="1" dirty="0" err="1"/>
              <a:t>kbd</a:t>
            </a:r>
            <a:r>
              <a:rPr lang="en-GB" b="1" dirty="0"/>
              <a:t>&gt;…&lt;/</a:t>
            </a:r>
            <a:r>
              <a:rPr lang="en-GB" b="1" dirty="0" err="1"/>
              <a:t>kbd</a:t>
            </a:r>
            <a:r>
              <a:rPr lang="en-GB" b="1" dirty="0"/>
              <a:t>&gt;</a:t>
            </a:r>
            <a:r>
              <a:rPr lang="en-GB" dirty="0"/>
              <a:t> element to indicate what should be typed in, as in this example.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Keyboard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&lt;title&gt;Keyboard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&lt;p&gt;Regular text. &lt;</a:t>
            </a:r>
            <a:r>
              <a:rPr lang="en-GB" dirty="0" err="1"/>
              <a:t>kbd</a:t>
            </a:r>
            <a:r>
              <a:rPr lang="en-GB" dirty="0"/>
              <a:t>&gt;This is inside </a:t>
            </a:r>
            <a:r>
              <a:rPr lang="en-GB" dirty="0" err="1"/>
              <a:t>kbd</a:t>
            </a:r>
            <a:r>
              <a:rPr lang="en-GB" dirty="0"/>
              <a:t> element&lt;/</a:t>
            </a:r>
            <a:r>
              <a:rPr lang="en-GB" dirty="0" err="1"/>
              <a:t>kbd</a:t>
            </a:r>
            <a:r>
              <a:rPr lang="en-GB" dirty="0"/>
              <a:t>&gt; Regular text.&lt;/p&gt;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Keyboard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3" y="2220034"/>
            <a:ext cx="8604448" cy="6329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element is usually used in conjunction with the </a:t>
            </a:r>
            <a:r>
              <a:rPr lang="en-GB" b="1" dirty="0"/>
              <a:t>&lt;pre&gt; </a:t>
            </a:r>
            <a:r>
              <a:rPr lang="en-GB" dirty="0"/>
              <a:t>and </a:t>
            </a:r>
            <a:r>
              <a:rPr lang="en-GB" b="1" dirty="0"/>
              <a:t>&lt;code&gt; </a:t>
            </a:r>
            <a:r>
              <a:rPr lang="en-GB" dirty="0"/>
              <a:t>elements to indicate that the content of that element is a variable.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&lt;title&gt;Variable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&lt;p&gt;&lt;code&gt;</a:t>
            </a:r>
            <a:r>
              <a:rPr lang="en-GB" dirty="0" err="1"/>
              <a:t>document.write</a:t>
            </a:r>
            <a:r>
              <a:rPr lang="en-GB" dirty="0"/>
              <a:t>("&lt;</a:t>
            </a:r>
            <a:r>
              <a:rPr lang="en-GB" dirty="0" err="1"/>
              <a:t>var</a:t>
            </a:r>
            <a:r>
              <a:rPr lang="en-GB" dirty="0"/>
              <a:t>&gt;user-name&lt;/</a:t>
            </a:r>
            <a:r>
              <a:rPr lang="en-GB" dirty="0" err="1"/>
              <a:t>var</a:t>
            </a:r>
            <a:r>
              <a:rPr lang="en-GB" dirty="0"/>
              <a:t>&gt;")&lt;/code&gt;&lt;/p&gt;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Programming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2245916"/>
            <a:ext cx="8676456" cy="6790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</a:t>
            </a:r>
            <a:r>
              <a:rPr lang="en-GB" b="1" dirty="0"/>
              <a:t>&lt;</a:t>
            </a:r>
            <a:r>
              <a:rPr lang="en-GB" b="1" dirty="0" err="1"/>
              <a:t>samp</a:t>
            </a:r>
            <a:r>
              <a:rPr lang="en-GB" b="1" dirty="0"/>
              <a:t>&gt;…&lt;/</a:t>
            </a:r>
            <a:r>
              <a:rPr lang="en-GB" b="1" dirty="0" err="1"/>
              <a:t>samp</a:t>
            </a:r>
            <a:r>
              <a:rPr lang="en-GB" b="1" dirty="0"/>
              <a:t>&gt;</a:t>
            </a:r>
            <a:r>
              <a:rPr lang="en-GB" dirty="0"/>
              <a:t> element indicates sample output from a program, and script etc.</a:t>
            </a:r>
          </a:p>
          <a:p>
            <a:r>
              <a:rPr lang="en-GB" dirty="0"/>
              <a:t>Again, it is mainly used when documenting programming or coding concepts.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&lt;title&gt;Program Output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&lt;p&gt;Result produced by the program is &lt;</a:t>
            </a:r>
            <a:r>
              <a:rPr lang="en-GB" dirty="0" err="1"/>
              <a:t>samp</a:t>
            </a:r>
            <a:r>
              <a:rPr lang="en-GB" dirty="0"/>
              <a:t>&gt;Hello World!&lt;/</a:t>
            </a:r>
            <a:r>
              <a:rPr lang="en-GB" dirty="0" err="1"/>
              <a:t>samp</a:t>
            </a:r>
            <a:r>
              <a:rPr lang="en-GB" dirty="0"/>
              <a:t>&gt;&lt;/p&gt;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Emphasized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59" y="2154420"/>
            <a:ext cx="8532441" cy="626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Program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2239008"/>
            <a:ext cx="8748464" cy="613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Address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The </a:t>
            </a:r>
            <a:r>
              <a:rPr lang="en-GB" b="1" dirty="0"/>
              <a:t>&lt;address&gt;…&lt;/address&gt;</a:t>
            </a:r>
            <a:r>
              <a:rPr lang="en-GB" dirty="0"/>
              <a:t> element is used to contain any address.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&lt;title&gt;Address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&lt;address&gt;388A, Road No 22, Jubilee Hills - Hyderabad&lt;/address&gt;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Address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7" y="2276872"/>
            <a:ext cx="8671279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Comment is a piece of code which is ignored by any web browser. </a:t>
            </a:r>
          </a:p>
          <a:p>
            <a:r>
              <a:rPr lang="en-US" dirty="0"/>
              <a:t>It is a good practice to add comments into your HTML code, especially in complex documents, to indicate sections of a document, and any other notes to anyone looking at the code. </a:t>
            </a:r>
          </a:p>
          <a:p>
            <a:r>
              <a:rPr lang="en-US" dirty="0"/>
              <a:t>Comments help you and others understand your code and increases code readability.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comments are placed in between </a:t>
            </a:r>
            <a:r>
              <a:rPr lang="en-US" b="1" dirty="0"/>
              <a:t>&lt;!-- ... --&gt;</a:t>
            </a:r>
            <a:r>
              <a:rPr lang="en-US" dirty="0"/>
              <a:t> tag. </a:t>
            </a:r>
          </a:p>
          <a:p>
            <a:r>
              <a:rPr lang="en-US" dirty="0"/>
              <a:t>So any content placed within &lt;!-- ... --&gt; tag will be treated as comment and will be completely ignored by the browser.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&lt;!-- Document Header Starts --&gt;</a:t>
            </a:r>
          </a:p>
          <a:p>
            <a:r>
              <a:rPr lang="en-US" dirty="0"/>
              <a:t>&lt;title&gt;This is document title&lt;/title&gt;</a:t>
            </a:r>
          </a:p>
          <a:p>
            <a:r>
              <a:rPr lang="en-US" dirty="0"/>
              <a:t>&lt;/head&gt; &lt;!-- Document Header Ends --&gt;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&lt;p&gt;Document content goes here.....&lt;/p&gt;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HTML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 without displaying the content given as a part of comments: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5" y="3250220"/>
            <a:ext cx="8286776" cy="607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 </a:t>
            </a:r>
            <a:r>
              <a:rPr lang="en-US" b="1" dirty="0" err="1"/>
              <a:t>vs</a:t>
            </a:r>
            <a:r>
              <a:rPr lang="en-US" b="1" dirty="0"/>
              <a:t> Invalid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Comments do not nest which means a comment cannot be put inside another comment. </a:t>
            </a:r>
          </a:p>
          <a:p>
            <a:r>
              <a:rPr lang="en-US" dirty="0"/>
              <a:t>Second the double-dash sequence "--" may not appear inside a comment except as part of the closing --&gt; tag. </a:t>
            </a:r>
          </a:p>
          <a:p>
            <a:r>
              <a:rPr lang="en-US" dirty="0"/>
              <a:t>You must also make sure that there are no spaces in the start-of-comment string.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 </a:t>
            </a:r>
            <a:r>
              <a:rPr lang="en-US" b="1" dirty="0" err="1"/>
              <a:t>vs</a:t>
            </a:r>
            <a:r>
              <a:rPr lang="en-US" b="1" dirty="0"/>
              <a:t> Invalid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Here given comment is a valid comment and will be wiped off by the browser.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&lt;title&gt;Valid Comment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 This is valid comment --&gt;</a:t>
            </a:r>
          </a:p>
          <a:p>
            <a:r>
              <a:rPr lang="en-US" dirty="0"/>
              <a:t>&lt;p&gt;Document content goes here.....&lt;/p&gt;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 </a:t>
            </a:r>
            <a:r>
              <a:rPr lang="en-US" b="1" dirty="0" err="1"/>
              <a:t>vs</a:t>
            </a:r>
            <a:r>
              <a:rPr lang="en-US" b="1" dirty="0"/>
              <a:t> Invalid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But following line is not a valid comment and will be displayed by the browser.</a:t>
            </a:r>
          </a:p>
          <a:p>
            <a:r>
              <a:rPr lang="en-US" dirty="0"/>
              <a:t>This is because there is a space between the left angle bracket and the exclamation mark.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&lt;title&gt;Invalid Comment Example&lt;/title&gt;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 !-- This is not a valid comment --&gt;</a:t>
            </a:r>
          </a:p>
          <a:p>
            <a:r>
              <a:rPr lang="en-US" dirty="0"/>
              <a:t>&lt;p&gt;Document content goes here.....&lt;/p&gt;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&lt;mark&gt;...&lt;/mark&gt;</a:t>
            </a:r>
            <a:r>
              <a:rPr lang="en-GB" dirty="0"/>
              <a:t> element, is marked with yellow ink.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&lt;title&gt;Marked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has been &lt;mark&gt;marked&lt;/mark&gt; with yellow&lt;/p&gt;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Valid </a:t>
            </a:r>
            <a:r>
              <a:rPr lang="en-US" b="1" dirty="0" err="1"/>
              <a:t>vs</a:t>
            </a:r>
            <a:r>
              <a:rPr lang="en-US" b="1" dirty="0"/>
              <a:t> Invalid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5786" y="2357430"/>
            <a:ext cx="8215370" cy="9175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Multiline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have seen single line comments, but HTML supports multi-line comments as well.</a:t>
            </a:r>
          </a:p>
          <a:p>
            <a:r>
              <a:rPr lang="en-US" dirty="0"/>
              <a:t>You can comment multiple lines by the special beginning tag &lt;!-- and ending tag --&gt; placed before the first line and end of the last line as shown in the given example below.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Multiline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&lt;head&gt;</a:t>
            </a:r>
          </a:p>
          <a:p>
            <a:r>
              <a:rPr lang="en-US" dirty="0"/>
              <a:t>&lt;title&gt;Multiline Comments&lt;/title&gt;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&lt;!--</a:t>
            </a:r>
          </a:p>
          <a:p>
            <a:r>
              <a:rPr lang="en-US" dirty="0"/>
              <a:t>This is a multiline comment and it can</a:t>
            </a:r>
          </a:p>
          <a:p>
            <a:r>
              <a:rPr lang="en-US" dirty="0"/>
              <a:t>span through as many as lines you like.</a:t>
            </a:r>
          </a:p>
          <a:p>
            <a:r>
              <a:rPr lang="en-US" dirty="0"/>
              <a:t>--&gt;</a:t>
            </a:r>
          </a:p>
          <a:p>
            <a:r>
              <a:rPr lang="en-US" dirty="0"/>
              <a:t>&lt;p&gt;Document content goes here.....&lt;/p&gt;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Multiline Comments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2383752"/>
            <a:ext cx="8572528" cy="6166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Marked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024" y="2204864"/>
            <a:ext cx="8478480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Strong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Anything that appears within </a:t>
            </a:r>
            <a:r>
              <a:rPr lang="en-GB" b="1" dirty="0"/>
              <a:t>&lt;strong&gt;...&lt;/strong&gt;</a:t>
            </a:r>
            <a:r>
              <a:rPr lang="en-GB" dirty="0"/>
              <a:t> element is displayed as important text.</a:t>
            </a:r>
          </a:p>
          <a:p>
            <a:r>
              <a:rPr lang="en-GB" dirty="0"/>
              <a:t>&lt;html&gt;</a:t>
            </a:r>
          </a:p>
          <a:p>
            <a:r>
              <a:rPr lang="en-GB" dirty="0"/>
              <a:t>&lt;head&gt;</a:t>
            </a:r>
          </a:p>
          <a:p>
            <a:r>
              <a:rPr lang="en-GB" dirty="0"/>
              <a:t>&lt;title&gt;Strong Text Example&lt;/title&gt;</a:t>
            </a:r>
          </a:p>
          <a:p>
            <a:r>
              <a:rPr lang="en-GB" dirty="0"/>
              <a:t>&lt;/head&gt;</a:t>
            </a:r>
          </a:p>
          <a:p>
            <a:r>
              <a:rPr lang="en-GB" dirty="0"/>
              <a:t>&lt;body&gt;</a:t>
            </a:r>
          </a:p>
          <a:p>
            <a:r>
              <a:rPr lang="en-GB" dirty="0"/>
              <a:t>&lt;p&gt;The following word uses a &lt;strong&gt;strong&lt;/strong&gt; typeface.&lt;/p&gt;</a:t>
            </a:r>
          </a:p>
          <a:p>
            <a:r>
              <a:rPr lang="en-GB" dirty="0"/>
              <a:t>&lt;/body&gt;</a:t>
            </a:r>
          </a:p>
          <a:p>
            <a:r>
              <a:rPr lang="en-GB" dirty="0"/>
              <a:t>&lt;/html&gt;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Strong Text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This will produce following result: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2162948"/>
            <a:ext cx="8460432" cy="617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Text Abbreviation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abbreviate a text by putting it inside opening </a:t>
            </a:r>
            <a:r>
              <a:rPr lang="en-GB" b="1" dirty="0"/>
              <a:t>&lt;</a:t>
            </a:r>
            <a:r>
              <a:rPr lang="en-GB" b="1" dirty="0" err="1"/>
              <a:t>abbr</a:t>
            </a:r>
            <a:r>
              <a:rPr lang="en-GB" b="1" dirty="0"/>
              <a:t>&gt;</a:t>
            </a:r>
            <a:r>
              <a:rPr lang="en-GB" dirty="0"/>
              <a:t> and closing </a:t>
            </a:r>
            <a:r>
              <a:rPr lang="en-GB" b="1" dirty="0"/>
              <a:t>&lt;/</a:t>
            </a:r>
            <a:r>
              <a:rPr lang="en-GB" b="1" dirty="0" err="1"/>
              <a:t>abbr</a:t>
            </a:r>
            <a:r>
              <a:rPr lang="en-GB" b="1" dirty="0"/>
              <a:t>&gt;</a:t>
            </a:r>
            <a:r>
              <a:rPr lang="en-GB" dirty="0"/>
              <a:t> tags. </a:t>
            </a:r>
          </a:p>
          <a:p>
            <a:r>
              <a:rPr lang="en-GB" dirty="0"/>
              <a:t>If present, the title attribute must contain this full description and nothing else.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1957</Words>
  <Application>Microsoft Office PowerPoint</Application>
  <PresentationFormat>On-screen Show (4:3)</PresentationFormat>
  <Paragraphs>268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6" baseType="lpstr">
      <vt:lpstr>Arial</vt:lpstr>
      <vt:lpstr>Calibri</vt:lpstr>
      <vt:lpstr>Office Theme</vt:lpstr>
      <vt:lpstr>HTML Phrase Tags</vt:lpstr>
      <vt:lpstr>HTML Phrase Tags</vt:lpstr>
      <vt:lpstr>Emphasized Text</vt:lpstr>
      <vt:lpstr>Emphasized Text</vt:lpstr>
      <vt:lpstr>Marked Text</vt:lpstr>
      <vt:lpstr>Marked Text</vt:lpstr>
      <vt:lpstr>Strong Text</vt:lpstr>
      <vt:lpstr>Strong Text</vt:lpstr>
      <vt:lpstr>Text Abbreviation</vt:lpstr>
      <vt:lpstr>Text Abbreviation</vt:lpstr>
      <vt:lpstr>Text Abbreviation</vt:lpstr>
      <vt:lpstr>Acronym Element</vt:lpstr>
      <vt:lpstr>Acronym Element</vt:lpstr>
      <vt:lpstr>Acronym Element</vt:lpstr>
      <vt:lpstr>Text Direction</vt:lpstr>
      <vt:lpstr>Text Direction</vt:lpstr>
      <vt:lpstr>Text Direction</vt:lpstr>
      <vt:lpstr>Special Terms</vt:lpstr>
      <vt:lpstr>Special Terms</vt:lpstr>
      <vt:lpstr>Special Terms</vt:lpstr>
      <vt:lpstr>Quoting Text</vt:lpstr>
      <vt:lpstr>Quoting Text</vt:lpstr>
      <vt:lpstr>Quoting Text</vt:lpstr>
      <vt:lpstr>Short Quotations</vt:lpstr>
      <vt:lpstr>Short Quotations</vt:lpstr>
      <vt:lpstr>Text Citations</vt:lpstr>
      <vt:lpstr>Text Citations</vt:lpstr>
      <vt:lpstr>Text Citations</vt:lpstr>
      <vt:lpstr>Computer Code</vt:lpstr>
      <vt:lpstr>Computer Code</vt:lpstr>
      <vt:lpstr>Computer Code</vt:lpstr>
      <vt:lpstr>Keyboard Text</vt:lpstr>
      <vt:lpstr>Keyboard Text</vt:lpstr>
      <vt:lpstr>Keyboard Text</vt:lpstr>
      <vt:lpstr>Programming Variables</vt:lpstr>
      <vt:lpstr>Programming Variables</vt:lpstr>
      <vt:lpstr>Programming Variables</vt:lpstr>
      <vt:lpstr>Program Output</vt:lpstr>
      <vt:lpstr>Program Output</vt:lpstr>
      <vt:lpstr>Program Output</vt:lpstr>
      <vt:lpstr>Address Text</vt:lpstr>
      <vt:lpstr>Address Text</vt:lpstr>
      <vt:lpstr>HTML Comments</vt:lpstr>
      <vt:lpstr>HTML Comments</vt:lpstr>
      <vt:lpstr>HTML Comments</vt:lpstr>
      <vt:lpstr>HTML Comments</vt:lpstr>
      <vt:lpstr>Valid vs Invalid Comments</vt:lpstr>
      <vt:lpstr>Valid vs Invalid Comments</vt:lpstr>
      <vt:lpstr>Valid vs Invalid Comments</vt:lpstr>
      <vt:lpstr>Valid vs Invalid Comments</vt:lpstr>
      <vt:lpstr>Multiline Comments</vt:lpstr>
      <vt:lpstr>Multiline Comments</vt:lpstr>
      <vt:lpstr>Multiline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Engineering</dc:title>
  <dc:creator>Fareed</dc:creator>
  <cp:lastModifiedBy>Faculty PC 03</cp:lastModifiedBy>
  <cp:revision>147</cp:revision>
  <dcterms:created xsi:type="dcterms:W3CDTF">2015-08-03T03:09:28Z</dcterms:created>
  <dcterms:modified xsi:type="dcterms:W3CDTF">2025-01-22T07:03:00Z</dcterms:modified>
</cp:coreProperties>
</file>