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HTML Images and Tables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Width/Height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&lt;title&gt;Set Image Width and Height&lt;/title&gt;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&lt;p&gt;Setting image width and height&lt;/p&gt;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=“rabbit.png" alt="Test Image" width="150" height="100"/&gt;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image will have a border around it, you can specify border thickness in terms of pixels using </a:t>
            </a:r>
            <a:r>
              <a:rPr lang="en-US" b="1" dirty="0"/>
              <a:t>border</a:t>
            </a:r>
            <a:r>
              <a:rPr lang="en-US" dirty="0"/>
              <a:t> attribute. </a:t>
            </a:r>
          </a:p>
          <a:p>
            <a:r>
              <a:rPr lang="en-US" dirty="0"/>
              <a:t>A thickness of 0 means, no border around the picture.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&lt;title&gt;Set Image Border&lt;/title&gt;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&lt;p&gt;Setting image Border&lt;/p&gt;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=“rabbit.png" alt="Test Image" border="3"/&gt;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image will align at the left side of the page, but you can use </a:t>
            </a:r>
            <a:r>
              <a:rPr lang="en-US" b="1" dirty="0"/>
              <a:t>align </a:t>
            </a:r>
            <a:r>
              <a:rPr lang="en-US" dirty="0"/>
              <a:t>attribute to set it in the center or right.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&lt;title&gt;Set Image Alignment&lt;/title&gt;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&lt;p&gt;Setting image Alignment&lt;/p&gt;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=“rabbit.png" alt="Test Image" border="3" align="right"/&gt;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tables allow web authors to arrange data like text, images, links, other tables, etc. into rows and columns of cells.</a:t>
            </a:r>
          </a:p>
          <a:p>
            <a:r>
              <a:rPr lang="en-US" dirty="0"/>
              <a:t>The HTML tables are created using the </a:t>
            </a:r>
            <a:r>
              <a:rPr lang="en-US" b="1" dirty="0"/>
              <a:t>&lt;table&gt;</a:t>
            </a:r>
            <a:r>
              <a:rPr lang="en-US" dirty="0"/>
              <a:t> tag in which the 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  <a:r>
              <a:rPr lang="en-US" dirty="0"/>
              <a:t> tag is used to create table rows and the </a:t>
            </a:r>
            <a:r>
              <a:rPr lang="en-US" b="1" dirty="0"/>
              <a:t>&lt;td&gt;</a:t>
            </a:r>
            <a:r>
              <a:rPr lang="en-US" dirty="0"/>
              <a:t> tag is used to create data cells.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Header&lt;/title&gt;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&gt;Salary&lt;/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  <a:r>
              <a:rPr lang="en-US" dirty="0" err="1"/>
              <a:t>Ramesh</a:t>
            </a:r>
            <a:r>
              <a:rPr lang="en-US" dirty="0"/>
              <a:t> Raman&lt;/td&gt;</a:t>
            </a:r>
          </a:p>
          <a:p>
            <a:r>
              <a:rPr lang="en-US" dirty="0"/>
              <a:t>&lt;td&gt;5000&lt;/td&gt;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  <a:r>
              <a:rPr lang="en-US" dirty="0" err="1"/>
              <a:t>Shabbir</a:t>
            </a:r>
            <a:r>
              <a:rPr lang="en-US" dirty="0"/>
              <a:t> Hussein&lt;/td&gt;</a:t>
            </a:r>
          </a:p>
          <a:p>
            <a:r>
              <a:rPr lang="en-US" dirty="0"/>
              <a:t>&lt;td&gt;7000&lt;/td&gt;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5130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Cellpadding</a:t>
            </a:r>
            <a:r>
              <a:rPr lang="en-US" b="1" dirty="0"/>
              <a:t> and </a:t>
            </a:r>
            <a:r>
              <a:rPr lang="en-US" b="1" dirty="0" err="1"/>
              <a:t>Cellspacing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</a:t>
            </a:r>
            <a:r>
              <a:rPr lang="en-US" dirty="0" err="1"/>
              <a:t>attribiutes</a:t>
            </a:r>
            <a:r>
              <a:rPr lang="en-US" dirty="0"/>
              <a:t> called </a:t>
            </a:r>
            <a:r>
              <a:rPr lang="en-US" i="1" dirty="0" err="1"/>
              <a:t>cellpadding</a:t>
            </a:r>
            <a:r>
              <a:rPr lang="en-US" i="1" dirty="0"/>
              <a:t> and </a:t>
            </a:r>
            <a:r>
              <a:rPr lang="en-US" i="1" dirty="0" err="1"/>
              <a:t>cellspacing</a:t>
            </a:r>
            <a:r>
              <a:rPr lang="en-US" i="1" dirty="0"/>
              <a:t> which you will use </a:t>
            </a:r>
            <a:r>
              <a:rPr lang="en-US" dirty="0"/>
              <a:t>to adjust the white space in your table cells. </a:t>
            </a:r>
          </a:p>
          <a:p>
            <a:r>
              <a:rPr lang="en-US" dirty="0"/>
              <a:t>The </a:t>
            </a:r>
            <a:r>
              <a:rPr lang="en-US" dirty="0" err="1"/>
              <a:t>cellspacing</a:t>
            </a:r>
            <a:r>
              <a:rPr lang="en-US" dirty="0"/>
              <a:t> attribute defines the width of the border, while </a:t>
            </a:r>
            <a:r>
              <a:rPr lang="en-US" dirty="0" err="1"/>
              <a:t>cellpadding</a:t>
            </a:r>
            <a:r>
              <a:rPr lang="en-US" dirty="0"/>
              <a:t> represents the distance between cell borders and the content within a cell.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Cellpadding</a:t>
            </a:r>
            <a:r>
              <a:rPr lang="en-US" b="1" dirty="0"/>
              <a:t> and </a:t>
            </a:r>
            <a:r>
              <a:rPr lang="en-US" b="1" dirty="0" err="1"/>
              <a:t>Cellspacing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</a:t>
            </a:r>
            <a:r>
              <a:rPr lang="en-US" dirty="0" err="1"/>
              <a:t>Cellpadding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</a:t>
            </a:r>
            <a:r>
              <a:rPr lang="en-US" dirty="0" err="1"/>
              <a:t>cellpadding</a:t>
            </a:r>
            <a:r>
              <a:rPr lang="en-US" dirty="0"/>
              <a:t>="5" </a:t>
            </a:r>
            <a:r>
              <a:rPr lang="en-US" dirty="0" err="1"/>
              <a:t>cellspacing</a:t>
            </a:r>
            <a:r>
              <a:rPr lang="en-US" dirty="0"/>
              <a:t>="5"&gt;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&gt;Salary&lt;/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  <a:r>
              <a:rPr lang="en-US" dirty="0" err="1"/>
              <a:t>Ramesh</a:t>
            </a:r>
            <a:r>
              <a:rPr lang="en-US" dirty="0"/>
              <a:t> Raman&lt;/td&gt;</a:t>
            </a:r>
          </a:p>
          <a:p>
            <a:r>
              <a:rPr lang="en-US" dirty="0"/>
              <a:t>&lt;td&gt;5000&lt;/td&gt;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  <a:r>
              <a:rPr lang="en-US" dirty="0" err="1"/>
              <a:t>Shabbir</a:t>
            </a:r>
            <a:r>
              <a:rPr lang="en-US" dirty="0"/>
              <a:t> Hussein&lt;/td&gt;</a:t>
            </a:r>
          </a:p>
          <a:p>
            <a:r>
              <a:rPr lang="en-US" dirty="0"/>
              <a:t>&lt;td&gt;7000&lt;/td&gt;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HTML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are very important to beautify as well as to depict many complex concepts in simple way on your web page. 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Cellpadding</a:t>
            </a:r>
            <a:r>
              <a:rPr lang="en-US" b="1" dirty="0"/>
              <a:t> and </a:t>
            </a:r>
            <a:r>
              <a:rPr lang="en-US" b="1" dirty="0" err="1"/>
              <a:t>Cellspacing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9816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Colspan</a:t>
            </a:r>
            <a:r>
              <a:rPr lang="en-US" b="1" dirty="0"/>
              <a:t> and </a:t>
            </a:r>
            <a:r>
              <a:rPr lang="en-US" b="1" dirty="0" err="1"/>
              <a:t>Rowspan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use </a:t>
            </a:r>
            <a:r>
              <a:rPr lang="en-US" b="1" dirty="0" err="1"/>
              <a:t>colspan</a:t>
            </a:r>
            <a:r>
              <a:rPr lang="en-US" b="1" dirty="0"/>
              <a:t> </a:t>
            </a:r>
            <a:r>
              <a:rPr lang="en-US" dirty="0"/>
              <a:t>attribute if you want to merge two or more columns into a single column. </a:t>
            </a:r>
          </a:p>
          <a:p>
            <a:r>
              <a:rPr lang="en-US" dirty="0"/>
              <a:t>Similar way you will use </a:t>
            </a:r>
            <a:r>
              <a:rPr lang="en-US" b="1" dirty="0" err="1"/>
              <a:t>rowspan</a:t>
            </a:r>
            <a:r>
              <a:rPr lang="en-US" dirty="0"/>
              <a:t> if you want to merge two or more rows.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Colspan</a:t>
            </a:r>
            <a:r>
              <a:rPr lang="en-US" b="1" dirty="0"/>
              <a:t> and </a:t>
            </a:r>
            <a:r>
              <a:rPr lang="en-US" b="1" dirty="0" err="1"/>
              <a:t>Rowspan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</a:t>
            </a:r>
            <a:r>
              <a:rPr lang="en-US" dirty="0" err="1"/>
              <a:t>Colspan</a:t>
            </a:r>
            <a:r>
              <a:rPr lang="en-US" dirty="0"/>
              <a:t>/</a:t>
            </a:r>
            <a:r>
              <a:rPr lang="en-US" dirty="0" err="1"/>
              <a:t>Rowspan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rowspan</a:t>
            </a:r>
            <a:r>
              <a:rPr lang="en-US" dirty="0"/>
              <a:t>="2"&gt;Row 1 Cell 1&lt;/td&gt;&lt;td&gt;Row 1 Cell 2&lt;/td&gt;&lt;td&gt;Row 1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&gt;&lt;td&gt;Row 2 Cell 2&lt;/td&gt;&lt;td&gt;Row 2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="3"&gt;Row 3 Cell 1&lt;/td&gt;&lt;/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Colspan</a:t>
            </a:r>
            <a:r>
              <a:rPr lang="en-US" b="1" dirty="0"/>
              <a:t> and </a:t>
            </a:r>
            <a:r>
              <a:rPr lang="en-US" b="1" dirty="0" err="1"/>
              <a:t>Rowspan</a:t>
            </a:r>
            <a:r>
              <a:rPr lang="en-US" b="1" dirty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5130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set table background using one of the following two ways:</a:t>
            </a:r>
          </a:p>
          <a:p>
            <a:r>
              <a:rPr lang="en-US" b="1" dirty="0" err="1"/>
              <a:t>bgcolor</a:t>
            </a:r>
            <a:r>
              <a:rPr lang="en-US" dirty="0"/>
              <a:t> attribute - You can set background color for whole table or just for one cell.</a:t>
            </a:r>
          </a:p>
          <a:p>
            <a:r>
              <a:rPr lang="en-US" b="1" dirty="0"/>
              <a:t>background</a:t>
            </a:r>
            <a:r>
              <a:rPr lang="en-US" dirty="0"/>
              <a:t> attribute - You can set background image for whole table or just for one cell.</a:t>
            </a:r>
          </a:p>
          <a:p>
            <a:r>
              <a:rPr lang="en-US" dirty="0"/>
              <a:t>You can also set border color also using </a:t>
            </a:r>
            <a:r>
              <a:rPr lang="en-US" b="1" dirty="0" err="1"/>
              <a:t>bordercolor</a:t>
            </a:r>
            <a:r>
              <a:rPr lang="en-US" dirty="0"/>
              <a:t> attribute.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Background&lt;/title&gt;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</a:t>
            </a:r>
            <a:r>
              <a:rPr lang="en-US" dirty="0" err="1"/>
              <a:t>bordercolor</a:t>
            </a:r>
            <a:r>
              <a:rPr lang="en-US" dirty="0"/>
              <a:t>="green" </a:t>
            </a:r>
            <a:r>
              <a:rPr lang="en-US" dirty="0" err="1"/>
              <a:t>bgcolor</a:t>
            </a:r>
            <a:r>
              <a:rPr lang="en-US" dirty="0"/>
              <a:t>="yellow"&gt;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rowspan</a:t>
            </a:r>
            <a:r>
              <a:rPr lang="en-US" dirty="0"/>
              <a:t>="2"&gt;Row 1 Cell 1&lt;/td&gt;&lt;td&gt;Row 1 Cell 2&lt;/td&gt;&lt;td&gt;Row 1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&gt;&lt;td&gt;Row 2 Cell 2&lt;/td&gt;&lt;td&gt;Row 2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="3"&gt;Row 3 Cell 1&lt;/td&gt;&lt;/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58456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example of using </a:t>
            </a:r>
            <a:r>
              <a:rPr lang="en-US" b="1" dirty="0"/>
              <a:t>background </a:t>
            </a:r>
            <a:r>
              <a:rPr lang="en-US" dirty="0"/>
              <a:t>attribute. </a:t>
            </a:r>
          </a:p>
          <a:p>
            <a:r>
              <a:rPr lang="en-US" dirty="0"/>
              <a:t>Here we will use an image available in /images directory.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Tables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Background&lt;/title&gt;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</a:t>
            </a:r>
            <a:r>
              <a:rPr lang="en-US" dirty="0" err="1"/>
              <a:t>bordercolor</a:t>
            </a:r>
            <a:r>
              <a:rPr lang="en-US" dirty="0"/>
              <a:t>="green" background=“rabbit.png"&gt;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&gt;Column 3&lt;/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rowspan</a:t>
            </a:r>
            <a:r>
              <a:rPr lang="en-US" dirty="0"/>
              <a:t>="2"&gt;Row 1 Cell 1&lt;/td&gt;&lt;td&gt;Row 1 Cell 2&lt;/td&gt;&lt;td&gt;Row 1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&gt;&lt;td&gt;Row 2 Cell 2&lt;/td&gt;&lt;td&gt;Row 2 Cell 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 </a:t>
            </a:r>
            <a:r>
              <a:rPr lang="en-US" dirty="0" err="1"/>
              <a:t>colspan</a:t>
            </a:r>
            <a:r>
              <a:rPr lang="en-US" dirty="0"/>
              <a:t>="3"&gt;Row 3 Cell 1&lt;/td&gt;&lt;/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a table width and height using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 attributes. </a:t>
            </a:r>
          </a:p>
          <a:p>
            <a:r>
              <a:rPr lang="en-US" dirty="0"/>
              <a:t>You can specify table width or height in terms of pixels or in terms of percentage of available screen area.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insert any image in your web page by using 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 tag. </a:t>
            </a:r>
          </a:p>
          <a:p>
            <a:r>
              <a:rPr lang="en-US" dirty="0"/>
              <a:t>Following is the simple syntax to use this tag.</a:t>
            </a:r>
          </a:p>
          <a:p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</a:t>
            </a:r>
            <a:r>
              <a:rPr lang="fr-FR" dirty="0" err="1"/>
              <a:t>src</a:t>
            </a:r>
            <a:r>
              <a:rPr lang="fr-FR" dirty="0"/>
              <a:t>="Image URL" ... </a:t>
            </a:r>
            <a:r>
              <a:rPr lang="fr-FR" dirty="0" err="1"/>
              <a:t>attributes</a:t>
            </a:r>
            <a:r>
              <a:rPr lang="fr-FR" dirty="0"/>
              <a:t>-</a:t>
            </a:r>
            <a:r>
              <a:rPr lang="fr-FR" dirty="0" err="1"/>
              <a:t>list</a:t>
            </a:r>
            <a:r>
              <a:rPr lang="fr-FR" dirty="0"/>
              <a:t>/&gt;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an empty tag, which means that it can contain only list of attributes and it has no closing tag.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Width/Height&lt;/title&gt;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width="400" height="150"&gt;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1, Column 1&lt;/td&gt;</a:t>
            </a:r>
          </a:p>
          <a:p>
            <a:r>
              <a:rPr lang="en-US" dirty="0"/>
              <a:t>&lt;td&gt;Row 1, Column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2, Column 1&lt;/td&gt;</a:t>
            </a:r>
          </a:p>
          <a:p>
            <a:r>
              <a:rPr lang="en-US" dirty="0"/>
              <a:t>&lt;td&gt;Row 2, Column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Height and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2153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caption</a:t>
            </a:r>
            <a:r>
              <a:rPr lang="en-US" dirty="0"/>
              <a:t> tag will serve as a title or explanation for the table and it shows up at the top of the table.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 Caption&lt;/title&gt;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&lt;caption&gt;This is the caption&lt;/caption&gt;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1, column 1&lt;/td&gt;&lt;td&gt;row 1, </a:t>
            </a:r>
            <a:r>
              <a:rPr lang="en-US" dirty="0" err="1"/>
              <a:t>columnn</a:t>
            </a:r>
            <a:r>
              <a:rPr lang="en-US" dirty="0"/>
              <a:t>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2, column 1&lt;/td&gt;&lt;td&gt;row 2, </a:t>
            </a:r>
            <a:r>
              <a:rPr lang="en-US" dirty="0" err="1"/>
              <a:t>columnn</a:t>
            </a:r>
            <a:r>
              <a:rPr lang="en-US" dirty="0"/>
              <a:t>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Caption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840949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Header, Body,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can be divided into three portions: a header, a body, and a footer. </a:t>
            </a:r>
          </a:p>
          <a:p>
            <a:r>
              <a:rPr lang="en-US" dirty="0"/>
              <a:t>The head and foot are rather similar to headers and footers in a word-processed document that remain the same for every page, while the body is the main content holder of the table.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Task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229822"/>
              </p:ext>
            </p:extLst>
          </p:nvPr>
        </p:nvGraphicFramePr>
        <p:xfrm>
          <a:off x="457200" y="2420888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73441034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1577668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947152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Web Designing and Web Engineering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1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Static</a:t>
                      </a:r>
                      <a:r>
                        <a:rPr lang="en-US" baseline="0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 Website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Dynamic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chemeClr val="tx2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86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54084" y="1916832"/>
            <a:ext cx="16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NAVTTC Course</a:t>
            </a:r>
          </a:p>
        </p:txBody>
      </p:sp>
    </p:spTree>
    <p:extLst>
      <p:ext uri="{BB962C8B-B14F-4D97-AF65-F5344CB8AC3E}">
        <p14:creationId xmlns:p14="http://schemas.microsoft.com/office/powerpoint/2010/main" val="385478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Header, Body,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elements for separating the head, body, and foot of a table are: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 Header, Body, and Footer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thead</a:t>
            </a:r>
            <a:r>
              <a:rPr lang="en-US" b="1" dirty="0"/>
              <a:t>&gt;</a:t>
            </a:r>
            <a:r>
              <a:rPr lang="en-US" dirty="0"/>
              <a:t> - to create a separate table header.</a:t>
            </a:r>
          </a:p>
          <a:p>
            <a:r>
              <a:rPr lang="en-US" b="1" dirty="0"/>
              <a:t>&lt;</a:t>
            </a:r>
            <a:r>
              <a:rPr lang="en-US" b="1" dirty="0" err="1"/>
              <a:t>tbody</a:t>
            </a:r>
            <a:r>
              <a:rPr lang="en-US" b="1" dirty="0"/>
              <a:t>&gt; </a:t>
            </a:r>
            <a:r>
              <a:rPr lang="en-US" dirty="0"/>
              <a:t>- to indicate the main body of the table.</a:t>
            </a:r>
          </a:p>
          <a:p>
            <a:r>
              <a:rPr lang="en-US" b="1" dirty="0"/>
              <a:t>&lt;</a:t>
            </a:r>
            <a:r>
              <a:rPr lang="en-US" b="1" dirty="0" err="1"/>
              <a:t>tfoot</a:t>
            </a:r>
            <a:r>
              <a:rPr lang="en-US" b="1" dirty="0"/>
              <a:t>&gt;</a:t>
            </a:r>
            <a:r>
              <a:rPr lang="en-US" dirty="0"/>
              <a:t> - to create a separate table footer.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Header, Body,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may contain several &lt;</a:t>
            </a:r>
            <a:r>
              <a:rPr lang="en-US" dirty="0" err="1"/>
              <a:t>tbody</a:t>
            </a:r>
            <a:r>
              <a:rPr lang="en-US" dirty="0"/>
              <a:t>&gt; elements to indicate different </a:t>
            </a:r>
            <a:r>
              <a:rPr lang="en-US" i="1" dirty="0"/>
              <a:t>pages or </a:t>
            </a:r>
            <a:r>
              <a:rPr lang="en-US" dirty="0"/>
              <a:t>groups of data.</a:t>
            </a:r>
          </a:p>
          <a:p>
            <a:r>
              <a:rPr lang="en-US" dirty="0"/>
              <a:t>But it is notable that &lt;</a:t>
            </a:r>
            <a:r>
              <a:rPr lang="en-US" dirty="0" err="1"/>
              <a:t>thead</a:t>
            </a:r>
            <a:r>
              <a:rPr lang="en-US" dirty="0"/>
              <a:t>&gt; and &lt;</a:t>
            </a:r>
            <a:r>
              <a:rPr lang="en-US" dirty="0" err="1"/>
              <a:t>tfoot</a:t>
            </a:r>
            <a:r>
              <a:rPr lang="en-US" dirty="0"/>
              <a:t>&gt; tags should appear before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&lt;title&gt;Using Image in Webpage&lt;/title&gt;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&lt;p&gt;Simple Image Insert&lt;/p&gt;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="rabbit.png" alt="Test Image"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Header, Body,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="4"&gt;This is the head of the table&lt;/td&gt;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="4"&gt;This is the foot of the table&lt;/td&gt;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&lt;td&gt;Cell 1&lt;/td&gt;</a:t>
            </a:r>
          </a:p>
          <a:p>
            <a:r>
              <a:rPr lang="en-US" dirty="0"/>
              <a:t>&lt;td&gt;Cell 2&lt;/td&gt;</a:t>
            </a:r>
          </a:p>
          <a:p>
            <a:r>
              <a:rPr lang="en-US" dirty="0"/>
              <a:t>&lt;td&gt;Cell 3&lt;/td&gt;</a:t>
            </a:r>
          </a:p>
          <a:p>
            <a:r>
              <a:rPr lang="en-US" dirty="0"/>
              <a:t>&lt;td&gt;Cell 4&lt;/td&gt;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Header, Body, and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71612"/>
            <a:ext cx="835387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one table inside another table. Not only tables you can use almost all the tags inside table data tag &lt;td&gt;.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&gt;Salary&lt;/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&lt;td&gt;Ramesh Raman&lt;/td&gt;</a:t>
            </a:r>
          </a:p>
          <a:p>
            <a:r>
              <a:rPr lang="en-US" dirty="0"/>
              <a:t>&lt;td&gt;5000&lt;/td&gt;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  <a:r>
              <a:rPr lang="en-US" dirty="0" err="1"/>
              <a:t>Shabbir</a:t>
            </a:r>
            <a:r>
              <a:rPr lang="en-US" dirty="0"/>
              <a:t> Hussein&lt;/td&gt;</a:t>
            </a:r>
          </a:p>
          <a:p>
            <a:r>
              <a:rPr lang="en-US" dirty="0"/>
              <a:t>&lt;td&gt;7000&lt;/td&gt;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59866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 descr="Test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160716"/>
            <a:ext cx="3997528" cy="319724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Simple Image Insert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PNG, JPEG or GIF image file based on your comfort but make sure you specify correct image file name in </a:t>
            </a:r>
            <a:r>
              <a:rPr lang="en-US" b="1" dirty="0" err="1"/>
              <a:t>src</a:t>
            </a:r>
            <a:r>
              <a:rPr lang="en-US" dirty="0"/>
              <a:t> attribute. </a:t>
            </a:r>
          </a:p>
          <a:p>
            <a:r>
              <a:rPr lang="en-US" dirty="0"/>
              <a:t>Image name is always case sensitive.</a:t>
            </a:r>
          </a:p>
          <a:p>
            <a:r>
              <a:rPr lang="en-US" dirty="0"/>
              <a:t>The </a:t>
            </a:r>
            <a:r>
              <a:rPr lang="en-US" b="1" dirty="0"/>
              <a:t>alt</a:t>
            </a:r>
            <a:r>
              <a:rPr lang="en-US" dirty="0"/>
              <a:t> attribute is a mandatory attribute which specifies an alternate text for an image, if the image cannot be displayed.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we keep our all the images in a separate directory. </a:t>
            </a:r>
          </a:p>
          <a:p>
            <a:r>
              <a:rPr lang="en-US" dirty="0"/>
              <a:t>So let's keep HTML file test.htm in our home directory and create a subdirectory </a:t>
            </a:r>
            <a:r>
              <a:rPr lang="en-US" b="1" dirty="0"/>
              <a:t>images</a:t>
            </a:r>
            <a:r>
              <a:rPr lang="en-US" dirty="0"/>
              <a:t> inside the home directory where we will keep our image rabbit.png.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&lt;title&gt;Using Image in Webpage&lt;/title&gt;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&lt;p&gt;Simple Image Insert&lt;/p&gt;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="images/rabbit.png" alt="Test Image"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Image Width/Height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image width and height based on your requirement using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 </a:t>
            </a:r>
            <a:r>
              <a:rPr lang="en-US" dirty="0"/>
              <a:t>attributes. </a:t>
            </a:r>
          </a:p>
          <a:p>
            <a:r>
              <a:rPr lang="en-US" dirty="0"/>
              <a:t>You can specify width and height of the image in terms of either pixels or percentage of its actual size.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2307</Words>
  <Application>Microsoft Office PowerPoint</Application>
  <PresentationFormat>On-screen Show (4:3)</PresentationFormat>
  <Paragraphs>319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HTML Images and Tables</vt:lpstr>
      <vt:lpstr>HTML Images</vt:lpstr>
      <vt:lpstr>Insert Image</vt:lpstr>
      <vt:lpstr>Insert Image</vt:lpstr>
      <vt:lpstr>Insert Image</vt:lpstr>
      <vt:lpstr>Insert Image</vt:lpstr>
      <vt:lpstr>Set Image Location</vt:lpstr>
      <vt:lpstr>Set Image Location</vt:lpstr>
      <vt:lpstr>Set Image Width/Height</vt:lpstr>
      <vt:lpstr>Set Image Width/Height</vt:lpstr>
      <vt:lpstr>Set Image Border</vt:lpstr>
      <vt:lpstr>Set Image Border</vt:lpstr>
      <vt:lpstr>Set Image Alignment</vt:lpstr>
      <vt:lpstr>Set Image Alignment</vt:lpstr>
      <vt:lpstr>HTML Tables</vt:lpstr>
      <vt:lpstr>HTML Tables</vt:lpstr>
      <vt:lpstr>HTML Tables</vt:lpstr>
      <vt:lpstr>Cellpadding and Cellspacing Attributes</vt:lpstr>
      <vt:lpstr>Cellpadding and Cellspacing Attributes</vt:lpstr>
      <vt:lpstr>Cellpadding and Cellspacing Attributes</vt:lpstr>
      <vt:lpstr>Colspan and Rowspan Attributes</vt:lpstr>
      <vt:lpstr>Colspan and Rowspan Attributes</vt:lpstr>
      <vt:lpstr>Colspan and Rowspan Attributes</vt:lpstr>
      <vt:lpstr>Tables Backgrounds</vt:lpstr>
      <vt:lpstr>Tables Backgrounds</vt:lpstr>
      <vt:lpstr>Tables Backgrounds</vt:lpstr>
      <vt:lpstr>Tables Backgrounds</vt:lpstr>
      <vt:lpstr>Tables Backgrounds</vt:lpstr>
      <vt:lpstr>Table Height and Width</vt:lpstr>
      <vt:lpstr>Table Height and Width</vt:lpstr>
      <vt:lpstr>Table Height and Width</vt:lpstr>
      <vt:lpstr>Table Caption</vt:lpstr>
      <vt:lpstr>Table Caption</vt:lpstr>
      <vt:lpstr>Table Caption</vt:lpstr>
      <vt:lpstr>Table Header, Body, and Footer</vt:lpstr>
      <vt:lpstr>Table Task</vt:lpstr>
      <vt:lpstr>Table Header, Body, and Footer</vt:lpstr>
      <vt:lpstr>Table Header, Body, and Footer </vt:lpstr>
      <vt:lpstr>Table Header, Body, and Footer</vt:lpstr>
      <vt:lpstr>Table Header, Body, and Footer</vt:lpstr>
      <vt:lpstr>Table Header, Body, and Footer</vt:lpstr>
      <vt:lpstr>Nested Tables</vt:lpstr>
      <vt:lpstr>Nested Tables</vt:lpstr>
      <vt:lpstr>Nested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188</cp:revision>
  <dcterms:created xsi:type="dcterms:W3CDTF">2015-08-03T03:09:28Z</dcterms:created>
  <dcterms:modified xsi:type="dcterms:W3CDTF">2025-01-22T07:02:56Z</dcterms:modified>
</cp:coreProperties>
</file>