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Lists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Following is an example where we used &lt;</a:t>
            </a:r>
            <a:r>
              <a:rPr lang="en-US" dirty="0" err="1"/>
              <a:t>ul</a:t>
            </a:r>
            <a:r>
              <a:rPr lang="en-US" dirty="0"/>
              <a:t> type="disc"&gt;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Unordered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type="disc"&gt;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06663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Following is an example where we used &lt;</a:t>
            </a:r>
            <a:r>
              <a:rPr lang="en-US" dirty="0" err="1"/>
              <a:t>ul</a:t>
            </a:r>
            <a:r>
              <a:rPr lang="en-US" dirty="0"/>
              <a:t> type="circle"&gt;: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Unordered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type="circle"&gt;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00105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required to put your items in a numbered list instead of bulleted list then HTML ordered list will be used. </a:t>
            </a:r>
          </a:p>
          <a:p>
            <a:r>
              <a:rPr lang="en-US" dirty="0"/>
              <a:t>This list is created by using 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</a:t>
            </a:r>
            <a:r>
              <a:rPr lang="en-US" dirty="0"/>
              <a:t> tag.</a:t>
            </a:r>
          </a:p>
          <a:p>
            <a:r>
              <a:rPr lang="en-US" dirty="0"/>
              <a:t>The numbering starts at one and is incremented by one for each successive ordered list element tagged with &lt;</a:t>
            </a:r>
            <a:r>
              <a:rPr lang="en-US" dirty="0" err="1"/>
              <a:t>li</a:t>
            </a:r>
            <a:r>
              <a:rPr lang="en-US" dirty="0"/>
              <a:t>&gt;.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78334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/>
              <a:t>type</a:t>
            </a:r>
            <a:r>
              <a:rPr lang="en-US" dirty="0"/>
              <a:t> attribute for &lt;</a:t>
            </a:r>
            <a:r>
              <a:rPr lang="en-US" dirty="0" err="1"/>
              <a:t>ol</a:t>
            </a:r>
            <a:r>
              <a:rPr lang="en-US" dirty="0"/>
              <a:t>&gt; tag to specify the type of numbering you like. </a:t>
            </a:r>
          </a:p>
          <a:p>
            <a:r>
              <a:rPr lang="en-US" dirty="0"/>
              <a:t>By default it is a number. </a:t>
            </a:r>
          </a:p>
          <a:p>
            <a:r>
              <a:rPr lang="en-US" dirty="0"/>
              <a:t>Following are the possible options: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type="1"&gt; - Default-Case Numerals.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type="I"&gt; - Upper-Case Roman Numerals.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"&gt; - Lower-Case Roman Numerals.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type="a"&gt; - Lower-Case Letters.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type="A"&gt; - Upper-Case Letters.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Following is an example where we used &lt;</a:t>
            </a:r>
            <a:r>
              <a:rPr lang="en-US" dirty="0" err="1"/>
              <a:t>ol</a:t>
            </a:r>
            <a:r>
              <a:rPr lang="en-US" dirty="0"/>
              <a:t> type="1"&gt;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type="1"&gt;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offers web authors three ways for specifying lists of information. </a:t>
            </a:r>
          </a:p>
          <a:p>
            <a:r>
              <a:rPr lang="en-US" dirty="0"/>
              <a:t>All lists must contain one or more list elements. </a:t>
            </a:r>
          </a:p>
          <a:p>
            <a:r>
              <a:rPr lang="en-US" dirty="0"/>
              <a:t>Lists may contain: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14554"/>
            <a:ext cx="778334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Following is an example where we used &lt;</a:t>
            </a:r>
            <a:r>
              <a:rPr lang="en-US" dirty="0" err="1"/>
              <a:t>ol</a:t>
            </a:r>
            <a:r>
              <a:rPr lang="en-US" dirty="0"/>
              <a:t> type="I"&gt;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type="I"&gt;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753958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Following is an example where we used 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803853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Following is an example where we used &lt;</a:t>
            </a:r>
            <a:r>
              <a:rPr lang="en-US" dirty="0" err="1"/>
              <a:t>ol</a:t>
            </a:r>
            <a:r>
              <a:rPr lang="en-US" dirty="0"/>
              <a:t> type="A"&gt;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214554"/>
            <a:ext cx="7964185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Following is an example where we used &lt;</a:t>
            </a:r>
            <a:r>
              <a:rPr lang="en-US" dirty="0" err="1"/>
              <a:t>ol</a:t>
            </a:r>
            <a:r>
              <a:rPr lang="en-US" dirty="0"/>
              <a:t> type="a"&gt;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2"/>
            <a:ext cx="786739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start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/>
              <a:t>start</a:t>
            </a:r>
            <a:r>
              <a:rPr lang="en-US" dirty="0"/>
              <a:t> attribute for &lt;</a:t>
            </a:r>
            <a:r>
              <a:rPr lang="en-US" dirty="0" err="1"/>
              <a:t>ol</a:t>
            </a:r>
            <a:r>
              <a:rPr lang="en-US" dirty="0"/>
              <a:t>&gt; tag to specify the starting point of numbering you need. </a:t>
            </a:r>
          </a:p>
          <a:p>
            <a:r>
              <a:rPr lang="en-US" dirty="0"/>
              <a:t>Following are the possible options: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- An unordered list. </a:t>
            </a:r>
          </a:p>
          <a:p>
            <a:pPr lvl="1"/>
            <a:r>
              <a:rPr lang="en-US" dirty="0"/>
              <a:t>This will list items using plain bullets.</a:t>
            </a:r>
          </a:p>
          <a:p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- An ordered list. </a:t>
            </a:r>
          </a:p>
          <a:p>
            <a:pPr lvl="1"/>
            <a:r>
              <a:rPr lang="en-US" dirty="0"/>
              <a:t>This will use different schemes of numbers to list your items.</a:t>
            </a:r>
          </a:p>
          <a:p>
            <a:r>
              <a:rPr lang="en-US" b="1" dirty="0"/>
              <a:t>&lt;dl&gt; - A definition list.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arranges your items in the same way as they are arranged in a dictionary.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start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type="1" start="4"&gt; - Numerals starts with 4.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type="I" start="4"&gt; - Numerals starts with IV.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 start="4"&gt; - Numerals starts with iv.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 start="4"&gt; - Letters starts with d.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 start="4"&gt; - Letters starts with 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start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Following is an example where we used 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 start="4"&gt;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nn-NO" dirty="0"/>
              <a:t>&lt;ol type="i" start="4"&gt;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start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03853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Definition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and XHTML support a list style which is called </a:t>
            </a:r>
            <a:r>
              <a:rPr lang="en-US" b="1" dirty="0"/>
              <a:t>definition lists</a:t>
            </a:r>
            <a:r>
              <a:rPr lang="en-US" dirty="0"/>
              <a:t> where entries are listed like in a dictionary or encyclopedia. </a:t>
            </a:r>
          </a:p>
          <a:p>
            <a:r>
              <a:rPr lang="en-US" dirty="0"/>
              <a:t>The definition list is the ideal way to present a glossary, list of terms, or other name/value list.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Definition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List makes use of following three tags.</a:t>
            </a:r>
          </a:p>
          <a:p>
            <a:r>
              <a:rPr lang="en-US" b="1" dirty="0"/>
              <a:t>&lt;dl&gt; - </a:t>
            </a:r>
            <a:r>
              <a:rPr lang="en-US" dirty="0"/>
              <a:t>Defines the start of the list</a:t>
            </a:r>
          </a:p>
          <a:p>
            <a:r>
              <a:rPr lang="en-US" b="1" dirty="0"/>
              <a:t>&lt;</a:t>
            </a:r>
            <a:r>
              <a:rPr lang="en-US" b="1" dirty="0" err="1"/>
              <a:t>dt</a:t>
            </a:r>
            <a:r>
              <a:rPr lang="en-US" b="1" dirty="0"/>
              <a:t>&gt; - </a:t>
            </a:r>
            <a:r>
              <a:rPr lang="en-US" dirty="0"/>
              <a:t>A term</a:t>
            </a:r>
          </a:p>
          <a:p>
            <a:r>
              <a:rPr lang="en-US" b="1" dirty="0"/>
              <a:t>&lt;</a:t>
            </a:r>
            <a:r>
              <a:rPr lang="en-US" b="1" dirty="0" err="1"/>
              <a:t>dd</a:t>
            </a:r>
            <a:r>
              <a:rPr lang="en-US" b="1" dirty="0"/>
              <a:t>&gt; - </a:t>
            </a:r>
            <a:r>
              <a:rPr lang="en-US" dirty="0"/>
              <a:t>Term definition</a:t>
            </a:r>
          </a:p>
          <a:p>
            <a:r>
              <a:rPr lang="en-US" b="1" dirty="0"/>
              <a:t>&lt;/dl&gt; - </a:t>
            </a:r>
            <a:r>
              <a:rPr lang="en-US" dirty="0"/>
              <a:t>Defines the end of the list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Definition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Definition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&lt;dl&gt;</a:t>
            </a:r>
          </a:p>
          <a:p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&gt;&lt;b&gt;HTML&lt;/b&gt;&lt;/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&gt;This stands for Hyper Text Markup Language&lt;/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&gt;&lt;b&gt;HTTP&lt;/b&gt;&lt;/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&gt;This stands for Hyper Text Transfer Protocol&lt;/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r>
              <a:rPr lang="en-US" dirty="0"/>
              <a:t>&lt;/dl&gt;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Definition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25943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  <a:ea typeface="+mn-ea"/>
                <a:cs typeface="+mn-cs"/>
              </a:rPr>
              <a:t>Class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1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list is a collection of related items that have no special order or sequence.</a:t>
            </a:r>
          </a:p>
          <a:p>
            <a:r>
              <a:rPr lang="en-US" dirty="0"/>
              <a:t>This list is created by using HTML 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</a:t>
            </a:r>
            <a:r>
              <a:rPr lang="en-US" dirty="0"/>
              <a:t> tag. </a:t>
            </a:r>
          </a:p>
          <a:p>
            <a:r>
              <a:rPr lang="en-US" dirty="0"/>
              <a:t>Each item in the list is marked with a bullet.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Unordered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31991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/>
              <a:t>type</a:t>
            </a:r>
            <a:r>
              <a:rPr lang="en-US" dirty="0"/>
              <a:t> attribute for &lt;</a:t>
            </a:r>
            <a:r>
              <a:rPr lang="en-US" dirty="0" err="1"/>
              <a:t>ul</a:t>
            </a:r>
            <a:r>
              <a:rPr lang="en-US" dirty="0"/>
              <a:t>&gt; tag to specify the type of bullet you like.</a:t>
            </a:r>
          </a:p>
          <a:p>
            <a:r>
              <a:rPr lang="en-US" dirty="0"/>
              <a:t>By default it is a disc. </a:t>
            </a:r>
          </a:p>
          <a:p>
            <a:r>
              <a:rPr lang="en-US" dirty="0"/>
              <a:t>Following are the possible options: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type="square"&gt;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type="disc"&gt;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type="circle"&gt;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Unordered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type="square"&gt;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85987"/>
            <a:ext cx="7787401" cy="167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1572</Words>
  <Application>Microsoft Office PowerPoint</Application>
  <PresentationFormat>On-screen Show (4:3)</PresentationFormat>
  <Paragraphs>255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HTML Lists</vt:lpstr>
      <vt:lpstr>HTML Lists</vt:lpstr>
      <vt:lpstr>HTML Lists</vt:lpstr>
      <vt:lpstr>HTML Unordered Lists</vt:lpstr>
      <vt:lpstr>HTML Unordered Lists</vt:lpstr>
      <vt:lpstr>HTML Unordered Lists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HTML Ordered Lists</vt:lpstr>
      <vt:lpstr>HTML Ordered Lists</vt:lpstr>
      <vt:lpstr>HTML Ordered Lists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The type Attribute</vt:lpstr>
      <vt:lpstr>The start Attribute</vt:lpstr>
      <vt:lpstr>The start Attribute</vt:lpstr>
      <vt:lpstr>The start Attribute</vt:lpstr>
      <vt:lpstr>The start Attribute</vt:lpstr>
      <vt:lpstr>HTML Definition Lists</vt:lpstr>
      <vt:lpstr>HTML Definition Lists</vt:lpstr>
      <vt:lpstr>HTML Definition Lists</vt:lpstr>
      <vt:lpstr>HTML Definition Lists</vt:lpstr>
      <vt:lpstr>Class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198</cp:revision>
  <dcterms:created xsi:type="dcterms:W3CDTF">2015-08-03T03:09:28Z</dcterms:created>
  <dcterms:modified xsi:type="dcterms:W3CDTF">2025-01-22T07:02:51Z</dcterms:modified>
</cp:coreProperties>
</file>