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104" d="100"/>
          <a:sy n="104" d="100"/>
        </p:scale>
        <p:origin x="2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Text Links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Base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result, where you can click on the link generated </a:t>
            </a:r>
            <a:r>
              <a:rPr lang="en-US" b="1" dirty="0"/>
              <a:t>HTML Tutorial</a:t>
            </a:r>
            <a:r>
              <a:rPr lang="en-US" dirty="0"/>
              <a:t> to reach to the HTML tutorial.</a:t>
            </a:r>
          </a:p>
          <a:p>
            <a:r>
              <a:rPr lang="en-US" dirty="0"/>
              <a:t>Now given URL &lt;a </a:t>
            </a:r>
            <a:r>
              <a:rPr lang="en-US" dirty="0" err="1"/>
              <a:t>href</a:t>
            </a:r>
            <a:r>
              <a:rPr lang="en-US" dirty="0"/>
              <a:t>="/html/index.htm" is being considered as &lt;a </a:t>
            </a:r>
            <a:r>
              <a:rPr lang="en-US" dirty="0" err="1"/>
              <a:t>href</a:t>
            </a:r>
            <a:r>
              <a:rPr lang="en-US" dirty="0"/>
              <a:t>="http://www.tutorialspoint.com/html/index.htm".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143512"/>
            <a:ext cx="84614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Linking to a Page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link to a particular section of a given webpage by using </a:t>
            </a:r>
            <a:r>
              <a:rPr lang="en-US" b="1" dirty="0"/>
              <a:t>name </a:t>
            </a:r>
            <a:r>
              <a:rPr lang="en-US" dirty="0"/>
              <a:t>attribute. </a:t>
            </a:r>
          </a:p>
          <a:p>
            <a:r>
              <a:rPr lang="en-US" dirty="0"/>
              <a:t>This is a two-step process.</a:t>
            </a:r>
          </a:p>
          <a:p>
            <a:r>
              <a:rPr lang="en-US" dirty="0"/>
              <a:t>First create a link to the place where you want to reach within a webpage and name it using &lt;a...&gt; tag as follows:</a:t>
            </a:r>
          </a:p>
          <a:p>
            <a:r>
              <a:rPr lang="en-US" dirty="0"/>
              <a:t>&lt;h1&gt;HTML Text Links &lt;a name="top"&gt;&lt;/a&gt;&lt;/h1&gt;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Linking to a Page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step is to create a hyperlink to link the document and place where you want to reach: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="/html/</a:t>
            </a:r>
            <a:r>
              <a:rPr lang="en-US" dirty="0" err="1"/>
              <a:t>html_text_links.htm#top</a:t>
            </a:r>
            <a:r>
              <a:rPr lang="en-US" dirty="0"/>
              <a:t>"&gt;Go to the Top&lt;/a&gt;</a:t>
            </a:r>
          </a:p>
          <a:p>
            <a:r>
              <a:rPr lang="en-US" dirty="0"/>
              <a:t>This will produce following link, where you can click on the link generated </a:t>
            </a:r>
            <a:r>
              <a:rPr lang="en-US" b="1" dirty="0"/>
              <a:t>Go to the Top</a:t>
            </a:r>
            <a:r>
              <a:rPr lang="en-US" dirty="0"/>
              <a:t> to reach to the top of the HTML Text Link tutorial.</a:t>
            </a:r>
          </a:p>
        </p:txBody>
      </p:sp>
      <p:sp>
        <p:nvSpPr>
          <p:cNvPr id="5" name="Rectangle 4"/>
          <p:cNvSpPr/>
          <p:nvPr/>
        </p:nvSpPr>
        <p:spPr>
          <a:xfrm>
            <a:off x="900292" y="5774312"/>
            <a:ext cx="1457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 to the Top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Link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colors of your links, active links and visited links using </a:t>
            </a:r>
            <a:r>
              <a:rPr lang="en-US" b="1" dirty="0"/>
              <a:t>link, </a:t>
            </a:r>
            <a:r>
              <a:rPr lang="en-US" b="1" dirty="0" err="1"/>
              <a:t>alink</a:t>
            </a:r>
            <a:r>
              <a:rPr lang="en-US" dirty="0"/>
              <a:t> and </a:t>
            </a:r>
            <a:r>
              <a:rPr lang="en-US" b="1" dirty="0" err="1"/>
              <a:t>vlink</a:t>
            </a:r>
            <a:r>
              <a:rPr lang="en-US" b="1" dirty="0"/>
              <a:t> </a:t>
            </a:r>
            <a:r>
              <a:rPr lang="en-US" dirty="0"/>
              <a:t>attributes of </a:t>
            </a:r>
            <a:r>
              <a:rPr lang="en-US" b="1" dirty="0"/>
              <a:t>&lt;body&gt;</a:t>
            </a:r>
            <a:r>
              <a:rPr lang="en-US" dirty="0"/>
              <a:t> tag.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Link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&lt;title&gt;Hyperlink Example&lt;/title&gt;</a:t>
            </a:r>
          </a:p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="http://www.tutorialspoint.com/"&gt;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 </a:t>
            </a:r>
            <a:r>
              <a:rPr lang="en-US" dirty="0" err="1"/>
              <a:t>alink</a:t>
            </a:r>
            <a:r>
              <a:rPr lang="en-US" dirty="0"/>
              <a:t>="#54A250" link="#040404" </a:t>
            </a:r>
            <a:r>
              <a:rPr lang="en-US" dirty="0" err="1"/>
              <a:t>vlink</a:t>
            </a:r>
            <a:r>
              <a:rPr lang="en-US" dirty="0"/>
              <a:t>="#F40633"&gt;</a:t>
            </a:r>
          </a:p>
          <a:p>
            <a:r>
              <a:rPr lang="en-US" dirty="0"/>
              <a:t>&lt;p&gt;Click following link&lt;/p&gt;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="/html/index.htm" target="_blank" &gt;HTML Tutorial&lt;/a&gt;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Link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result. </a:t>
            </a:r>
          </a:p>
          <a:p>
            <a:r>
              <a:rPr lang="en-US" dirty="0"/>
              <a:t>Just check color of the link before clicking on it, next check its color when you activate it and when the link has been visited.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3857628"/>
            <a:ext cx="788122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create text link to make your PDF, or DOC or ZIP files downloadable.</a:t>
            </a:r>
          </a:p>
          <a:p>
            <a:r>
              <a:rPr lang="en-US" dirty="0"/>
              <a:t>This is very simple, you just need to give complete URL of the downloadable file as follows: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&lt;title&gt;Hyperlink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="http://www.tutorialspoint.com/page.pdf"&gt;Download PDF File&lt;/a&gt;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link and will be used to download a file.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3" y="2871784"/>
            <a:ext cx="8143933" cy="55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Image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how to create hypertext link using text and we also learnt how to use images in our </a:t>
            </a:r>
            <a:r>
              <a:rPr lang="en-US" dirty="0" err="1"/>
              <a:t>webpages</a:t>
            </a:r>
            <a:r>
              <a:rPr lang="en-US" dirty="0"/>
              <a:t>. </a:t>
            </a:r>
          </a:p>
          <a:p>
            <a:r>
              <a:rPr lang="en-US" dirty="0"/>
              <a:t>Now we will learn how to use images to create hyperlinks.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Image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simple to use an image as hyperlink. </a:t>
            </a:r>
          </a:p>
          <a:p>
            <a:r>
              <a:rPr lang="en-US" dirty="0"/>
              <a:t>We just need to use an image inside hyperlink at the place of text as shown below: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Text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webpage can contain various links that take you directly to other pages and even specific parts of a given page. </a:t>
            </a:r>
          </a:p>
          <a:p>
            <a:r>
              <a:rPr lang="en-US" dirty="0"/>
              <a:t>These links are known as hyperlinks.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Image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&lt;title&gt;Image Hyperlink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&lt;p&gt;Click following link&lt;/p&gt;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="http://www.tutorialspoint.com" target="_self"&gt;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="/images/logo.png" alt="Tutorials Point" border="0"/&gt;</a:t>
            </a:r>
          </a:p>
          <a:p>
            <a:r>
              <a:rPr lang="en-US" dirty="0"/>
              <a:t>&lt;/a&gt;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Image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result, where you can click on the images to reach to the home page of Tutorials Point.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3" y="3286124"/>
            <a:ext cx="726445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Text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Hyperlinks allow visitors to navigate between Web sites by clicking on words, phrases, and images. </a:t>
            </a:r>
          </a:p>
          <a:p>
            <a:r>
              <a:rPr lang="en-US" dirty="0"/>
              <a:t>Thus you can create hyperlinks using text or images available on a webpage.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link is specified using HTML tag </a:t>
            </a:r>
            <a:r>
              <a:rPr lang="en-US" b="1" dirty="0"/>
              <a:t>&lt;a&gt;</a:t>
            </a:r>
            <a:r>
              <a:rPr lang="en-US" dirty="0"/>
              <a:t>.</a:t>
            </a:r>
          </a:p>
          <a:p>
            <a:r>
              <a:rPr lang="en-US" dirty="0"/>
              <a:t>This tag is called anchor tag and anything between the opening &lt;a&gt; tag and the closing &lt;/a&gt; tag becomes part of the link and a user can click that part to reach to the linked document.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="Document URL" ... attributes-list&gt;Link Text&lt;/a&gt;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Let's try following example which links http://www.tutorialspoint.com at your page: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&lt;title&gt;Hyperlink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&lt;p&gt;Click following link&lt;/p&gt;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="http://www.tutorialspoint.com" target="_self"&gt;Tutorials Point&lt;/a&gt;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result, where you can click on the link generated</a:t>
            </a:r>
          </a:p>
          <a:p>
            <a:r>
              <a:rPr lang="en-US" b="1" dirty="0"/>
              <a:t>Tutorials Point to reach to the home page of Tutorials Point.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443" y="3786190"/>
            <a:ext cx="831471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&lt;a&gt; target 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target attribute specifies where to open the linked document:</a:t>
            </a:r>
          </a:p>
          <a:p>
            <a:r>
              <a:rPr lang="en-US" b="1" dirty="0"/>
              <a:t>Value	Description</a:t>
            </a:r>
          </a:p>
          <a:p>
            <a:r>
              <a:rPr lang="en-US" b="1" dirty="0"/>
              <a:t>_blank</a:t>
            </a:r>
            <a:r>
              <a:rPr lang="en-US" dirty="0"/>
              <a:t>	Opens the linked document in a new window or tab</a:t>
            </a:r>
          </a:p>
          <a:p>
            <a:r>
              <a:rPr lang="en-US" b="1" dirty="0"/>
              <a:t>_self</a:t>
            </a:r>
            <a:r>
              <a:rPr lang="en-US" dirty="0"/>
              <a:t>	Opens the linked document in the same frame as it was clicked (this is default)</a:t>
            </a:r>
          </a:p>
          <a:p>
            <a:r>
              <a:rPr lang="en-US" b="1" dirty="0"/>
              <a:t>_parent</a:t>
            </a:r>
            <a:r>
              <a:rPr lang="en-US" dirty="0"/>
              <a:t>	Opens the linked document in the parent frame</a:t>
            </a:r>
          </a:p>
          <a:p>
            <a:r>
              <a:rPr lang="en-US" b="1" dirty="0"/>
              <a:t>_top</a:t>
            </a:r>
            <a:r>
              <a:rPr lang="en-US" dirty="0"/>
              <a:t>	Opens the linked document in the full body of the window</a:t>
            </a:r>
          </a:p>
          <a:p>
            <a:r>
              <a:rPr lang="en-US" b="1" i="1" dirty="0" err="1"/>
              <a:t>framename</a:t>
            </a:r>
            <a:r>
              <a:rPr lang="en-US" i="1" dirty="0"/>
              <a:t>	</a:t>
            </a:r>
            <a:r>
              <a:rPr lang="en-US" dirty="0"/>
              <a:t>Opens the linked document in a named frame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Base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link HTML documents related to the same website, it is not required to give a complete URL for every link. </a:t>
            </a:r>
          </a:p>
          <a:p>
            <a:r>
              <a:rPr lang="en-US" dirty="0"/>
              <a:t>You can get rid of it if you use </a:t>
            </a:r>
            <a:r>
              <a:rPr lang="en-US" b="1" dirty="0"/>
              <a:t>&lt;base&gt;</a:t>
            </a:r>
            <a:r>
              <a:rPr lang="en-US" dirty="0"/>
              <a:t> tag in your HTML document header. </a:t>
            </a:r>
          </a:p>
          <a:p>
            <a:r>
              <a:rPr lang="en-US" dirty="0"/>
              <a:t>This tag is used to give a base path for all the links. </a:t>
            </a:r>
          </a:p>
          <a:p>
            <a:r>
              <a:rPr lang="en-US" dirty="0"/>
              <a:t>So your browser will concatenate given relative path to this base path and will make a complete URL.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Base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Following example makes use of &lt;base&gt; tag to specify base URL and later we can use relative path to all the links instead of giving complete URL for every link.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&lt;title&gt;Hyperlink Example&lt;/title&gt;</a:t>
            </a:r>
          </a:p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="http://www.tutorialspoint.com/"&gt;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&lt;p&gt;Click following link&lt;/p&gt;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="/html/index.htm" target="_blank"&gt;HTML Tutorial&lt;/a&gt;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1141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HTML Text Links</vt:lpstr>
      <vt:lpstr>HTML Text Links</vt:lpstr>
      <vt:lpstr>HTML Text Links</vt:lpstr>
      <vt:lpstr>Linking Documents</vt:lpstr>
      <vt:lpstr>Linking Documents</vt:lpstr>
      <vt:lpstr>Linking Documents</vt:lpstr>
      <vt:lpstr>HTML &lt;a&gt; target Attribute</vt:lpstr>
      <vt:lpstr>Use of Base Path</vt:lpstr>
      <vt:lpstr>Use of Base Path</vt:lpstr>
      <vt:lpstr>Use of Base Path</vt:lpstr>
      <vt:lpstr>Linking to a Page Section</vt:lpstr>
      <vt:lpstr>Linking to a Page Section</vt:lpstr>
      <vt:lpstr>Setting Link Colors</vt:lpstr>
      <vt:lpstr>Setting Link Colors</vt:lpstr>
      <vt:lpstr>Setting Link Colors</vt:lpstr>
      <vt:lpstr>Download Links</vt:lpstr>
      <vt:lpstr>Download Links</vt:lpstr>
      <vt:lpstr>HTML Image Links</vt:lpstr>
      <vt:lpstr>HTML Image Links</vt:lpstr>
      <vt:lpstr>HTML Image Links</vt:lpstr>
      <vt:lpstr>HTML Image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222</cp:revision>
  <dcterms:created xsi:type="dcterms:W3CDTF">2015-08-03T03:09:28Z</dcterms:created>
  <dcterms:modified xsi:type="dcterms:W3CDTF">2025-01-22T07:02:30Z</dcterms:modified>
</cp:coreProperties>
</file>