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dfrequency.info/free.asp" TargetMode="External"/><Relationship Id="rId2" Type="http://schemas.openxmlformats.org/officeDocument/2006/relationships/hyperlink" Target="http://www.norvig.com/spell-correc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dfrequency.info/free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937-C63B-49DC-ACAF-566850CD5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IR 634 Information Retrieval</a:t>
            </a:r>
            <a:br>
              <a:rPr lang="en-US" dirty="0"/>
            </a:br>
            <a:r>
              <a:rPr lang="en-US" dirty="0"/>
              <a:t>            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7864C-A148-4B55-A351-FCCAD447B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Sainath </a:t>
            </a:r>
            <a:r>
              <a:rPr lang="en-US" dirty="0" err="1">
                <a:solidFill>
                  <a:schemeClr val="tx1"/>
                </a:solidFill>
              </a:rPr>
              <a:t>Dutkar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Aqsa Sheikh</a:t>
            </a: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Istabraq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almusally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1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2927-86A9-4539-9F08-13D632CF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682" y="181196"/>
            <a:ext cx="9905998" cy="57417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DDA3C-5D3A-4080-831A-948BF3A17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81" y="755374"/>
            <a:ext cx="5968380" cy="57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5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0694-4277-4777-B717-C5581147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F2C3-A831-4A5D-AC6C-696C5017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Generally, Snippet is 2-3 line description of the main information of a website just found below the URL on the main search page of a search engine.</a:t>
            </a:r>
            <a:endParaRPr lang="en-US" dirty="0"/>
          </a:p>
          <a:p>
            <a:r>
              <a:rPr lang="en-IN" dirty="0"/>
              <a:t>We have implemented this feature to display a brief summary of the information in the document.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7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8981-BA14-4CB2-9286-40548B05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1075-B388-4DE2-80F6-931309A9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Take the document from the file</a:t>
            </a:r>
            <a:endParaRPr lang="en-US" dirty="0"/>
          </a:p>
          <a:p>
            <a:pPr lvl="0"/>
            <a:r>
              <a:rPr lang="en-IN" dirty="0"/>
              <a:t>Enter the query search</a:t>
            </a:r>
            <a:endParaRPr lang="en-US" dirty="0"/>
          </a:p>
          <a:p>
            <a:pPr lvl="0"/>
            <a:r>
              <a:rPr lang="en-IN" dirty="0"/>
              <a:t>Find the query and pick up the desired sentence length after the query search word</a:t>
            </a:r>
            <a:endParaRPr lang="en-US" dirty="0"/>
          </a:p>
          <a:p>
            <a:pPr lvl="0"/>
            <a:r>
              <a:rPr lang="en-IN" dirty="0"/>
              <a:t>These words form the Snippet of the document.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9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17F1-449B-43E2-B088-EED3474C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EAC9F-4F0B-4630-931E-B1516567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321408"/>
            <a:ext cx="8518449" cy="28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4296-A222-47B4-9D05-050E4A11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8247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0D0C-3E10-4D93-AB7E-FCA5D611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: TREC (94-2 , 94-3 , 96-4)</a:t>
            </a:r>
          </a:p>
          <a:p>
            <a:r>
              <a:rPr lang="en-US" dirty="0"/>
              <a:t>Number of Documents : 3338</a:t>
            </a:r>
          </a:p>
          <a:p>
            <a:r>
              <a:rPr lang="en-US" dirty="0"/>
              <a:t>Size : 2.56 GB</a:t>
            </a:r>
          </a:p>
          <a:p>
            <a:r>
              <a:rPr lang="en-US" dirty="0"/>
              <a:t>QUERY SET : SDR1-SDR50</a:t>
            </a:r>
          </a:p>
          <a:p>
            <a:r>
              <a:rPr lang="en-US" dirty="0"/>
              <a:t>Number of Queries : 5</a:t>
            </a:r>
          </a:p>
          <a:p>
            <a:r>
              <a:rPr lang="en-US" dirty="0"/>
              <a:t>Average Number of relevance Document : 25.99</a:t>
            </a:r>
          </a:p>
        </p:txBody>
      </p:sp>
    </p:spTree>
    <p:extLst>
      <p:ext uri="{BB962C8B-B14F-4D97-AF65-F5344CB8AC3E}">
        <p14:creationId xmlns:p14="http://schemas.microsoft.com/office/powerpoint/2010/main" val="187907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8C68-550F-4818-AAD1-6F7B80E7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4CE407-3A71-4144-B741-76A6883FE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882813"/>
              </p:ext>
            </p:extLst>
          </p:nvPr>
        </p:nvGraphicFramePr>
        <p:xfrm>
          <a:off x="1141413" y="2249487"/>
          <a:ext cx="9672360" cy="319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120">
                  <a:extLst>
                    <a:ext uri="{9D8B030D-6E8A-4147-A177-3AD203B41FA5}">
                      <a16:colId xmlns:a16="http://schemas.microsoft.com/office/drawing/2014/main" val="1414918297"/>
                    </a:ext>
                  </a:extLst>
                </a:gridCol>
                <a:gridCol w="3224120">
                  <a:extLst>
                    <a:ext uri="{9D8B030D-6E8A-4147-A177-3AD203B41FA5}">
                      <a16:colId xmlns:a16="http://schemas.microsoft.com/office/drawing/2014/main" val="3959982711"/>
                    </a:ext>
                  </a:extLst>
                </a:gridCol>
                <a:gridCol w="3224120">
                  <a:extLst>
                    <a:ext uri="{9D8B030D-6E8A-4147-A177-3AD203B41FA5}">
                      <a16:colId xmlns:a16="http://schemas.microsoft.com/office/drawing/2014/main" val="247862450"/>
                    </a:ext>
                  </a:extLst>
                </a:gridCol>
              </a:tblGrid>
              <a:tr h="456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set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TREC EVALAUATION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OUR CODE EVALUATION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027494"/>
                  </a:ext>
                </a:extLst>
              </a:tr>
              <a:tr h="456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3/30 =10%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4/30 =13.33%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641168"/>
                  </a:ext>
                </a:extLst>
              </a:tr>
              <a:tr h="456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 = 33.33%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8/30 =26.66%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048856"/>
                  </a:ext>
                </a:extLst>
              </a:tr>
              <a:tr h="456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 =33.33%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6/30 =20%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073869"/>
                  </a:ext>
                </a:extLst>
              </a:tr>
              <a:tr h="456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3/30 = 10%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7/30 =23.33%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3849"/>
                  </a:ext>
                </a:extLst>
              </a:tr>
              <a:tr h="456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11/30 =36.66%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14/30 =46.66%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230095"/>
                  </a:ext>
                </a:extLst>
              </a:tr>
              <a:tr h="456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25.99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58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6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27D9-1E7E-459B-82C0-B7946900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7B77B-D37A-4C07-844B-ED49F962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97" y="1912869"/>
            <a:ext cx="4305230" cy="3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0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FFAD-8FF8-48F9-8E06-B63A22B1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5B38-6F45-4D90-81D6-D667AD21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http://www.norvig.com/spell-correct.html</a:t>
            </a:r>
            <a:endParaRPr lang="en-US" dirty="0"/>
          </a:p>
          <a:p>
            <a:r>
              <a:rPr lang="en-US" dirty="0">
                <a:hlinkClick r:id="rId3"/>
              </a:rPr>
              <a:t>https://www.wordfrequency.info/free.asp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4C8E-50AB-42C6-98A2-5B0DF1AC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E2B1-A2DC-4644-8E9D-AEBACB83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Spelling Corrector</a:t>
            </a:r>
          </a:p>
          <a:p>
            <a:r>
              <a:rPr lang="en-US" dirty="0"/>
              <a:t>Snippet</a:t>
            </a:r>
          </a:p>
          <a:p>
            <a:r>
              <a:rPr lang="en-US" dirty="0"/>
              <a:t>Lucene implementation</a:t>
            </a:r>
          </a:p>
          <a:p>
            <a:r>
              <a:rPr lang="en-US" dirty="0"/>
              <a:t>Relevancy Judgement</a:t>
            </a:r>
          </a:p>
        </p:txBody>
      </p:sp>
    </p:spTree>
    <p:extLst>
      <p:ext uri="{BB962C8B-B14F-4D97-AF65-F5344CB8AC3E}">
        <p14:creationId xmlns:p14="http://schemas.microsoft.com/office/powerpoint/2010/main" val="74144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BC92-FF9D-4230-B351-07965AA5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FDBD-873D-4966-AB77-6CE127B4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 is to improve the Lucene performance</a:t>
            </a:r>
          </a:p>
          <a:p>
            <a:r>
              <a:rPr lang="en-US" dirty="0"/>
              <a:t>Implemented the Spelling Corrector</a:t>
            </a:r>
          </a:p>
          <a:p>
            <a:r>
              <a:rPr lang="en-US" dirty="0"/>
              <a:t>Implemented the Snippet</a:t>
            </a:r>
          </a:p>
          <a:p>
            <a:r>
              <a:rPr lang="en-US" dirty="0"/>
              <a:t>Indexing and Searching using Apache Lucene</a:t>
            </a:r>
          </a:p>
          <a:p>
            <a:r>
              <a:rPr lang="en-US" dirty="0"/>
              <a:t>Relevance judgement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4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0316-4C22-402F-9C5A-2F92BDB7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965BE-CB76-42AE-A2F7-87D58993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998375"/>
          </a:xfrm>
        </p:spPr>
        <p:txBody>
          <a:bodyPr/>
          <a:lstStyle/>
          <a:p>
            <a:r>
              <a:rPr lang="en-US" dirty="0"/>
              <a:t>We have implemented the </a:t>
            </a:r>
            <a:r>
              <a:rPr lang="en-US" dirty="0" err="1"/>
              <a:t>Norvig’s</a:t>
            </a:r>
            <a:r>
              <a:rPr lang="en-US" dirty="0"/>
              <a:t> Spell Checker by following the candidate model.</a:t>
            </a:r>
          </a:p>
          <a:p>
            <a:r>
              <a:rPr lang="en-US" dirty="0"/>
              <a:t>For the dictionary of words we have used the most frequently used words from the following website </a:t>
            </a:r>
          </a:p>
          <a:p>
            <a:r>
              <a:rPr lang="en-US" dirty="0">
                <a:hlinkClick r:id="rId2"/>
              </a:rPr>
              <a:t>https://www.wordfrequency.info/free.asp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2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CC2F-E5EE-481B-9284-7D3C9F15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792A-979F-433C-9A59-D60D990C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find the correct replacement of the word all the possible candidate words are created from the given word</a:t>
            </a:r>
          </a:p>
          <a:p>
            <a:r>
              <a:rPr lang="en-US" dirty="0"/>
              <a:t>List of possible candidates is created using following methods on the given 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– Removes single letter and returns the 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TRANSPOSE – Swap the adjust letters in the 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REPLACE – Change one letter to another letter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INSERT – Add a letter to the word</a:t>
            </a:r>
          </a:p>
        </p:txBody>
      </p:sp>
    </p:spTree>
    <p:extLst>
      <p:ext uri="{BB962C8B-B14F-4D97-AF65-F5344CB8AC3E}">
        <p14:creationId xmlns:p14="http://schemas.microsoft.com/office/powerpoint/2010/main" val="273097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469D-879C-4E54-A1BD-19AFA961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22387"/>
            <a:ext cx="9905998" cy="1478570"/>
          </a:xfrm>
        </p:spPr>
        <p:txBody>
          <a:bodyPr/>
          <a:lstStyle/>
          <a:p>
            <a:r>
              <a:rPr lang="en-US" dirty="0"/>
              <a:t>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B9C7-6083-4F46-99DD-4278B548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81879"/>
            <a:ext cx="9905999" cy="5579164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Step 1 : Creating a dictionary with Words as Key and Weight as value</a:t>
            </a:r>
            <a:endParaRPr lang="en-US" dirty="0"/>
          </a:p>
          <a:p>
            <a:r>
              <a:rPr lang="en-IN" dirty="0"/>
              <a:t>Step 2 : Check if the Query word is present in Dictionary =&gt; if yes return the word ELSE Step3</a:t>
            </a:r>
            <a:endParaRPr lang="en-US" dirty="0"/>
          </a:p>
          <a:p>
            <a:r>
              <a:rPr lang="en-IN" dirty="0"/>
              <a:t>Step 3 : Get all Possible Edits</a:t>
            </a:r>
            <a:endParaRPr lang="en-US" dirty="0"/>
          </a:p>
          <a:p>
            <a:r>
              <a:rPr lang="en-IN" dirty="0"/>
              <a:t>	Edits =&gt; Get the list of possible candidate words</a:t>
            </a:r>
            <a:endParaRPr lang="en-US" dirty="0"/>
          </a:p>
          <a:p>
            <a:r>
              <a:rPr lang="en-IN" dirty="0"/>
              <a:t>	Step 1 : deletes (remove 1 letter)</a:t>
            </a:r>
            <a:endParaRPr lang="en-US" dirty="0"/>
          </a:p>
          <a:p>
            <a:r>
              <a:rPr lang="en-IN" dirty="0"/>
              <a:t>	Step 2 : Transpose (Swap adjusted letters)</a:t>
            </a:r>
            <a:endParaRPr lang="en-US" dirty="0"/>
          </a:p>
          <a:p>
            <a:r>
              <a:rPr lang="en-IN" dirty="0"/>
              <a:t>	Step 3 : Replace (Change one letter to another)</a:t>
            </a:r>
            <a:endParaRPr lang="en-US" dirty="0"/>
          </a:p>
          <a:p>
            <a:r>
              <a:rPr lang="en-IN" dirty="0"/>
              <a:t>	Step 4 : Insert (Add a letter)</a:t>
            </a:r>
            <a:endParaRPr lang="en-US" dirty="0"/>
          </a:p>
          <a:p>
            <a:r>
              <a:rPr lang="en-IN" dirty="0"/>
              <a:t>Step 4 : Create a Candidate list</a:t>
            </a:r>
            <a:endParaRPr lang="en-US" dirty="0"/>
          </a:p>
          <a:p>
            <a:r>
              <a:rPr lang="en-IN" dirty="0"/>
              <a:t>Step 5 : Traverse all possible edits comparing with Dictionary list and storing the matches in a Candidate MAP</a:t>
            </a:r>
            <a:endParaRPr lang="en-US" dirty="0"/>
          </a:p>
          <a:p>
            <a:r>
              <a:rPr lang="en-IN" dirty="0"/>
              <a:t>Step 6 : Return the most weighted word</a:t>
            </a:r>
            <a:endParaRPr lang="en-US" dirty="0"/>
          </a:p>
          <a:p>
            <a:r>
              <a:rPr lang="en-IN" dirty="0"/>
              <a:t>Step 7 : If no match is found. Run the edit function on the list of edit words once.</a:t>
            </a:r>
            <a:endParaRPr lang="en-US" dirty="0"/>
          </a:p>
          <a:p>
            <a:r>
              <a:rPr lang="en-IN" dirty="0"/>
              <a:t>Step 8 : Repeat step 5 and Step 6</a:t>
            </a:r>
            <a:endParaRPr lang="en-US" dirty="0"/>
          </a:p>
          <a:p>
            <a:r>
              <a:rPr lang="en-IN" dirty="0"/>
              <a:t>Step 9 : If no possible hit found =&gt; return the word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F479-E5BB-43EE-9E42-DDC17A1D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examples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0652DD7-82DF-40AA-B7B7-E7545255B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118572"/>
              </p:ext>
            </p:extLst>
          </p:nvPr>
        </p:nvGraphicFramePr>
        <p:xfrm>
          <a:off x="1141413" y="2249488"/>
          <a:ext cx="990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67204575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432555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CORRECTED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6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Tongue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91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1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Flowr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7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0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9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1FE9-A73C-481C-B4D0-ACE8A25B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3122-0605-491F-BB3E-2AEC4759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0374"/>
            <a:ext cx="9905999" cy="3541714"/>
          </a:xfrm>
        </p:spPr>
        <p:txBody>
          <a:bodyPr/>
          <a:lstStyle/>
          <a:p>
            <a:r>
              <a:rPr lang="en-US" dirty="0"/>
              <a:t>To build Dictionary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734F3-69B9-4A24-BC18-69C0B978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19" y="2097088"/>
            <a:ext cx="7247490" cy="43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A054-8CF4-4963-BBC4-F3E7FFA8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429" y="168895"/>
            <a:ext cx="9905999" cy="599730"/>
          </a:xfrm>
        </p:spPr>
        <p:txBody>
          <a:bodyPr/>
          <a:lstStyle/>
          <a:p>
            <a:r>
              <a:rPr lang="en-US" dirty="0"/>
              <a:t>Generate Candidates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B2A0B-558F-4313-8E79-0E18023A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41" y="768625"/>
            <a:ext cx="8173072" cy="59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17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432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Tw Cen MT</vt:lpstr>
      <vt:lpstr>Circuit</vt:lpstr>
      <vt:lpstr> IR 634 Information Retrieval              Final project </vt:lpstr>
      <vt:lpstr>Table of contents</vt:lpstr>
      <vt:lpstr>Introduction </vt:lpstr>
      <vt:lpstr>SPELLING CORRECTOR</vt:lpstr>
      <vt:lpstr>Candidate model </vt:lpstr>
      <vt:lpstr>Algorithm </vt:lpstr>
      <vt:lpstr>Few examples </vt:lpstr>
      <vt:lpstr>Code</vt:lpstr>
      <vt:lpstr>PowerPoint Presentation</vt:lpstr>
      <vt:lpstr>Correct function</vt:lpstr>
      <vt:lpstr>SNIPPET </vt:lpstr>
      <vt:lpstr>Approach </vt:lpstr>
      <vt:lpstr>CODE</vt:lpstr>
      <vt:lpstr>DATA</vt:lpstr>
      <vt:lpstr>Precision</vt:lpstr>
      <vt:lpstr>DEMO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IR 634 Information Retrieval              Final project </dc:title>
  <dc:creator>COM</dc:creator>
  <cp:lastModifiedBy>COM</cp:lastModifiedBy>
  <cp:revision>12</cp:revision>
  <dcterms:created xsi:type="dcterms:W3CDTF">2017-12-07T06:49:26Z</dcterms:created>
  <dcterms:modified xsi:type="dcterms:W3CDTF">2017-12-07T08:32:07Z</dcterms:modified>
</cp:coreProperties>
</file>