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26"/>
  </p:notesMasterIdLst>
  <p:sldIdLst>
    <p:sldId id="706" r:id="rId3"/>
    <p:sldId id="775" r:id="rId4"/>
    <p:sldId id="776" r:id="rId5"/>
    <p:sldId id="268" r:id="rId6"/>
    <p:sldId id="780" r:id="rId7"/>
    <p:sldId id="783" r:id="rId8"/>
    <p:sldId id="784" r:id="rId9"/>
    <p:sldId id="285" r:id="rId10"/>
    <p:sldId id="786" r:id="rId11"/>
    <p:sldId id="787" r:id="rId12"/>
    <p:sldId id="785" r:id="rId13"/>
    <p:sldId id="272" r:id="rId14"/>
    <p:sldId id="273" r:id="rId15"/>
    <p:sldId id="274" r:id="rId16"/>
    <p:sldId id="275" r:id="rId17"/>
    <p:sldId id="276" r:id="rId18"/>
    <p:sldId id="277" r:id="rId19"/>
    <p:sldId id="278" r:id="rId20"/>
    <p:sldId id="279" r:id="rId21"/>
    <p:sldId id="777" r:id="rId22"/>
    <p:sldId id="778" r:id="rId23"/>
    <p:sldId id="269" r:id="rId24"/>
    <p:sldId id="789" r:id="rId25"/>
  </p:sldIdLst>
  <p:sldSz cx="12192000" cy="9144000"/>
  <p:notesSz cx="6858000" cy="9144000"/>
  <p:embeddedFontLst>
    <p:embeddedFont>
      <p:font typeface="Arial Black" panose="020B0A04020102020204" pitchFamily="34" charset="0"/>
      <p:bold r:id="rId27"/>
    </p:embeddedFont>
    <p:embeddedFont>
      <p:font typeface="Cambria Math" panose="02040503050406030204" pitchFamily="18" charset="0"/>
      <p:regular r:id="rId28"/>
    </p:embeddedFont>
    <p:embeddedFont>
      <p:font typeface="Franklin Gothic Book" panose="020B0503020102020204" pitchFamily="34" charset="0"/>
      <p:regular r:id="rId29"/>
      <p:italic r:id="rId30"/>
    </p:embeddedFont>
    <p:embeddedFont>
      <p:font typeface="Garamond" panose="02020404030301010803" pitchFamily="18" charset="0"/>
      <p:regular r:id="rId31"/>
      <p:bold r:id="rId32"/>
      <p:italic r:id="rId33"/>
    </p:embeddedFont>
    <p:embeddedFont>
      <p:font typeface="Perpetua" panose="02020502060401020303" pitchFamily="18" charset="0"/>
      <p:regular r:id="rId34"/>
      <p:bold r:id="rId35"/>
      <p:italic r:id="rId36"/>
      <p:boldItalic r:id="rId37"/>
    </p:embeddedFont>
    <p:embeddedFont>
      <p:font typeface="Tahoma" panose="020B0604030504040204" pitchFamily="34" charset="0"/>
      <p:regular r:id="rId38"/>
      <p:bold r:id="rId39"/>
    </p:embeddedFont>
    <p:embeddedFont>
      <p:font typeface="Wingdings 2" panose="05020102010507070707" pitchFamily="18" charset="2"/>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4" roundtripDataSignature="AMtx7mirIVl1BNvAUScoSwyd9s8fRwJs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117"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11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11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14"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1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9BE7070A-765A-C9F4-521C-475389858EFF}"/>
            </a:ext>
          </a:extLst>
        </p:cNvPr>
        <p:cNvGrpSpPr/>
        <p:nvPr/>
      </p:nvGrpSpPr>
      <p:grpSpPr>
        <a:xfrm>
          <a:off x="0" y="0"/>
          <a:ext cx="0" cy="0"/>
          <a:chOff x="0" y="0"/>
          <a:chExt cx="0" cy="0"/>
        </a:xfrm>
      </p:grpSpPr>
      <p:sp>
        <p:nvSpPr>
          <p:cNvPr id="135" name="Google Shape;135;g350427324f5_2_38:notes">
            <a:extLst>
              <a:ext uri="{FF2B5EF4-FFF2-40B4-BE49-F238E27FC236}">
                <a16:creationId xmlns:a16="http://schemas.microsoft.com/office/drawing/2014/main" id="{2323D928-F2AC-D2C2-0A14-19FF0706BA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g350427324f5_2_38:notes">
            <a:extLst>
              <a:ext uri="{FF2B5EF4-FFF2-40B4-BE49-F238E27FC236}">
                <a16:creationId xmlns:a16="http://schemas.microsoft.com/office/drawing/2014/main" id="{11B6D507-BE86-2E37-AF1D-89F14DEBA80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51514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0427324f5_2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g350427324f5_2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50427324f5_2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350427324f5_2_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50427324f5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350427324f5_2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0427324f5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g350427324f5_2_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73EA9FFE-5202-4094-38BF-6462CEF0AEC0}"/>
            </a:ext>
          </a:extLst>
        </p:cNvPr>
        <p:cNvGrpSpPr/>
        <p:nvPr/>
      </p:nvGrpSpPr>
      <p:grpSpPr>
        <a:xfrm>
          <a:off x="0" y="0"/>
          <a:ext cx="0" cy="0"/>
          <a:chOff x="0" y="0"/>
          <a:chExt cx="0" cy="0"/>
        </a:xfrm>
      </p:grpSpPr>
      <p:sp>
        <p:nvSpPr>
          <p:cNvPr id="330" name="Google Shape;330;g350427324f5_2_214:notes">
            <a:extLst>
              <a:ext uri="{FF2B5EF4-FFF2-40B4-BE49-F238E27FC236}">
                <a16:creationId xmlns:a16="http://schemas.microsoft.com/office/drawing/2014/main" id="{E6CBDC5D-25D7-02A6-1D4C-69869E9692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g350427324f5_2_214:notes">
            <a:extLst>
              <a:ext uri="{FF2B5EF4-FFF2-40B4-BE49-F238E27FC236}">
                <a16:creationId xmlns:a16="http://schemas.microsoft.com/office/drawing/2014/main" id="{3031379D-42BD-A125-3FBF-82479D6A361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4309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0427324f5_2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350427324f5_2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0427324f5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g350427324f5_2_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0427324f5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350427324f5_2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50427324f5_2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g350427324f5_2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0427324f5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350427324f5_2_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0427324f5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350427324f5_2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g2f9a5a3db5f_0_50"/>
          <p:cNvSpPr txBox="1">
            <a:spLocks noGrp="1"/>
          </p:cNvSpPr>
          <p:nvPr>
            <p:ph type="ctrTitle"/>
          </p:nvPr>
        </p:nvSpPr>
        <p:spPr>
          <a:xfrm>
            <a:off x="415611" y="1323689"/>
            <a:ext cx="11360700" cy="3649200"/>
          </a:xfrm>
          <a:prstGeom prst="rect">
            <a:avLst/>
          </a:prstGeom>
        </p:spPr>
        <p:txBody>
          <a:bodyPr spcFirstLastPara="1" wrap="square" lIns="135450" tIns="135450" rIns="135450" bIns="135450" anchor="b" anchorCtr="0">
            <a:normAutofit/>
          </a:bodyPr>
          <a:lstStyle>
            <a:lvl1pPr lvl="0" algn="ctr">
              <a:spcBef>
                <a:spcPts val="0"/>
              </a:spcBef>
              <a:spcAft>
                <a:spcPts val="0"/>
              </a:spcAft>
              <a:buSzPts val="7700"/>
              <a:buNone/>
              <a:defRPr sz="7700"/>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a:endParaRPr/>
          </a:p>
        </p:txBody>
      </p:sp>
      <p:sp>
        <p:nvSpPr>
          <p:cNvPr id="11" name="Google Shape;11;g2f9a5a3db5f_0_50"/>
          <p:cNvSpPr txBox="1">
            <a:spLocks noGrp="1"/>
          </p:cNvSpPr>
          <p:nvPr>
            <p:ph type="subTitle" idx="1"/>
          </p:nvPr>
        </p:nvSpPr>
        <p:spPr>
          <a:xfrm>
            <a:off x="415600" y="5038444"/>
            <a:ext cx="11360700" cy="1409100"/>
          </a:xfrm>
          <a:prstGeom prst="rect">
            <a:avLst/>
          </a:prstGeom>
        </p:spPr>
        <p:txBody>
          <a:bodyPr spcFirstLastPara="1" wrap="square" lIns="135450" tIns="135450" rIns="135450" bIns="135450" anchor="t" anchorCtr="0">
            <a:normAutofit/>
          </a:bodyPr>
          <a:lstStyle>
            <a:lvl1pPr lvl="0" algn="ctr">
              <a:lnSpc>
                <a:spcPct val="100000"/>
              </a:lnSpc>
              <a:spcBef>
                <a:spcPts val="0"/>
              </a:spcBef>
              <a:spcAft>
                <a:spcPts val="0"/>
              </a:spcAft>
              <a:buSzPts val="4100"/>
              <a:buNone/>
              <a:defRPr sz="4100"/>
            </a:lvl1pPr>
            <a:lvl2pPr lvl="1" algn="ctr">
              <a:lnSpc>
                <a:spcPct val="100000"/>
              </a:lnSpc>
              <a:spcBef>
                <a:spcPts val="0"/>
              </a:spcBef>
              <a:spcAft>
                <a:spcPts val="0"/>
              </a:spcAft>
              <a:buSzPts val="4100"/>
              <a:buNone/>
              <a:defRPr sz="4100"/>
            </a:lvl2pPr>
            <a:lvl3pPr lvl="2" algn="ctr">
              <a:lnSpc>
                <a:spcPct val="100000"/>
              </a:lnSpc>
              <a:spcBef>
                <a:spcPts val="0"/>
              </a:spcBef>
              <a:spcAft>
                <a:spcPts val="0"/>
              </a:spcAft>
              <a:buSzPts val="4100"/>
              <a:buNone/>
              <a:defRPr sz="4100"/>
            </a:lvl3pPr>
            <a:lvl4pPr lvl="3" algn="ctr">
              <a:lnSpc>
                <a:spcPct val="100000"/>
              </a:lnSpc>
              <a:spcBef>
                <a:spcPts val="0"/>
              </a:spcBef>
              <a:spcAft>
                <a:spcPts val="0"/>
              </a:spcAft>
              <a:buSzPts val="4100"/>
              <a:buNone/>
              <a:defRPr sz="4100"/>
            </a:lvl4pPr>
            <a:lvl5pPr lvl="4" algn="ctr">
              <a:lnSpc>
                <a:spcPct val="100000"/>
              </a:lnSpc>
              <a:spcBef>
                <a:spcPts val="0"/>
              </a:spcBef>
              <a:spcAft>
                <a:spcPts val="0"/>
              </a:spcAft>
              <a:buSzPts val="4100"/>
              <a:buNone/>
              <a:defRPr sz="4100"/>
            </a:lvl5pPr>
            <a:lvl6pPr lvl="5" algn="ctr">
              <a:lnSpc>
                <a:spcPct val="100000"/>
              </a:lnSpc>
              <a:spcBef>
                <a:spcPts val="0"/>
              </a:spcBef>
              <a:spcAft>
                <a:spcPts val="0"/>
              </a:spcAft>
              <a:buSzPts val="4100"/>
              <a:buNone/>
              <a:defRPr sz="4100"/>
            </a:lvl6pPr>
            <a:lvl7pPr lvl="6" algn="ctr">
              <a:lnSpc>
                <a:spcPct val="100000"/>
              </a:lnSpc>
              <a:spcBef>
                <a:spcPts val="0"/>
              </a:spcBef>
              <a:spcAft>
                <a:spcPts val="0"/>
              </a:spcAft>
              <a:buSzPts val="4100"/>
              <a:buNone/>
              <a:defRPr sz="4100"/>
            </a:lvl7pPr>
            <a:lvl8pPr lvl="7" algn="ctr">
              <a:lnSpc>
                <a:spcPct val="100000"/>
              </a:lnSpc>
              <a:spcBef>
                <a:spcPts val="0"/>
              </a:spcBef>
              <a:spcAft>
                <a:spcPts val="0"/>
              </a:spcAft>
              <a:buSzPts val="4100"/>
              <a:buNone/>
              <a:defRPr sz="4100"/>
            </a:lvl8pPr>
            <a:lvl9pPr lvl="8" algn="ctr">
              <a:lnSpc>
                <a:spcPct val="100000"/>
              </a:lnSpc>
              <a:spcBef>
                <a:spcPts val="0"/>
              </a:spcBef>
              <a:spcAft>
                <a:spcPts val="0"/>
              </a:spcAft>
              <a:buSzPts val="4100"/>
              <a:buNone/>
              <a:defRPr sz="4100"/>
            </a:lvl9pPr>
          </a:lstStyle>
          <a:p>
            <a:endParaRPr/>
          </a:p>
        </p:txBody>
      </p:sp>
      <p:sp>
        <p:nvSpPr>
          <p:cNvPr id="12" name="Google Shape;12;g2f9a5a3db5f_0_50"/>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g2f9a5a3db5f_0_89"/>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BAF654-2918-D71B-98C6-1F9A1362BDA8}"/>
              </a:ext>
            </a:extLst>
          </p:cNvPr>
          <p:cNvSpPr/>
          <p:nvPr/>
        </p:nvSpPr>
        <p:spPr>
          <a:xfrm>
            <a:off x="0" y="0"/>
            <a:ext cx="121920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3" name="Rounded Rectangle 4">
            <a:extLst>
              <a:ext uri="{FF2B5EF4-FFF2-40B4-BE49-F238E27FC236}">
                <a16:creationId xmlns:a16="http://schemas.microsoft.com/office/drawing/2014/main" id="{2E1C72EB-714A-6325-02B7-FF5DD809148B}"/>
              </a:ext>
            </a:extLst>
          </p:cNvPr>
          <p:cNvSpPr/>
          <p:nvPr/>
        </p:nvSpPr>
        <p:spPr>
          <a:xfrm>
            <a:off x="86785" y="93134"/>
            <a:ext cx="12018433" cy="89217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 name="Rectangle 3">
            <a:extLst>
              <a:ext uri="{FF2B5EF4-FFF2-40B4-BE49-F238E27FC236}">
                <a16:creationId xmlns:a16="http://schemas.microsoft.com/office/drawing/2014/main" id="{268C28D8-BF1D-5DE6-AA68-212F3F85E56B}"/>
              </a:ext>
            </a:extLst>
          </p:cNvPr>
          <p:cNvSpPr/>
          <p:nvPr/>
        </p:nvSpPr>
        <p:spPr>
          <a:xfrm>
            <a:off x="84667" y="1932518"/>
            <a:ext cx="12026900" cy="2036233"/>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 name="Rectangle 4">
            <a:extLst>
              <a:ext uri="{FF2B5EF4-FFF2-40B4-BE49-F238E27FC236}">
                <a16:creationId xmlns:a16="http://schemas.microsoft.com/office/drawing/2014/main" id="{FF32C19D-98C0-5486-D53C-DF96B0CBAB42}"/>
              </a:ext>
            </a:extLst>
          </p:cNvPr>
          <p:cNvSpPr/>
          <p:nvPr/>
        </p:nvSpPr>
        <p:spPr>
          <a:xfrm>
            <a:off x="84667" y="1862667"/>
            <a:ext cx="12026900" cy="16086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B5954ACF-48B7-1B64-70E4-5A9B035D74A3}"/>
              </a:ext>
            </a:extLst>
          </p:cNvPr>
          <p:cNvSpPr/>
          <p:nvPr/>
        </p:nvSpPr>
        <p:spPr>
          <a:xfrm>
            <a:off x="84667" y="3968751"/>
            <a:ext cx="12026900" cy="14816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9" name="Subtitle 8"/>
          <p:cNvSpPr>
            <a:spLocks noGrp="1"/>
          </p:cNvSpPr>
          <p:nvPr>
            <p:ph type="subTitle" idx="1"/>
          </p:nvPr>
        </p:nvSpPr>
        <p:spPr>
          <a:xfrm>
            <a:off x="1727200" y="4267200"/>
            <a:ext cx="8534400" cy="2133600"/>
          </a:xfrm>
        </p:spPr>
        <p:txBody>
          <a:bodyPr/>
          <a:lstStyle>
            <a:lvl1pPr marL="0" indent="0" algn="ctr">
              <a:buNone/>
              <a:defRPr sz="3467">
                <a:solidFill>
                  <a:schemeClr val="tx2"/>
                </a:solidFill>
              </a:defRPr>
            </a:lvl1pPr>
            <a:lvl2pPr marL="609585" indent="0" algn="ctr">
              <a:buNone/>
            </a:lvl2pPr>
            <a:lvl3pPr marL="1219170" indent="0" algn="ctr">
              <a:buNone/>
            </a:lvl3pPr>
            <a:lvl4pPr marL="1828754" indent="0" algn="ctr">
              <a:buNone/>
            </a:lvl4pPr>
            <a:lvl5pPr marL="2438339" indent="0" algn="ctr">
              <a:buNone/>
            </a:lvl5pPr>
            <a:lvl6pPr marL="3047924" indent="0" algn="ctr">
              <a:buNone/>
            </a:lvl6pPr>
            <a:lvl7pPr marL="3657509" indent="0" algn="ctr">
              <a:buNone/>
            </a:lvl7pPr>
            <a:lvl8pPr marL="4267093" indent="0" algn="ctr">
              <a:buNone/>
            </a:lvl8pPr>
            <a:lvl9pPr marL="4876678" indent="0" algn="ctr">
              <a:buNone/>
            </a:lvl9pPr>
          </a:lstStyle>
          <a:p>
            <a:r>
              <a:rPr lang="en-US"/>
              <a:t>Click to edit Master subtitle style</a:t>
            </a:r>
          </a:p>
        </p:txBody>
      </p:sp>
      <p:sp>
        <p:nvSpPr>
          <p:cNvPr id="8" name="Title 7"/>
          <p:cNvSpPr>
            <a:spLocks noGrp="1"/>
          </p:cNvSpPr>
          <p:nvPr>
            <p:ph type="ctrTitle"/>
          </p:nvPr>
        </p:nvSpPr>
        <p:spPr>
          <a:xfrm>
            <a:off x="609600" y="2007908"/>
            <a:ext cx="10972800" cy="1960033"/>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A1D601D5-92DD-0E30-8A56-7AE6C25F4E39}"/>
              </a:ext>
            </a:extLst>
          </p:cNvPr>
          <p:cNvSpPr>
            <a:spLocks noGrp="1"/>
          </p:cNvSpPr>
          <p:nvPr>
            <p:ph type="dt" sz="half" idx="10"/>
          </p:nvPr>
        </p:nvSpPr>
        <p:spPr/>
        <p:txBody>
          <a:bodyPr/>
          <a:lstStyle>
            <a:lvl1pPr>
              <a:defRPr/>
            </a:lvl1pPr>
          </a:lstStyle>
          <a:p>
            <a:pPr>
              <a:defRPr/>
            </a:pPr>
            <a:fld id="{9F11EDF3-7C8C-4FB2-B2A4-E74EDE14152F}" type="datetime1">
              <a:rPr lang="en-US"/>
              <a:pPr>
                <a:defRPr/>
              </a:pPr>
              <a:t>5/11/2025</a:t>
            </a:fld>
            <a:endParaRPr lang="en-US"/>
          </a:p>
        </p:txBody>
      </p:sp>
      <p:sp>
        <p:nvSpPr>
          <p:cNvPr id="10" name="Footer Placeholder 16">
            <a:extLst>
              <a:ext uri="{FF2B5EF4-FFF2-40B4-BE49-F238E27FC236}">
                <a16:creationId xmlns:a16="http://schemas.microsoft.com/office/drawing/2014/main" id="{172473E8-7121-DCF7-3BB5-B52EB0FC8D80}"/>
              </a:ext>
            </a:extLst>
          </p:cNvPr>
          <p:cNvSpPr>
            <a:spLocks noGrp="1"/>
          </p:cNvSpPr>
          <p:nvPr>
            <p:ph type="ftr" sz="quarter" idx="11"/>
          </p:nvPr>
        </p:nvSpPr>
        <p:spPr/>
        <p:txBody>
          <a:bodyPr/>
          <a:lstStyle>
            <a:lvl1pPr>
              <a:defRPr/>
            </a:lvl1pPr>
          </a:lstStyle>
          <a:p>
            <a:pPr>
              <a:defRPr/>
            </a:pPr>
            <a:r>
              <a:rPr lang="en-US"/>
              <a:t>Autonomous Robots -- Dr. Zawar Qayyum, 2010</a:t>
            </a:r>
          </a:p>
        </p:txBody>
      </p:sp>
      <p:sp>
        <p:nvSpPr>
          <p:cNvPr id="11" name="Slide Number Placeholder 28">
            <a:extLst>
              <a:ext uri="{FF2B5EF4-FFF2-40B4-BE49-F238E27FC236}">
                <a16:creationId xmlns:a16="http://schemas.microsoft.com/office/drawing/2014/main" id="{AED24760-6E4E-D3CD-2046-BCB3D9F82552}"/>
              </a:ext>
            </a:extLst>
          </p:cNvPr>
          <p:cNvSpPr>
            <a:spLocks noGrp="1"/>
          </p:cNvSpPr>
          <p:nvPr>
            <p:ph type="sldNum" sz="quarter" idx="12"/>
          </p:nvPr>
        </p:nvSpPr>
        <p:spPr/>
        <p:txBody>
          <a:bodyPr/>
          <a:lstStyle>
            <a:lvl1pPr>
              <a:defRPr sz="1867">
                <a:solidFill>
                  <a:srgbClr val="FFFFFF"/>
                </a:solidFill>
              </a:defRPr>
            </a:lvl1pPr>
          </a:lstStyle>
          <a:p>
            <a:pPr>
              <a:defRPr/>
            </a:pPr>
            <a:fld id="{A29B8786-7FAC-45C6-8776-59F019A0089A}" type="slidenum">
              <a:rPr lang="en-US"/>
              <a:pPr>
                <a:defRPr/>
              </a:pPr>
              <a:t>‹#›</a:t>
            </a:fld>
            <a:endParaRPr lang="en-US" dirty="0"/>
          </a:p>
        </p:txBody>
      </p:sp>
    </p:spTree>
    <p:extLst>
      <p:ext uri="{BB962C8B-B14F-4D97-AF65-F5344CB8AC3E}">
        <p14:creationId xmlns:p14="http://schemas.microsoft.com/office/powerpoint/2010/main" val="159195700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930400"/>
            <a:ext cx="103632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52E6C78D-1647-7637-3DEA-E88E6C61CB63}"/>
              </a:ext>
            </a:extLst>
          </p:cNvPr>
          <p:cNvSpPr>
            <a:spLocks noGrp="1"/>
          </p:cNvSpPr>
          <p:nvPr>
            <p:ph type="dt" sz="half" idx="10"/>
          </p:nvPr>
        </p:nvSpPr>
        <p:spPr/>
        <p:txBody>
          <a:bodyPr/>
          <a:lstStyle>
            <a:lvl1pPr>
              <a:defRPr/>
            </a:lvl1pPr>
          </a:lstStyle>
          <a:p>
            <a:pPr>
              <a:defRPr/>
            </a:pPr>
            <a:fld id="{11059B14-31FB-46F1-976A-592911846536}" type="datetime1">
              <a:rPr lang="en-US"/>
              <a:pPr>
                <a:defRPr/>
              </a:pPr>
              <a:t>5/11/2025</a:t>
            </a:fld>
            <a:endParaRPr lang="en-US" dirty="0"/>
          </a:p>
        </p:txBody>
      </p:sp>
      <p:sp>
        <p:nvSpPr>
          <p:cNvPr id="4" name="Footer Placeholder 2">
            <a:extLst>
              <a:ext uri="{FF2B5EF4-FFF2-40B4-BE49-F238E27FC236}">
                <a16:creationId xmlns:a16="http://schemas.microsoft.com/office/drawing/2014/main" id="{4DA7C2A6-ED95-12B9-92A9-4B4FD8244E1E}"/>
              </a:ext>
            </a:extLst>
          </p:cNvPr>
          <p:cNvSpPr>
            <a:spLocks noGrp="1"/>
          </p:cNvSpPr>
          <p:nvPr>
            <p:ph type="ftr" sz="quarter" idx="11"/>
          </p:nvPr>
        </p:nvSpPr>
        <p:spPr/>
        <p:txBody>
          <a:bodyPr/>
          <a:lstStyle>
            <a:lvl1pPr>
              <a:defRPr/>
            </a:lvl1pPr>
          </a:lstStyle>
          <a:p>
            <a:pPr>
              <a:defRPr/>
            </a:pPr>
            <a:r>
              <a:rPr lang="en-US"/>
              <a:t>Autonomous Robots -- Dr. Zawar Qayyum, 2010</a:t>
            </a:r>
            <a:endParaRPr lang="en-US" dirty="0"/>
          </a:p>
        </p:txBody>
      </p:sp>
      <p:sp>
        <p:nvSpPr>
          <p:cNvPr id="5" name="Slide Number Placeholder 22">
            <a:extLst>
              <a:ext uri="{FF2B5EF4-FFF2-40B4-BE49-F238E27FC236}">
                <a16:creationId xmlns:a16="http://schemas.microsoft.com/office/drawing/2014/main" id="{25C4F0D5-D239-6F0D-8CFE-D68F49D2CC18}"/>
              </a:ext>
            </a:extLst>
          </p:cNvPr>
          <p:cNvSpPr>
            <a:spLocks noGrp="1"/>
          </p:cNvSpPr>
          <p:nvPr>
            <p:ph type="sldNum" sz="quarter" idx="12"/>
          </p:nvPr>
        </p:nvSpPr>
        <p:spPr/>
        <p:txBody>
          <a:bodyPr/>
          <a:lstStyle>
            <a:lvl1pPr>
              <a:defRPr/>
            </a:lvl1pPr>
          </a:lstStyle>
          <a:p>
            <a:pPr>
              <a:defRPr/>
            </a:pPr>
            <a:fld id="{708CC839-7C05-45A4-9764-6FD8E6954169}" type="slidenum">
              <a:rPr lang="en-US"/>
              <a:pPr>
                <a:defRPr/>
              </a:pPr>
              <a:t>‹#›</a:t>
            </a:fld>
            <a:endParaRPr lang="en-US" dirty="0"/>
          </a:p>
        </p:txBody>
      </p:sp>
    </p:spTree>
    <p:extLst>
      <p:ext uri="{BB962C8B-B14F-4D97-AF65-F5344CB8AC3E}">
        <p14:creationId xmlns:p14="http://schemas.microsoft.com/office/powerpoint/2010/main" val="389393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403459-9CB9-ED8E-EA14-EBCB35C7FAFC}"/>
              </a:ext>
            </a:extLst>
          </p:cNvPr>
          <p:cNvSpPr/>
          <p:nvPr/>
        </p:nvSpPr>
        <p:spPr>
          <a:xfrm>
            <a:off x="0" y="0"/>
            <a:ext cx="121920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5" name="Rounded Rectangle 4">
            <a:extLst>
              <a:ext uri="{FF2B5EF4-FFF2-40B4-BE49-F238E27FC236}">
                <a16:creationId xmlns:a16="http://schemas.microsoft.com/office/drawing/2014/main" id="{D08C037D-9244-69D1-664B-5C5050B261B6}"/>
              </a:ext>
            </a:extLst>
          </p:cNvPr>
          <p:cNvSpPr/>
          <p:nvPr/>
        </p:nvSpPr>
        <p:spPr>
          <a:xfrm>
            <a:off x="87084" y="93007"/>
            <a:ext cx="12017829" cy="892293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039A4612-3E8F-829E-B7DE-914349C479B8}"/>
              </a:ext>
            </a:extLst>
          </p:cNvPr>
          <p:cNvSpPr/>
          <p:nvPr/>
        </p:nvSpPr>
        <p:spPr>
          <a:xfrm flipV="1">
            <a:off x="93134" y="3168651"/>
            <a:ext cx="12018433" cy="122767"/>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a:extLst>
              <a:ext uri="{FF2B5EF4-FFF2-40B4-BE49-F238E27FC236}">
                <a16:creationId xmlns:a16="http://schemas.microsoft.com/office/drawing/2014/main" id="{9AADDC56-2A1F-D9F0-E913-986FB6FA48D5}"/>
              </a:ext>
            </a:extLst>
          </p:cNvPr>
          <p:cNvSpPr/>
          <p:nvPr/>
        </p:nvSpPr>
        <p:spPr>
          <a:xfrm>
            <a:off x="93134" y="3122085"/>
            <a:ext cx="12018433" cy="613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a:extLst>
              <a:ext uri="{FF2B5EF4-FFF2-40B4-BE49-F238E27FC236}">
                <a16:creationId xmlns:a16="http://schemas.microsoft.com/office/drawing/2014/main" id="{72B8A5BA-6D99-A4BE-FA93-49E6717C2E14}"/>
              </a:ext>
            </a:extLst>
          </p:cNvPr>
          <p:cNvSpPr/>
          <p:nvPr/>
        </p:nvSpPr>
        <p:spPr>
          <a:xfrm>
            <a:off x="91018" y="3291418"/>
            <a:ext cx="12020549" cy="61383"/>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 name="Title 1"/>
          <p:cNvSpPr>
            <a:spLocks noGrp="1"/>
          </p:cNvSpPr>
          <p:nvPr>
            <p:ph type="title"/>
          </p:nvPr>
        </p:nvSpPr>
        <p:spPr>
          <a:xfrm>
            <a:off x="963084" y="1270001"/>
            <a:ext cx="10363200" cy="1816100"/>
          </a:xfrm>
        </p:spPr>
        <p:txBody>
          <a:bodyPr/>
          <a:lstStyle>
            <a:lvl1pPr algn="l">
              <a:buNone/>
              <a:defRPr sz="5333" b="0" cap="none"/>
            </a:lvl1pPr>
          </a:lstStyle>
          <a:p>
            <a:r>
              <a:rPr lang="en-US"/>
              <a:t>Click to edit Master title style</a:t>
            </a:r>
          </a:p>
        </p:txBody>
      </p:sp>
      <p:sp>
        <p:nvSpPr>
          <p:cNvPr id="3" name="Text Placeholder 2"/>
          <p:cNvSpPr>
            <a:spLocks noGrp="1"/>
          </p:cNvSpPr>
          <p:nvPr>
            <p:ph type="body" idx="1"/>
          </p:nvPr>
        </p:nvSpPr>
        <p:spPr>
          <a:xfrm>
            <a:off x="963084" y="3397251"/>
            <a:ext cx="10363200" cy="1784349"/>
          </a:xfrm>
        </p:spPr>
        <p:txBody>
          <a:bodyPr/>
          <a:lstStyle>
            <a:lvl1pPr marL="0" indent="0">
              <a:buNone/>
              <a:defRPr sz="3200">
                <a:solidFill>
                  <a:schemeClr val="tx1">
                    <a:tint val="75000"/>
                  </a:schemeClr>
                </a:solidFill>
              </a:defRPr>
            </a:lvl1pPr>
            <a:lvl2pPr>
              <a:buNone/>
              <a:defRPr sz="2400">
                <a:solidFill>
                  <a:schemeClr val="tx1">
                    <a:tint val="75000"/>
                  </a:schemeClr>
                </a:solidFill>
              </a:defRPr>
            </a:lvl2pPr>
            <a:lvl3pPr>
              <a:buNone/>
              <a:defRPr sz="2133">
                <a:solidFill>
                  <a:schemeClr val="tx1">
                    <a:tint val="75000"/>
                  </a:schemeClr>
                </a:solidFill>
              </a:defRPr>
            </a:lvl3pPr>
            <a:lvl4pPr>
              <a:buNone/>
              <a:defRPr sz="1867">
                <a:solidFill>
                  <a:schemeClr val="tx1">
                    <a:tint val="75000"/>
                  </a:schemeClr>
                </a:solidFill>
              </a:defRPr>
            </a:lvl4pPr>
            <a:lvl5pPr>
              <a:buNone/>
              <a:defRPr sz="1867">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8E85B299-DA87-A22A-B9B6-DD6226F3999D}"/>
              </a:ext>
            </a:extLst>
          </p:cNvPr>
          <p:cNvSpPr>
            <a:spLocks noGrp="1"/>
          </p:cNvSpPr>
          <p:nvPr>
            <p:ph type="dt" sz="half" idx="10"/>
          </p:nvPr>
        </p:nvSpPr>
        <p:spPr/>
        <p:txBody>
          <a:bodyPr/>
          <a:lstStyle>
            <a:lvl1pPr>
              <a:defRPr/>
            </a:lvl1pPr>
          </a:lstStyle>
          <a:p>
            <a:pPr>
              <a:defRPr/>
            </a:pPr>
            <a:fld id="{41DF7C91-69E3-4E21-830B-55043E46E019}" type="datetime1">
              <a:rPr lang="en-US"/>
              <a:pPr>
                <a:defRPr/>
              </a:pPr>
              <a:t>5/11/2025</a:t>
            </a:fld>
            <a:endParaRPr lang="en-US"/>
          </a:p>
        </p:txBody>
      </p:sp>
      <p:sp>
        <p:nvSpPr>
          <p:cNvPr id="10" name="Footer Placeholder 4">
            <a:extLst>
              <a:ext uri="{FF2B5EF4-FFF2-40B4-BE49-F238E27FC236}">
                <a16:creationId xmlns:a16="http://schemas.microsoft.com/office/drawing/2014/main" id="{145B1F06-2093-6EB7-7DE5-B7261347A087}"/>
              </a:ext>
            </a:extLst>
          </p:cNvPr>
          <p:cNvSpPr>
            <a:spLocks noGrp="1"/>
          </p:cNvSpPr>
          <p:nvPr>
            <p:ph type="ftr" sz="quarter" idx="11"/>
          </p:nvPr>
        </p:nvSpPr>
        <p:spPr>
          <a:xfrm>
            <a:off x="1066800" y="8229600"/>
            <a:ext cx="5334000" cy="609600"/>
          </a:xfrm>
        </p:spPr>
        <p:txBody>
          <a:bodyPr/>
          <a:lstStyle>
            <a:lvl1pPr>
              <a:defRPr/>
            </a:lvl1pPr>
          </a:lstStyle>
          <a:p>
            <a:pPr>
              <a:defRPr/>
            </a:pPr>
            <a:r>
              <a:rPr lang="en-US"/>
              <a:t>Autonomous Robots -- Dr. Zawar Qayyum, 2010</a:t>
            </a:r>
          </a:p>
        </p:txBody>
      </p:sp>
      <p:sp>
        <p:nvSpPr>
          <p:cNvPr id="11" name="Slide Number Placeholder 5">
            <a:extLst>
              <a:ext uri="{FF2B5EF4-FFF2-40B4-BE49-F238E27FC236}">
                <a16:creationId xmlns:a16="http://schemas.microsoft.com/office/drawing/2014/main" id="{14DD48C5-55BC-8495-E6F1-2F6BD67472BD}"/>
              </a:ext>
            </a:extLst>
          </p:cNvPr>
          <p:cNvSpPr>
            <a:spLocks noGrp="1"/>
          </p:cNvSpPr>
          <p:nvPr>
            <p:ph type="sldNum" sz="quarter" idx="12"/>
          </p:nvPr>
        </p:nvSpPr>
        <p:spPr>
          <a:xfrm>
            <a:off x="194733" y="8278284"/>
            <a:ext cx="609600" cy="609600"/>
          </a:xfrm>
        </p:spPr>
        <p:txBody>
          <a:bodyPr/>
          <a:lstStyle>
            <a:lvl1pPr>
              <a:defRPr/>
            </a:lvl1pPr>
          </a:lstStyle>
          <a:p>
            <a:pPr>
              <a:defRPr/>
            </a:pPr>
            <a:fld id="{E2535856-4FF3-4E14-BABD-528B9BAC93A6}" type="slidenum">
              <a:rPr lang="en-US"/>
              <a:pPr>
                <a:defRPr/>
              </a:pPr>
              <a:t>‹#›</a:t>
            </a:fld>
            <a:endParaRPr lang="en-US" dirty="0"/>
          </a:p>
        </p:txBody>
      </p:sp>
    </p:spTree>
    <p:extLst>
      <p:ext uri="{BB962C8B-B14F-4D97-AF65-F5344CB8AC3E}">
        <p14:creationId xmlns:p14="http://schemas.microsoft.com/office/powerpoint/2010/main" val="211369026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930400"/>
            <a:ext cx="499872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930400"/>
            <a:ext cx="499872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790A8269-D6B7-87F5-BEF5-36DE9C061A9E}"/>
              </a:ext>
            </a:extLst>
          </p:cNvPr>
          <p:cNvSpPr>
            <a:spLocks noGrp="1"/>
          </p:cNvSpPr>
          <p:nvPr>
            <p:ph type="dt" sz="half" idx="10"/>
          </p:nvPr>
        </p:nvSpPr>
        <p:spPr/>
        <p:txBody>
          <a:bodyPr/>
          <a:lstStyle>
            <a:lvl1pPr>
              <a:defRPr/>
            </a:lvl1pPr>
          </a:lstStyle>
          <a:p>
            <a:pPr>
              <a:defRPr/>
            </a:pPr>
            <a:fld id="{DD2DCB9A-20A0-45BA-918E-F448C0D9DA84}" type="datetime1">
              <a:rPr lang="en-US"/>
              <a:pPr>
                <a:defRPr/>
              </a:pPr>
              <a:t>5/11/2025</a:t>
            </a:fld>
            <a:endParaRPr lang="en-US" dirty="0"/>
          </a:p>
        </p:txBody>
      </p:sp>
      <p:sp>
        <p:nvSpPr>
          <p:cNvPr id="4" name="Footer Placeholder 2">
            <a:extLst>
              <a:ext uri="{FF2B5EF4-FFF2-40B4-BE49-F238E27FC236}">
                <a16:creationId xmlns:a16="http://schemas.microsoft.com/office/drawing/2014/main" id="{0557654D-A4A4-8B9C-3A8D-F3327D145B2A}"/>
              </a:ext>
            </a:extLst>
          </p:cNvPr>
          <p:cNvSpPr>
            <a:spLocks noGrp="1"/>
          </p:cNvSpPr>
          <p:nvPr>
            <p:ph type="ftr" sz="quarter" idx="11"/>
          </p:nvPr>
        </p:nvSpPr>
        <p:spPr/>
        <p:txBody>
          <a:bodyPr/>
          <a:lstStyle>
            <a:lvl1pPr>
              <a:defRPr/>
            </a:lvl1pPr>
          </a:lstStyle>
          <a:p>
            <a:pPr>
              <a:defRPr/>
            </a:pPr>
            <a:r>
              <a:rPr lang="en-US"/>
              <a:t>Autonomous Robots -- Dr. Zawar Qayyum, 2010</a:t>
            </a:r>
            <a:endParaRPr lang="en-US" dirty="0"/>
          </a:p>
        </p:txBody>
      </p:sp>
      <p:sp>
        <p:nvSpPr>
          <p:cNvPr id="5" name="Slide Number Placeholder 22">
            <a:extLst>
              <a:ext uri="{FF2B5EF4-FFF2-40B4-BE49-F238E27FC236}">
                <a16:creationId xmlns:a16="http://schemas.microsoft.com/office/drawing/2014/main" id="{EEB8C53C-8946-0FC7-17BF-1B0F19CDEA6C}"/>
              </a:ext>
            </a:extLst>
          </p:cNvPr>
          <p:cNvSpPr>
            <a:spLocks noGrp="1"/>
          </p:cNvSpPr>
          <p:nvPr>
            <p:ph type="sldNum" sz="quarter" idx="12"/>
          </p:nvPr>
        </p:nvSpPr>
        <p:spPr/>
        <p:txBody>
          <a:bodyPr/>
          <a:lstStyle>
            <a:lvl1pPr>
              <a:defRPr/>
            </a:lvl1pPr>
          </a:lstStyle>
          <a:p>
            <a:pPr>
              <a:defRPr/>
            </a:pPr>
            <a:fld id="{55E0A022-E7F2-4E4E-A3DB-6C213C75E958}" type="slidenum">
              <a:rPr lang="en-US"/>
              <a:pPr>
                <a:defRPr/>
              </a:pPr>
              <a:t>‹#›</a:t>
            </a:fld>
            <a:endParaRPr lang="en-US" dirty="0"/>
          </a:p>
        </p:txBody>
      </p:sp>
    </p:spTree>
    <p:extLst>
      <p:ext uri="{BB962C8B-B14F-4D97-AF65-F5344CB8AC3E}">
        <p14:creationId xmlns:p14="http://schemas.microsoft.com/office/powerpoint/2010/main" val="1509533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364067"/>
            <a:ext cx="10363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930400"/>
            <a:ext cx="4978400" cy="1016000"/>
          </a:xfrm>
          <a:noFill/>
          <a:ln w="12700" cap="sq" cmpd="sng" algn="ctr">
            <a:noFill/>
            <a:prstDash val="solid"/>
          </a:ln>
        </p:spPr>
        <p:txBody>
          <a:bodyPr anchor="b">
            <a:noAutofit/>
          </a:bodyPr>
          <a:lstStyle>
            <a:lvl1pPr marL="0" indent="0">
              <a:buNone/>
              <a:defRPr sz="3200" b="1">
                <a:solidFill>
                  <a:schemeClr val="accent1"/>
                </a:solidFill>
                <a:latin typeface="+mj-lt"/>
                <a:ea typeface="+mj-ea"/>
                <a:cs typeface="+mj-cs"/>
              </a:defRPr>
            </a:lvl1pPr>
            <a:lvl2pPr>
              <a:buNone/>
              <a:defRPr sz="2667" b="1"/>
            </a:lvl2pPr>
            <a:lvl3pPr>
              <a:buNone/>
              <a:defRPr sz="2400" b="1"/>
            </a:lvl3pPr>
            <a:lvl4pPr>
              <a:buNone/>
              <a:defRPr sz="2133" b="1"/>
            </a:lvl4pPr>
            <a:lvl5pPr>
              <a:buNone/>
              <a:defRPr sz="2133" b="1"/>
            </a:lvl5pPr>
          </a:lstStyle>
          <a:p>
            <a:pPr lvl="0"/>
            <a:r>
              <a:rPr lang="en-US"/>
              <a:t>Click to edit Master text styles</a:t>
            </a:r>
          </a:p>
        </p:txBody>
      </p:sp>
      <p:sp>
        <p:nvSpPr>
          <p:cNvPr id="4" name="Text Placeholder 3"/>
          <p:cNvSpPr>
            <a:spLocks noGrp="1"/>
          </p:cNvSpPr>
          <p:nvPr>
            <p:ph type="body" sz="half" idx="3"/>
          </p:nvPr>
        </p:nvSpPr>
        <p:spPr>
          <a:xfrm>
            <a:off x="6604000" y="1930400"/>
            <a:ext cx="4978400" cy="1016000"/>
          </a:xfrm>
          <a:noFill/>
          <a:ln w="12700" cap="sq" cmpd="sng" algn="ctr">
            <a:noFill/>
            <a:prstDash val="solid"/>
          </a:ln>
        </p:spPr>
        <p:txBody>
          <a:bodyPr anchor="b">
            <a:noAutofit/>
          </a:bodyPr>
          <a:lstStyle>
            <a:lvl1pPr marL="0" indent="0">
              <a:buNone/>
              <a:defRPr sz="3200" b="1">
                <a:solidFill>
                  <a:schemeClr val="accent1"/>
                </a:solidFill>
                <a:latin typeface="+mj-lt"/>
                <a:ea typeface="+mj-ea"/>
                <a:cs typeface="+mj-cs"/>
              </a:defRPr>
            </a:lvl1pPr>
            <a:lvl2pPr>
              <a:buNone/>
              <a:defRPr sz="2667" b="1"/>
            </a:lvl2pPr>
            <a:lvl3pPr>
              <a:buNone/>
              <a:defRPr sz="2400" b="1"/>
            </a:lvl3pPr>
            <a:lvl4pPr>
              <a:buNone/>
              <a:defRPr sz="2133" b="1"/>
            </a:lvl4pPr>
            <a:lvl5pPr>
              <a:buNone/>
              <a:defRPr sz="2133" b="1"/>
            </a:lvl5pPr>
          </a:lstStyle>
          <a:p>
            <a:pPr lvl="0"/>
            <a:r>
              <a:rPr lang="en-US"/>
              <a:t>Click to edit Master text styles</a:t>
            </a:r>
          </a:p>
        </p:txBody>
      </p:sp>
      <p:sp>
        <p:nvSpPr>
          <p:cNvPr id="11" name="Content Placeholder 10"/>
          <p:cNvSpPr>
            <a:spLocks noGrp="1"/>
          </p:cNvSpPr>
          <p:nvPr>
            <p:ph sz="half" idx="2"/>
          </p:nvPr>
        </p:nvSpPr>
        <p:spPr>
          <a:xfrm>
            <a:off x="1219200" y="2997200"/>
            <a:ext cx="4978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997200"/>
            <a:ext cx="4978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DED6DC5A-0CA7-595B-5E0A-5C3A7B76BB98}"/>
              </a:ext>
            </a:extLst>
          </p:cNvPr>
          <p:cNvSpPr>
            <a:spLocks noGrp="1"/>
          </p:cNvSpPr>
          <p:nvPr>
            <p:ph type="dt" sz="half" idx="10"/>
          </p:nvPr>
        </p:nvSpPr>
        <p:spPr/>
        <p:txBody>
          <a:bodyPr/>
          <a:lstStyle>
            <a:lvl1pPr>
              <a:defRPr/>
            </a:lvl1pPr>
          </a:lstStyle>
          <a:p>
            <a:pPr>
              <a:defRPr/>
            </a:pPr>
            <a:fld id="{F8B9DFF1-0937-49E6-B7C8-8FE6A15FF98C}" type="datetime1">
              <a:rPr lang="en-US"/>
              <a:pPr>
                <a:defRPr/>
              </a:pPr>
              <a:t>5/11/2025</a:t>
            </a:fld>
            <a:endParaRPr lang="en-US" dirty="0"/>
          </a:p>
        </p:txBody>
      </p:sp>
      <p:sp>
        <p:nvSpPr>
          <p:cNvPr id="6" name="Footer Placeholder 2">
            <a:extLst>
              <a:ext uri="{FF2B5EF4-FFF2-40B4-BE49-F238E27FC236}">
                <a16:creationId xmlns:a16="http://schemas.microsoft.com/office/drawing/2014/main" id="{E90438C8-AA5E-049D-F694-0AD277304F0F}"/>
              </a:ext>
            </a:extLst>
          </p:cNvPr>
          <p:cNvSpPr>
            <a:spLocks noGrp="1"/>
          </p:cNvSpPr>
          <p:nvPr>
            <p:ph type="ftr" sz="quarter" idx="11"/>
          </p:nvPr>
        </p:nvSpPr>
        <p:spPr/>
        <p:txBody>
          <a:bodyPr/>
          <a:lstStyle>
            <a:lvl1pPr>
              <a:defRPr/>
            </a:lvl1pPr>
          </a:lstStyle>
          <a:p>
            <a:pPr>
              <a:defRPr/>
            </a:pPr>
            <a:r>
              <a:rPr lang="en-US"/>
              <a:t>Autonomous Robots -- Dr. Zawar Qayyum, 2010</a:t>
            </a:r>
            <a:endParaRPr lang="en-US" dirty="0"/>
          </a:p>
        </p:txBody>
      </p:sp>
      <p:sp>
        <p:nvSpPr>
          <p:cNvPr id="7" name="Slide Number Placeholder 22">
            <a:extLst>
              <a:ext uri="{FF2B5EF4-FFF2-40B4-BE49-F238E27FC236}">
                <a16:creationId xmlns:a16="http://schemas.microsoft.com/office/drawing/2014/main" id="{935CC607-EF2C-956D-3397-0CA6EA9C32E9}"/>
              </a:ext>
            </a:extLst>
          </p:cNvPr>
          <p:cNvSpPr>
            <a:spLocks noGrp="1"/>
          </p:cNvSpPr>
          <p:nvPr>
            <p:ph type="sldNum" sz="quarter" idx="12"/>
          </p:nvPr>
        </p:nvSpPr>
        <p:spPr/>
        <p:txBody>
          <a:bodyPr/>
          <a:lstStyle>
            <a:lvl1pPr>
              <a:defRPr/>
            </a:lvl1pPr>
          </a:lstStyle>
          <a:p>
            <a:pPr>
              <a:defRPr/>
            </a:pPr>
            <a:fld id="{0E6E7093-13C5-4A6A-AF48-0BC62DF2C043}" type="slidenum">
              <a:rPr lang="en-US"/>
              <a:pPr>
                <a:defRPr/>
              </a:pPr>
              <a:t>‹#›</a:t>
            </a:fld>
            <a:endParaRPr lang="en-US" dirty="0"/>
          </a:p>
        </p:txBody>
      </p:sp>
    </p:spTree>
    <p:extLst>
      <p:ext uri="{BB962C8B-B14F-4D97-AF65-F5344CB8AC3E}">
        <p14:creationId xmlns:p14="http://schemas.microsoft.com/office/powerpoint/2010/main" val="132010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85CB518E-A2EC-4CED-0C2E-E8D3A7C8D15C}"/>
              </a:ext>
            </a:extLst>
          </p:cNvPr>
          <p:cNvSpPr>
            <a:spLocks noGrp="1"/>
          </p:cNvSpPr>
          <p:nvPr>
            <p:ph type="dt" sz="half" idx="10"/>
          </p:nvPr>
        </p:nvSpPr>
        <p:spPr/>
        <p:txBody>
          <a:bodyPr/>
          <a:lstStyle>
            <a:lvl1pPr>
              <a:defRPr/>
            </a:lvl1pPr>
          </a:lstStyle>
          <a:p>
            <a:pPr>
              <a:defRPr/>
            </a:pPr>
            <a:fld id="{DE345FD4-9D4C-47DD-BE0E-88352B0ACE7E}" type="datetime1">
              <a:rPr lang="en-US"/>
              <a:pPr>
                <a:defRPr/>
              </a:pPr>
              <a:t>5/11/2025</a:t>
            </a:fld>
            <a:endParaRPr lang="en-US" dirty="0"/>
          </a:p>
        </p:txBody>
      </p:sp>
      <p:sp>
        <p:nvSpPr>
          <p:cNvPr id="4" name="Footer Placeholder 2">
            <a:extLst>
              <a:ext uri="{FF2B5EF4-FFF2-40B4-BE49-F238E27FC236}">
                <a16:creationId xmlns:a16="http://schemas.microsoft.com/office/drawing/2014/main" id="{7C39DBC9-2829-F774-AE67-2F68FA18A387}"/>
              </a:ext>
            </a:extLst>
          </p:cNvPr>
          <p:cNvSpPr>
            <a:spLocks noGrp="1"/>
          </p:cNvSpPr>
          <p:nvPr>
            <p:ph type="ftr" sz="quarter" idx="11"/>
          </p:nvPr>
        </p:nvSpPr>
        <p:spPr/>
        <p:txBody>
          <a:bodyPr/>
          <a:lstStyle>
            <a:lvl1pPr>
              <a:defRPr/>
            </a:lvl1pPr>
          </a:lstStyle>
          <a:p>
            <a:pPr>
              <a:defRPr/>
            </a:pPr>
            <a:r>
              <a:rPr lang="en-US"/>
              <a:t>Autonomous Robots -- Dr. Zawar Qayyum, 2010</a:t>
            </a:r>
            <a:endParaRPr lang="en-US" dirty="0"/>
          </a:p>
        </p:txBody>
      </p:sp>
      <p:sp>
        <p:nvSpPr>
          <p:cNvPr id="5" name="Slide Number Placeholder 22">
            <a:extLst>
              <a:ext uri="{FF2B5EF4-FFF2-40B4-BE49-F238E27FC236}">
                <a16:creationId xmlns:a16="http://schemas.microsoft.com/office/drawing/2014/main" id="{F0F6C966-4BDD-A8E2-1B66-187F7B2053A5}"/>
              </a:ext>
            </a:extLst>
          </p:cNvPr>
          <p:cNvSpPr>
            <a:spLocks noGrp="1"/>
          </p:cNvSpPr>
          <p:nvPr>
            <p:ph type="sldNum" sz="quarter" idx="12"/>
          </p:nvPr>
        </p:nvSpPr>
        <p:spPr/>
        <p:txBody>
          <a:bodyPr/>
          <a:lstStyle>
            <a:lvl1pPr>
              <a:defRPr/>
            </a:lvl1pPr>
          </a:lstStyle>
          <a:p>
            <a:pPr>
              <a:defRPr/>
            </a:pPr>
            <a:fld id="{F8BAA1F7-913E-4CFA-958B-CD0960297B65}" type="slidenum">
              <a:rPr lang="en-US"/>
              <a:pPr>
                <a:defRPr/>
              </a:pPr>
              <a:t>‹#›</a:t>
            </a:fld>
            <a:endParaRPr lang="en-US" dirty="0"/>
          </a:p>
        </p:txBody>
      </p:sp>
    </p:spTree>
    <p:extLst>
      <p:ext uri="{BB962C8B-B14F-4D97-AF65-F5344CB8AC3E}">
        <p14:creationId xmlns:p14="http://schemas.microsoft.com/office/powerpoint/2010/main" val="1010357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4A1D5DED-025F-D817-7436-94AA690E2EC8}"/>
              </a:ext>
            </a:extLst>
          </p:cNvPr>
          <p:cNvSpPr>
            <a:spLocks noGrp="1"/>
          </p:cNvSpPr>
          <p:nvPr>
            <p:ph type="dt" sz="half" idx="10"/>
          </p:nvPr>
        </p:nvSpPr>
        <p:spPr/>
        <p:txBody>
          <a:bodyPr/>
          <a:lstStyle>
            <a:lvl1pPr>
              <a:defRPr/>
            </a:lvl1pPr>
          </a:lstStyle>
          <a:p>
            <a:pPr>
              <a:defRPr/>
            </a:pPr>
            <a:fld id="{25BEA083-6AFC-40FE-9C69-221654E2E16A}" type="datetime1">
              <a:rPr lang="en-US"/>
              <a:pPr>
                <a:defRPr/>
              </a:pPr>
              <a:t>5/11/2025</a:t>
            </a:fld>
            <a:endParaRPr lang="en-US" dirty="0"/>
          </a:p>
        </p:txBody>
      </p:sp>
      <p:sp>
        <p:nvSpPr>
          <p:cNvPr id="3" name="Footer Placeholder 2">
            <a:extLst>
              <a:ext uri="{FF2B5EF4-FFF2-40B4-BE49-F238E27FC236}">
                <a16:creationId xmlns:a16="http://schemas.microsoft.com/office/drawing/2014/main" id="{9AEEF8FA-A689-8916-72D4-6DFE181E22B3}"/>
              </a:ext>
            </a:extLst>
          </p:cNvPr>
          <p:cNvSpPr>
            <a:spLocks noGrp="1"/>
          </p:cNvSpPr>
          <p:nvPr>
            <p:ph type="ftr" sz="quarter" idx="11"/>
          </p:nvPr>
        </p:nvSpPr>
        <p:spPr/>
        <p:txBody>
          <a:bodyPr/>
          <a:lstStyle>
            <a:lvl1pPr>
              <a:defRPr/>
            </a:lvl1pPr>
          </a:lstStyle>
          <a:p>
            <a:pPr>
              <a:defRPr/>
            </a:pPr>
            <a:r>
              <a:rPr lang="en-US"/>
              <a:t>Autonomous Robots -- Dr. Zawar Qayyum, 2010</a:t>
            </a:r>
            <a:endParaRPr lang="en-US" dirty="0"/>
          </a:p>
        </p:txBody>
      </p:sp>
      <p:sp>
        <p:nvSpPr>
          <p:cNvPr id="4" name="Slide Number Placeholder 22">
            <a:extLst>
              <a:ext uri="{FF2B5EF4-FFF2-40B4-BE49-F238E27FC236}">
                <a16:creationId xmlns:a16="http://schemas.microsoft.com/office/drawing/2014/main" id="{1D0A6BFC-C848-522A-2175-2270B5D9CD7A}"/>
              </a:ext>
            </a:extLst>
          </p:cNvPr>
          <p:cNvSpPr>
            <a:spLocks noGrp="1"/>
          </p:cNvSpPr>
          <p:nvPr>
            <p:ph type="sldNum" sz="quarter" idx="12"/>
          </p:nvPr>
        </p:nvSpPr>
        <p:spPr/>
        <p:txBody>
          <a:bodyPr/>
          <a:lstStyle>
            <a:lvl1pPr>
              <a:defRPr/>
            </a:lvl1pPr>
          </a:lstStyle>
          <a:p>
            <a:pPr>
              <a:defRPr/>
            </a:pPr>
            <a:fld id="{CF69A47B-38F9-4541-AF95-ECA6F2BA51CF}" type="slidenum">
              <a:rPr lang="en-US"/>
              <a:pPr>
                <a:defRPr/>
              </a:pPr>
              <a:t>‹#›</a:t>
            </a:fld>
            <a:endParaRPr lang="en-US" dirty="0"/>
          </a:p>
        </p:txBody>
      </p:sp>
    </p:spTree>
    <p:extLst>
      <p:ext uri="{BB962C8B-B14F-4D97-AF65-F5344CB8AC3E}">
        <p14:creationId xmlns:p14="http://schemas.microsoft.com/office/powerpoint/2010/main" val="321994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7F9FB2-FC6B-CAC8-2EF2-FE103D2683EA}"/>
              </a:ext>
            </a:extLst>
          </p:cNvPr>
          <p:cNvSpPr/>
          <p:nvPr/>
        </p:nvSpPr>
        <p:spPr>
          <a:xfrm>
            <a:off x="0" y="0"/>
            <a:ext cx="12192000" cy="9144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5" name="Rounded Rectangle 5">
            <a:extLst>
              <a:ext uri="{FF2B5EF4-FFF2-40B4-BE49-F238E27FC236}">
                <a16:creationId xmlns:a16="http://schemas.microsoft.com/office/drawing/2014/main" id="{6C3DB907-A227-1E6C-5FC2-C66987695411}"/>
              </a:ext>
            </a:extLst>
          </p:cNvPr>
          <p:cNvSpPr/>
          <p:nvPr/>
        </p:nvSpPr>
        <p:spPr>
          <a:xfrm>
            <a:off x="84668" y="93133"/>
            <a:ext cx="12018433" cy="8923867"/>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 name="Title 1"/>
          <p:cNvSpPr>
            <a:spLocks noGrp="1"/>
          </p:cNvSpPr>
          <p:nvPr>
            <p:ph type="title"/>
          </p:nvPr>
        </p:nvSpPr>
        <p:spPr>
          <a:xfrm>
            <a:off x="1219200" y="364067"/>
            <a:ext cx="10363200" cy="1524000"/>
          </a:xfrm>
        </p:spPr>
        <p:txBody>
          <a:bodyPr/>
          <a:lstStyle>
            <a:lvl1pPr algn="l">
              <a:buNone/>
              <a:defRPr sz="5333" b="0"/>
            </a:lvl1pPr>
          </a:lstStyle>
          <a:p>
            <a:r>
              <a:rPr lang="en-US"/>
              <a:t>Click to edit Master title style</a:t>
            </a:r>
          </a:p>
        </p:txBody>
      </p:sp>
      <p:sp>
        <p:nvSpPr>
          <p:cNvPr id="3" name="Text Placeholder 2"/>
          <p:cNvSpPr>
            <a:spLocks noGrp="1"/>
          </p:cNvSpPr>
          <p:nvPr>
            <p:ph type="body" idx="2"/>
          </p:nvPr>
        </p:nvSpPr>
        <p:spPr>
          <a:xfrm>
            <a:off x="1219200" y="2133600"/>
            <a:ext cx="2540000" cy="5994400"/>
          </a:xfrm>
        </p:spPr>
        <p:txBody>
          <a:bodyPr/>
          <a:lstStyle>
            <a:lvl1pPr marL="0" indent="0">
              <a:buNone/>
              <a:defRPr sz="2400"/>
            </a:lvl1pPr>
            <a:lvl2pPr>
              <a:buNone/>
              <a:defRPr sz="1600"/>
            </a:lvl2pPr>
            <a:lvl3pPr>
              <a:buNone/>
              <a:defRPr sz="1333"/>
            </a:lvl3pPr>
            <a:lvl4pPr>
              <a:buNone/>
              <a:defRPr sz="1200"/>
            </a:lvl4pPr>
            <a:lvl5pPr>
              <a:buNone/>
              <a:defRPr sz="1200"/>
            </a:lvl5pPr>
          </a:lstStyle>
          <a:p>
            <a:pPr lvl="0"/>
            <a:r>
              <a:rPr lang="en-US"/>
              <a:t>Click to edit Master text styles</a:t>
            </a:r>
          </a:p>
        </p:txBody>
      </p:sp>
      <p:sp>
        <p:nvSpPr>
          <p:cNvPr id="11" name="Content Placeholder 10"/>
          <p:cNvSpPr>
            <a:spLocks noGrp="1"/>
          </p:cNvSpPr>
          <p:nvPr>
            <p:ph sz="quarter" idx="1"/>
          </p:nvPr>
        </p:nvSpPr>
        <p:spPr>
          <a:xfrm>
            <a:off x="3962400" y="2133600"/>
            <a:ext cx="7620000" cy="599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49BD3462-AD46-9DAF-21C0-C609A4CBFE74}"/>
              </a:ext>
            </a:extLst>
          </p:cNvPr>
          <p:cNvSpPr>
            <a:spLocks noGrp="1"/>
          </p:cNvSpPr>
          <p:nvPr>
            <p:ph type="dt" sz="half" idx="10"/>
          </p:nvPr>
        </p:nvSpPr>
        <p:spPr/>
        <p:txBody>
          <a:bodyPr/>
          <a:lstStyle>
            <a:lvl1pPr>
              <a:defRPr/>
            </a:lvl1pPr>
          </a:lstStyle>
          <a:p>
            <a:pPr>
              <a:defRPr/>
            </a:pPr>
            <a:fld id="{364FA40A-375D-4682-9A45-9BD4FB1EAF66}" type="datetime1">
              <a:rPr lang="en-US"/>
              <a:pPr>
                <a:defRPr/>
              </a:pPr>
              <a:t>5/11/2025</a:t>
            </a:fld>
            <a:endParaRPr lang="en-US"/>
          </a:p>
        </p:txBody>
      </p:sp>
      <p:sp>
        <p:nvSpPr>
          <p:cNvPr id="7" name="Footer Placeholder 5">
            <a:extLst>
              <a:ext uri="{FF2B5EF4-FFF2-40B4-BE49-F238E27FC236}">
                <a16:creationId xmlns:a16="http://schemas.microsoft.com/office/drawing/2014/main" id="{D37A9D06-9389-D262-78F4-6A12E923B711}"/>
              </a:ext>
            </a:extLst>
          </p:cNvPr>
          <p:cNvSpPr>
            <a:spLocks noGrp="1"/>
          </p:cNvSpPr>
          <p:nvPr>
            <p:ph type="ftr" sz="quarter" idx="11"/>
          </p:nvPr>
        </p:nvSpPr>
        <p:spPr/>
        <p:txBody>
          <a:bodyPr/>
          <a:lstStyle>
            <a:lvl1pPr>
              <a:defRPr/>
            </a:lvl1pPr>
          </a:lstStyle>
          <a:p>
            <a:pPr>
              <a:defRPr/>
            </a:pPr>
            <a:r>
              <a:rPr lang="en-US"/>
              <a:t>Autonomous Robots -- Dr. Zawar Qayyum, 2010</a:t>
            </a:r>
          </a:p>
        </p:txBody>
      </p:sp>
      <p:sp>
        <p:nvSpPr>
          <p:cNvPr id="8" name="Slide Number Placeholder 6">
            <a:extLst>
              <a:ext uri="{FF2B5EF4-FFF2-40B4-BE49-F238E27FC236}">
                <a16:creationId xmlns:a16="http://schemas.microsoft.com/office/drawing/2014/main" id="{D18A1061-3149-092E-68AD-72091107AAF5}"/>
              </a:ext>
            </a:extLst>
          </p:cNvPr>
          <p:cNvSpPr>
            <a:spLocks noGrp="1"/>
          </p:cNvSpPr>
          <p:nvPr>
            <p:ph type="sldNum" sz="quarter" idx="12"/>
          </p:nvPr>
        </p:nvSpPr>
        <p:spPr/>
        <p:txBody>
          <a:bodyPr/>
          <a:lstStyle>
            <a:lvl1pPr>
              <a:defRPr/>
            </a:lvl1pPr>
          </a:lstStyle>
          <a:p>
            <a:pPr>
              <a:defRPr/>
            </a:pPr>
            <a:fld id="{F6E8B7D0-1241-40FB-ADAC-0A45EE6370DA}" type="slidenum">
              <a:rPr lang="en-US"/>
              <a:pPr>
                <a:defRPr/>
              </a:pPr>
              <a:t>‹#›</a:t>
            </a:fld>
            <a:endParaRPr lang="en-US"/>
          </a:p>
        </p:txBody>
      </p:sp>
    </p:spTree>
    <p:extLst>
      <p:ext uri="{BB962C8B-B14F-4D97-AF65-F5344CB8AC3E}">
        <p14:creationId xmlns:p14="http://schemas.microsoft.com/office/powerpoint/2010/main" val="20521352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7082504-A4A9-5E5F-4AB1-9CC1ECB2D571}"/>
              </a:ext>
            </a:extLst>
          </p:cNvPr>
          <p:cNvSpPr/>
          <p:nvPr/>
        </p:nvSpPr>
        <p:spPr>
          <a:xfrm flipV="1">
            <a:off x="91018" y="6244167"/>
            <a:ext cx="12009967" cy="122767"/>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86510AF5-BF9B-AB75-2350-8DAB87653FFF}"/>
              </a:ext>
            </a:extLst>
          </p:cNvPr>
          <p:cNvSpPr/>
          <p:nvPr/>
        </p:nvSpPr>
        <p:spPr>
          <a:xfrm>
            <a:off x="91018" y="6199718"/>
            <a:ext cx="12009967" cy="6138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a:extLst>
              <a:ext uri="{FF2B5EF4-FFF2-40B4-BE49-F238E27FC236}">
                <a16:creationId xmlns:a16="http://schemas.microsoft.com/office/drawing/2014/main" id="{BB0A14F6-8E55-A9F6-7B1B-017AFB4302ED}"/>
              </a:ext>
            </a:extLst>
          </p:cNvPr>
          <p:cNvSpPr/>
          <p:nvPr/>
        </p:nvSpPr>
        <p:spPr>
          <a:xfrm>
            <a:off x="91018" y="6364818"/>
            <a:ext cx="12009967" cy="635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 name="Title 1"/>
          <p:cNvSpPr>
            <a:spLocks noGrp="1"/>
          </p:cNvSpPr>
          <p:nvPr>
            <p:ph type="title"/>
          </p:nvPr>
        </p:nvSpPr>
        <p:spPr>
          <a:xfrm>
            <a:off x="1219200" y="6534067"/>
            <a:ext cx="9753600" cy="696384"/>
          </a:xfrm>
        </p:spPr>
        <p:txBody>
          <a:bodyPr anchor="ctr">
            <a:noAutofit/>
          </a:bodyPr>
          <a:lstStyle>
            <a:lvl1pPr algn="l">
              <a:buNone/>
              <a:defRPr sz="3733" b="0"/>
            </a:lvl1pPr>
          </a:lstStyle>
          <a:p>
            <a:r>
              <a:rPr lang="en-US"/>
              <a:t>Click to edit Master title style</a:t>
            </a:r>
          </a:p>
        </p:txBody>
      </p:sp>
      <p:sp>
        <p:nvSpPr>
          <p:cNvPr id="4" name="Text Placeholder 3"/>
          <p:cNvSpPr>
            <a:spLocks noGrp="1"/>
          </p:cNvSpPr>
          <p:nvPr>
            <p:ph type="body" sz="half" idx="2"/>
          </p:nvPr>
        </p:nvSpPr>
        <p:spPr>
          <a:xfrm>
            <a:off x="1219200" y="7261100"/>
            <a:ext cx="9753600" cy="914400"/>
          </a:xfrm>
        </p:spPr>
        <p:txBody>
          <a:bodyPr/>
          <a:lstStyle>
            <a:lvl1pPr marL="0" indent="0">
              <a:buFontTx/>
              <a:buNone/>
              <a:defRPr sz="2133"/>
            </a:lvl1pPr>
            <a:lvl2pPr>
              <a:defRPr sz="1600"/>
            </a:lvl2pPr>
            <a:lvl3pPr>
              <a:defRPr sz="1333"/>
            </a:lvl3pPr>
            <a:lvl4pPr>
              <a:defRPr sz="1200"/>
            </a:lvl4pPr>
            <a:lvl5pPr>
              <a:defRPr sz="1200"/>
            </a:lvl5pPr>
          </a:lstStyle>
          <a:p>
            <a:pPr lvl="0"/>
            <a:r>
              <a:rPr lang="en-US"/>
              <a:t>Click to edit Master text styles</a:t>
            </a:r>
          </a:p>
        </p:txBody>
      </p:sp>
      <p:sp>
        <p:nvSpPr>
          <p:cNvPr id="3" name="Picture Placeholder 2"/>
          <p:cNvSpPr>
            <a:spLocks noGrp="1"/>
          </p:cNvSpPr>
          <p:nvPr>
            <p:ph type="pic" idx="1"/>
          </p:nvPr>
        </p:nvSpPr>
        <p:spPr>
          <a:xfrm>
            <a:off x="91078" y="88901"/>
            <a:ext cx="12002497" cy="6108700"/>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4267"/>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6E0D2E60-D668-E395-00D2-3D11CA006EBD}"/>
              </a:ext>
            </a:extLst>
          </p:cNvPr>
          <p:cNvSpPr>
            <a:spLocks noGrp="1"/>
          </p:cNvSpPr>
          <p:nvPr>
            <p:ph type="dt" sz="half" idx="10"/>
          </p:nvPr>
        </p:nvSpPr>
        <p:spPr/>
        <p:txBody>
          <a:bodyPr/>
          <a:lstStyle>
            <a:lvl1pPr>
              <a:defRPr/>
            </a:lvl1pPr>
          </a:lstStyle>
          <a:p>
            <a:pPr>
              <a:defRPr/>
            </a:pPr>
            <a:fld id="{45A48404-80B8-4C1F-B70F-97AEECB1C132}" type="datetime1">
              <a:rPr lang="en-US"/>
              <a:pPr>
                <a:defRPr/>
              </a:pPr>
              <a:t>5/11/2025</a:t>
            </a:fld>
            <a:endParaRPr lang="en-US"/>
          </a:p>
        </p:txBody>
      </p:sp>
      <p:sp>
        <p:nvSpPr>
          <p:cNvPr id="9" name="Footer Placeholder 5">
            <a:extLst>
              <a:ext uri="{FF2B5EF4-FFF2-40B4-BE49-F238E27FC236}">
                <a16:creationId xmlns:a16="http://schemas.microsoft.com/office/drawing/2014/main" id="{A520A2DA-ACB4-4325-4188-1BF0EB62ED7F}"/>
              </a:ext>
            </a:extLst>
          </p:cNvPr>
          <p:cNvSpPr>
            <a:spLocks noGrp="1"/>
          </p:cNvSpPr>
          <p:nvPr>
            <p:ph type="ftr" sz="quarter" idx="11"/>
          </p:nvPr>
        </p:nvSpPr>
        <p:spPr>
          <a:xfrm>
            <a:off x="1219200" y="8229600"/>
            <a:ext cx="5181600" cy="609600"/>
          </a:xfrm>
        </p:spPr>
        <p:txBody>
          <a:bodyPr/>
          <a:lstStyle>
            <a:lvl1pPr>
              <a:defRPr/>
            </a:lvl1pPr>
          </a:lstStyle>
          <a:p>
            <a:pPr>
              <a:defRPr/>
            </a:pPr>
            <a:r>
              <a:rPr lang="en-US"/>
              <a:t>Autonomous Robots -- Dr. Zawar Qayyum, 2010</a:t>
            </a:r>
          </a:p>
        </p:txBody>
      </p:sp>
      <p:sp>
        <p:nvSpPr>
          <p:cNvPr id="10" name="Slide Number Placeholder 6">
            <a:extLst>
              <a:ext uri="{FF2B5EF4-FFF2-40B4-BE49-F238E27FC236}">
                <a16:creationId xmlns:a16="http://schemas.microsoft.com/office/drawing/2014/main" id="{12D08F25-F277-FD7F-11C2-CA36505CBC77}"/>
              </a:ext>
            </a:extLst>
          </p:cNvPr>
          <p:cNvSpPr>
            <a:spLocks noGrp="1"/>
          </p:cNvSpPr>
          <p:nvPr>
            <p:ph type="sldNum" sz="quarter" idx="12"/>
          </p:nvPr>
        </p:nvSpPr>
        <p:spPr>
          <a:xfrm>
            <a:off x="194733" y="8278284"/>
            <a:ext cx="609600" cy="609600"/>
          </a:xfrm>
        </p:spPr>
        <p:txBody>
          <a:bodyPr/>
          <a:lstStyle>
            <a:lvl1pPr>
              <a:defRPr/>
            </a:lvl1pPr>
          </a:lstStyle>
          <a:p>
            <a:pPr>
              <a:defRPr/>
            </a:pPr>
            <a:fld id="{A18B254D-B980-43DD-995C-A85617BFB935}" type="slidenum">
              <a:rPr lang="en-US"/>
              <a:pPr>
                <a:defRPr/>
              </a:pPr>
              <a:t>‹#›</a:t>
            </a:fld>
            <a:endParaRPr lang="en-US" dirty="0"/>
          </a:p>
        </p:txBody>
      </p:sp>
    </p:spTree>
    <p:extLst>
      <p:ext uri="{BB962C8B-B14F-4D97-AF65-F5344CB8AC3E}">
        <p14:creationId xmlns:p14="http://schemas.microsoft.com/office/powerpoint/2010/main" val="182165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g2f9a5a3db5f_0_54"/>
          <p:cNvSpPr txBox="1">
            <a:spLocks noGrp="1"/>
          </p:cNvSpPr>
          <p:nvPr>
            <p:ph type="title"/>
          </p:nvPr>
        </p:nvSpPr>
        <p:spPr>
          <a:xfrm>
            <a:off x="415600" y="3823733"/>
            <a:ext cx="11360700" cy="1496400"/>
          </a:xfrm>
          <a:prstGeom prst="rect">
            <a:avLst/>
          </a:prstGeom>
        </p:spPr>
        <p:txBody>
          <a:bodyPr spcFirstLastPara="1" wrap="square" lIns="135450" tIns="135450" rIns="135450" bIns="135450" anchor="ctr" anchorCtr="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5" name="Google Shape;15;g2f9a5a3db5f_0_54"/>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3D2E80D1-556B-BE88-2135-66CA308A4EE8}"/>
              </a:ext>
            </a:extLst>
          </p:cNvPr>
          <p:cNvSpPr>
            <a:spLocks noGrp="1"/>
          </p:cNvSpPr>
          <p:nvPr>
            <p:ph type="dt" sz="half" idx="10"/>
          </p:nvPr>
        </p:nvSpPr>
        <p:spPr/>
        <p:txBody>
          <a:bodyPr/>
          <a:lstStyle>
            <a:lvl1pPr>
              <a:defRPr/>
            </a:lvl1pPr>
          </a:lstStyle>
          <a:p>
            <a:pPr>
              <a:defRPr/>
            </a:pPr>
            <a:fld id="{F46D57BA-D26F-46EC-A52B-E775A879DB78}" type="datetime1">
              <a:rPr lang="en-US"/>
              <a:pPr>
                <a:defRPr/>
              </a:pPr>
              <a:t>5/11/2025</a:t>
            </a:fld>
            <a:endParaRPr lang="en-US" dirty="0"/>
          </a:p>
        </p:txBody>
      </p:sp>
      <p:sp>
        <p:nvSpPr>
          <p:cNvPr id="5" name="Footer Placeholder 2">
            <a:extLst>
              <a:ext uri="{FF2B5EF4-FFF2-40B4-BE49-F238E27FC236}">
                <a16:creationId xmlns:a16="http://schemas.microsoft.com/office/drawing/2014/main" id="{1165A322-D914-7EE9-23D2-7FF1A7F04C73}"/>
              </a:ext>
            </a:extLst>
          </p:cNvPr>
          <p:cNvSpPr>
            <a:spLocks noGrp="1"/>
          </p:cNvSpPr>
          <p:nvPr>
            <p:ph type="ftr" sz="quarter" idx="11"/>
          </p:nvPr>
        </p:nvSpPr>
        <p:spPr/>
        <p:txBody>
          <a:bodyPr/>
          <a:lstStyle>
            <a:lvl1pPr>
              <a:defRPr/>
            </a:lvl1pPr>
          </a:lstStyle>
          <a:p>
            <a:pPr>
              <a:defRPr/>
            </a:pPr>
            <a:r>
              <a:rPr lang="en-US"/>
              <a:t>Autonomous Robots -- Dr. Zawar Qayyum, 2010</a:t>
            </a:r>
            <a:endParaRPr lang="en-US" dirty="0"/>
          </a:p>
        </p:txBody>
      </p:sp>
      <p:sp>
        <p:nvSpPr>
          <p:cNvPr id="6" name="Slide Number Placeholder 22">
            <a:extLst>
              <a:ext uri="{FF2B5EF4-FFF2-40B4-BE49-F238E27FC236}">
                <a16:creationId xmlns:a16="http://schemas.microsoft.com/office/drawing/2014/main" id="{1B03EF43-23B9-6949-62E5-CE44FA675217}"/>
              </a:ext>
            </a:extLst>
          </p:cNvPr>
          <p:cNvSpPr>
            <a:spLocks noGrp="1"/>
          </p:cNvSpPr>
          <p:nvPr>
            <p:ph type="sldNum" sz="quarter" idx="12"/>
          </p:nvPr>
        </p:nvSpPr>
        <p:spPr/>
        <p:txBody>
          <a:bodyPr/>
          <a:lstStyle>
            <a:lvl1pPr>
              <a:defRPr/>
            </a:lvl1pPr>
          </a:lstStyle>
          <a:p>
            <a:pPr>
              <a:defRPr/>
            </a:pPr>
            <a:fld id="{D749D528-042E-4203-A2BB-821C80511E17}" type="slidenum">
              <a:rPr lang="en-US"/>
              <a:pPr>
                <a:defRPr/>
              </a:pPr>
              <a:t>‹#›</a:t>
            </a:fld>
            <a:endParaRPr lang="en-US" dirty="0"/>
          </a:p>
        </p:txBody>
      </p:sp>
    </p:spTree>
    <p:extLst>
      <p:ext uri="{BB962C8B-B14F-4D97-AF65-F5344CB8AC3E}">
        <p14:creationId xmlns:p14="http://schemas.microsoft.com/office/powerpoint/2010/main" val="13122471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6189"/>
            <a:ext cx="268224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366188"/>
            <a:ext cx="741680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00A27BF8-0422-9DD9-09C6-38740A222360}"/>
              </a:ext>
            </a:extLst>
          </p:cNvPr>
          <p:cNvSpPr>
            <a:spLocks noGrp="1"/>
          </p:cNvSpPr>
          <p:nvPr>
            <p:ph type="dt" sz="half" idx="10"/>
          </p:nvPr>
        </p:nvSpPr>
        <p:spPr/>
        <p:txBody>
          <a:bodyPr/>
          <a:lstStyle>
            <a:lvl1pPr>
              <a:defRPr/>
            </a:lvl1pPr>
          </a:lstStyle>
          <a:p>
            <a:pPr>
              <a:defRPr/>
            </a:pPr>
            <a:fld id="{56FDB2A9-F316-4DED-9B57-DA77B397712C}" type="datetime1">
              <a:rPr lang="en-US"/>
              <a:pPr>
                <a:defRPr/>
              </a:pPr>
              <a:t>5/11/2025</a:t>
            </a:fld>
            <a:endParaRPr lang="en-US" dirty="0"/>
          </a:p>
        </p:txBody>
      </p:sp>
      <p:sp>
        <p:nvSpPr>
          <p:cNvPr id="5" name="Footer Placeholder 2">
            <a:extLst>
              <a:ext uri="{FF2B5EF4-FFF2-40B4-BE49-F238E27FC236}">
                <a16:creationId xmlns:a16="http://schemas.microsoft.com/office/drawing/2014/main" id="{1C613F27-56CE-EA3B-7592-70D03030E393}"/>
              </a:ext>
            </a:extLst>
          </p:cNvPr>
          <p:cNvSpPr>
            <a:spLocks noGrp="1"/>
          </p:cNvSpPr>
          <p:nvPr>
            <p:ph type="ftr" sz="quarter" idx="11"/>
          </p:nvPr>
        </p:nvSpPr>
        <p:spPr/>
        <p:txBody>
          <a:bodyPr/>
          <a:lstStyle>
            <a:lvl1pPr>
              <a:defRPr/>
            </a:lvl1pPr>
          </a:lstStyle>
          <a:p>
            <a:pPr>
              <a:defRPr/>
            </a:pPr>
            <a:r>
              <a:rPr lang="en-US"/>
              <a:t>Autonomous Robots -- Dr. Zawar Qayyum, 2010</a:t>
            </a:r>
            <a:endParaRPr lang="en-US" dirty="0"/>
          </a:p>
        </p:txBody>
      </p:sp>
      <p:sp>
        <p:nvSpPr>
          <p:cNvPr id="6" name="Slide Number Placeholder 22">
            <a:extLst>
              <a:ext uri="{FF2B5EF4-FFF2-40B4-BE49-F238E27FC236}">
                <a16:creationId xmlns:a16="http://schemas.microsoft.com/office/drawing/2014/main" id="{5F80070D-24B7-2F3B-0CDF-A2CA9DDBE2E6}"/>
              </a:ext>
            </a:extLst>
          </p:cNvPr>
          <p:cNvSpPr>
            <a:spLocks noGrp="1"/>
          </p:cNvSpPr>
          <p:nvPr>
            <p:ph type="sldNum" sz="quarter" idx="12"/>
          </p:nvPr>
        </p:nvSpPr>
        <p:spPr/>
        <p:txBody>
          <a:bodyPr/>
          <a:lstStyle>
            <a:lvl1pPr>
              <a:defRPr/>
            </a:lvl1pPr>
          </a:lstStyle>
          <a:p>
            <a:pPr>
              <a:defRPr/>
            </a:pPr>
            <a:fld id="{43D25A27-6F7B-4179-97AA-E2B152630257}" type="slidenum">
              <a:rPr lang="en-US"/>
              <a:pPr>
                <a:defRPr/>
              </a:pPr>
              <a:t>‹#›</a:t>
            </a:fld>
            <a:endParaRPr lang="en-US" dirty="0"/>
          </a:p>
        </p:txBody>
      </p:sp>
    </p:spTree>
    <p:extLst>
      <p:ext uri="{BB962C8B-B14F-4D97-AF65-F5344CB8AC3E}">
        <p14:creationId xmlns:p14="http://schemas.microsoft.com/office/powerpoint/2010/main" val="891255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77851" y="304800"/>
            <a:ext cx="11036300" cy="1625600"/>
          </a:xfrm>
        </p:spPr>
        <p:txBody>
          <a:bodyPr/>
          <a:lstStyle/>
          <a:p>
            <a:r>
              <a:rPr lang="en-US"/>
              <a:t>Click to edit Master title style</a:t>
            </a:r>
          </a:p>
        </p:txBody>
      </p:sp>
      <p:sp>
        <p:nvSpPr>
          <p:cNvPr id="3" name="Table Placeholder 2"/>
          <p:cNvSpPr>
            <a:spLocks noGrp="1"/>
          </p:cNvSpPr>
          <p:nvPr>
            <p:ph type="tbl" idx="1"/>
          </p:nvPr>
        </p:nvSpPr>
        <p:spPr>
          <a:xfrm>
            <a:off x="577851" y="2032000"/>
            <a:ext cx="11036300" cy="6189133"/>
          </a:xfrm>
        </p:spPr>
        <p:txBody>
          <a:bodyPr/>
          <a:lstStyle/>
          <a:p>
            <a:pPr lvl="0"/>
            <a:endParaRPr lang="en-US" noProof="0"/>
          </a:p>
        </p:txBody>
      </p:sp>
      <p:sp>
        <p:nvSpPr>
          <p:cNvPr id="4" name="Rectangle 4">
            <a:extLst>
              <a:ext uri="{FF2B5EF4-FFF2-40B4-BE49-F238E27FC236}">
                <a16:creationId xmlns:a16="http://schemas.microsoft.com/office/drawing/2014/main" id="{C7BFFC03-651A-CC3A-589F-628EB8AB5668}"/>
              </a:ext>
            </a:extLst>
          </p:cNvPr>
          <p:cNvSpPr>
            <a:spLocks noGrp="1" noChangeArrowheads="1"/>
          </p:cNvSpPr>
          <p:nvPr>
            <p:ph type="dt" sz="half" idx="10"/>
          </p:nvPr>
        </p:nvSpPr>
        <p:spPr/>
        <p:txBody>
          <a:bodyPr/>
          <a:lstStyle>
            <a:lvl1pPr>
              <a:defRPr/>
            </a:lvl1pPr>
          </a:lstStyle>
          <a:p>
            <a:pPr>
              <a:defRPr/>
            </a:pPr>
            <a:endParaRPr lang="de-DE"/>
          </a:p>
        </p:txBody>
      </p:sp>
    </p:spTree>
    <p:extLst>
      <p:ext uri="{BB962C8B-B14F-4D97-AF65-F5344CB8AC3E}">
        <p14:creationId xmlns:p14="http://schemas.microsoft.com/office/powerpoint/2010/main" val="3726817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g2f9a5a3db5f_0_57"/>
          <p:cNvSpPr txBox="1">
            <a:spLocks noGrp="1"/>
          </p:cNvSpPr>
          <p:nvPr>
            <p:ph type="title"/>
          </p:nvPr>
        </p:nvSpPr>
        <p:spPr>
          <a:xfrm>
            <a:off x="415600" y="791156"/>
            <a:ext cx="11360700" cy="1018200"/>
          </a:xfrm>
          <a:prstGeom prst="rect">
            <a:avLst/>
          </a:prstGeom>
        </p:spPr>
        <p:txBody>
          <a:bodyPr spcFirstLastPara="1" wrap="square" lIns="135450" tIns="135450" rIns="135450" bIns="135450" anchor="t" anchorCtr="0">
            <a:norm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18" name="Google Shape;18;g2f9a5a3db5f_0_57"/>
          <p:cNvSpPr txBox="1">
            <a:spLocks noGrp="1"/>
          </p:cNvSpPr>
          <p:nvPr>
            <p:ph type="body" idx="1"/>
          </p:nvPr>
        </p:nvSpPr>
        <p:spPr>
          <a:xfrm>
            <a:off x="415600" y="2048844"/>
            <a:ext cx="11360700" cy="6073500"/>
          </a:xfrm>
          <a:prstGeom prst="rect">
            <a:avLst/>
          </a:prstGeom>
        </p:spPr>
        <p:txBody>
          <a:bodyPr spcFirstLastPara="1" wrap="square" lIns="135450" tIns="135450" rIns="135450" bIns="135450" anchor="t" anchorCtr="0">
            <a:normAutofit/>
          </a:bodyPr>
          <a:lstStyle>
            <a:lvl1pPr marL="457200" lvl="0" indent="-400050">
              <a:spcBef>
                <a:spcPts val="0"/>
              </a:spcBef>
              <a:spcAft>
                <a:spcPts val="0"/>
              </a:spcAft>
              <a:buSzPts val="2700"/>
              <a:buChar char="●"/>
              <a:defRPr/>
            </a:lvl1pPr>
            <a:lvl2pPr marL="914400" lvl="1" indent="-361950">
              <a:spcBef>
                <a:spcPts val="0"/>
              </a:spcBef>
              <a:spcAft>
                <a:spcPts val="0"/>
              </a:spcAft>
              <a:buSzPts val="2100"/>
              <a:buChar char="○"/>
              <a:defRPr/>
            </a:lvl2pPr>
            <a:lvl3pPr marL="1371600" lvl="2" indent="-361950">
              <a:spcBef>
                <a:spcPts val="0"/>
              </a:spcBef>
              <a:spcAft>
                <a:spcPts val="0"/>
              </a:spcAft>
              <a:buSzPts val="2100"/>
              <a:buChar char="■"/>
              <a:defRPr/>
            </a:lvl3pPr>
            <a:lvl4pPr marL="1828800" lvl="3" indent="-361950">
              <a:spcBef>
                <a:spcPts val="0"/>
              </a:spcBef>
              <a:spcAft>
                <a:spcPts val="0"/>
              </a:spcAft>
              <a:buSzPts val="2100"/>
              <a:buChar char="●"/>
              <a:defRPr/>
            </a:lvl4pPr>
            <a:lvl5pPr marL="2286000" lvl="4" indent="-361950">
              <a:spcBef>
                <a:spcPts val="0"/>
              </a:spcBef>
              <a:spcAft>
                <a:spcPts val="0"/>
              </a:spcAft>
              <a:buSzPts val="2100"/>
              <a:buChar char="○"/>
              <a:defRPr/>
            </a:lvl5pPr>
            <a:lvl6pPr marL="2743200" lvl="5" indent="-361950">
              <a:spcBef>
                <a:spcPts val="0"/>
              </a:spcBef>
              <a:spcAft>
                <a:spcPts val="0"/>
              </a:spcAft>
              <a:buSzPts val="2100"/>
              <a:buChar char="■"/>
              <a:defRPr/>
            </a:lvl6pPr>
            <a:lvl7pPr marL="3200400" lvl="6" indent="-361950">
              <a:spcBef>
                <a:spcPts val="0"/>
              </a:spcBef>
              <a:spcAft>
                <a:spcPts val="0"/>
              </a:spcAft>
              <a:buSzPts val="2100"/>
              <a:buChar char="●"/>
              <a:defRPr/>
            </a:lvl7pPr>
            <a:lvl8pPr marL="3657600" lvl="7" indent="-361950">
              <a:spcBef>
                <a:spcPts val="0"/>
              </a:spcBef>
              <a:spcAft>
                <a:spcPts val="0"/>
              </a:spcAft>
              <a:buSzPts val="2100"/>
              <a:buChar char="○"/>
              <a:defRPr/>
            </a:lvl8pPr>
            <a:lvl9pPr marL="4114800" lvl="8" indent="-361950">
              <a:spcBef>
                <a:spcPts val="0"/>
              </a:spcBef>
              <a:spcAft>
                <a:spcPts val="0"/>
              </a:spcAft>
              <a:buSzPts val="2100"/>
              <a:buChar char="■"/>
              <a:defRPr/>
            </a:lvl9pPr>
          </a:lstStyle>
          <a:p>
            <a:endParaRPr/>
          </a:p>
        </p:txBody>
      </p:sp>
      <p:sp>
        <p:nvSpPr>
          <p:cNvPr id="19" name="Google Shape;19;g2f9a5a3db5f_0_57"/>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g2f9a5a3db5f_0_61"/>
          <p:cNvSpPr txBox="1">
            <a:spLocks noGrp="1"/>
          </p:cNvSpPr>
          <p:nvPr>
            <p:ph type="title"/>
          </p:nvPr>
        </p:nvSpPr>
        <p:spPr>
          <a:xfrm>
            <a:off x="415600" y="791156"/>
            <a:ext cx="11360700" cy="1018200"/>
          </a:xfrm>
          <a:prstGeom prst="rect">
            <a:avLst/>
          </a:prstGeom>
        </p:spPr>
        <p:txBody>
          <a:bodyPr spcFirstLastPara="1" wrap="square" lIns="135450" tIns="135450" rIns="135450" bIns="135450" anchor="t" anchorCtr="0">
            <a:normAutofit/>
          </a:bodyPr>
          <a:lstStyle>
            <a:lvl1pPr lvl="0">
              <a:spcBef>
                <a:spcPts val="0"/>
              </a:spcBef>
              <a:spcAft>
                <a:spcPts val="0"/>
              </a:spcAft>
              <a:buSzPts val="4100"/>
              <a:buNone/>
              <a:defRPr/>
            </a:lvl1pPr>
            <a:lvl2pPr lvl="1">
              <a:spcBef>
                <a:spcPts val="0"/>
              </a:spcBef>
              <a:spcAft>
                <a:spcPts val="0"/>
              </a:spcAft>
              <a:buSzPts val="4100"/>
              <a:buNone/>
              <a:defRPr/>
            </a:lvl2pPr>
            <a:lvl3pPr lvl="2">
              <a:spcBef>
                <a:spcPts val="0"/>
              </a:spcBef>
              <a:spcAft>
                <a:spcPts val="0"/>
              </a:spcAft>
              <a:buSzPts val="4100"/>
              <a:buNone/>
              <a:defRPr/>
            </a:lvl3pPr>
            <a:lvl4pPr lvl="3">
              <a:spcBef>
                <a:spcPts val="0"/>
              </a:spcBef>
              <a:spcAft>
                <a:spcPts val="0"/>
              </a:spcAft>
              <a:buSzPts val="4100"/>
              <a:buNone/>
              <a:defRPr/>
            </a:lvl4pPr>
            <a:lvl5pPr lvl="4">
              <a:spcBef>
                <a:spcPts val="0"/>
              </a:spcBef>
              <a:spcAft>
                <a:spcPts val="0"/>
              </a:spcAft>
              <a:buSzPts val="4100"/>
              <a:buNone/>
              <a:defRPr/>
            </a:lvl5pPr>
            <a:lvl6pPr lvl="5">
              <a:spcBef>
                <a:spcPts val="0"/>
              </a:spcBef>
              <a:spcAft>
                <a:spcPts val="0"/>
              </a:spcAft>
              <a:buSzPts val="4100"/>
              <a:buNone/>
              <a:defRPr/>
            </a:lvl6pPr>
            <a:lvl7pPr lvl="6">
              <a:spcBef>
                <a:spcPts val="0"/>
              </a:spcBef>
              <a:spcAft>
                <a:spcPts val="0"/>
              </a:spcAft>
              <a:buSzPts val="4100"/>
              <a:buNone/>
              <a:defRPr/>
            </a:lvl7pPr>
            <a:lvl8pPr lvl="7">
              <a:spcBef>
                <a:spcPts val="0"/>
              </a:spcBef>
              <a:spcAft>
                <a:spcPts val="0"/>
              </a:spcAft>
              <a:buSzPts val="4100"/>
              <a:buNone/>
              <a:defRPr/>
            </a:lvl8pPr>
            <a:lvl9pPr lvl="8">
              <a:spcBef>
                <a:spcPts val="0"/>
              </a:spcBef>
              <a:spcAft>
                <a:spcPts val="0"/>
              </a:spcAft>
              <a:buSzPts val="4100"/>
              <a:buNone/>
              <a:defRPr/>
            </a:lvl9pPr>
          </a:lstStyle>
          <a:p>
            <a:endParaRPr/>
          </a:p>
        </p:txBody>
      </p:sp>
      <p:sp>
        <p:nvSpPr>
          <p:cNvPr id="22" name="Google Shape;22;g2f9a5a3db5f_0_61"/>
          <p:cNvSpPr txBox="1">
            <a:spLocks noGrp="1"/>
          </p:cNvSpPr>
          <p:nvPr>
            <p:ph type="body" idx="1"/>
          </p:nvPr>
        </p:nvSpPr>
        <p:spPr>
          <a:xfrm>
            <a:off x="415600" y="2048844"/>
            <a:ext cx="5333100" cy="6073500"/>
          </a:xfrm>
          <a:prstGeom prst="rect">
            <a:avLst/>
          </a:prstGeom>
        </p:spPr>
        <p:txBody>
          <a:bodyPr spcFirstLastPara="1" wrap="square" lIns="135450" tIns="135450" rIns="135450" bIns="135450" anchor="t" anchorCtr="0">
            <a:normAutofit/>
          </a:bodyPr>
          <a:lstStyle>
            <a:lvl1pPr marL="457200" lvl="0" indent="-361950">
              <a:spcBef>
                <a:spcPts val="0"/>
              </a:spcBef>
              <a:spcAft>
                <a:spcPts val="0"/>
              </a:spcAft>
              <a:buSzPts val="2100"/>
              <a:buChar char="●"/>
              <a:defRPr sz="21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3" name="Google Shape;23;g2f9a5a3db5f_0_61"/>
          <p:cNvSpPr txBox="1">
            <a:spLocks noGrp="1"/>
          </p:cNvSpPr>
          <p:nvPr>
            <p:ph type="body" idx="2"/>
          </p:nvPr>
        </p:nvSpPr>
        <p:spPr>
          <a:xfrm>
            <a:off x="6443200" y="2048844"/>
            <a:ext cx="5333100" cy="6073500"/>
          </a:xfrm>
          <a:prstGeom prst="rect">
            <a:avLst/>
          </a:prstGeom>
        </p:spPr>
        <p:txBody>
          <a:bodyPr spcFirstLastPara="1" wrap="square" lIns="135450" tIns="135450" rIns="135450" bIns="135450" anchor="t" anchorCtr="0">
            <a:normAutofit/>
          </a:bodyPr>
          <a:lstStyle>
            <a:lvl1pPr marL="457200" lvl="0" indent="-361950">
              <a:spcBef>
                <a:spcPts val="0"/>
              </a:spcBef>
              <a:spcAft>
                <a:spcPts val="0"/>
              </a:spcAft>
              <a:buSzPts val="2100"/>
              <a:buChar char="●"/>
              <a:defRPr sz="21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24" name="Google Shape;24;g2f9a5a3db5f_0_61"/>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g2f9a5a3db5f_0_69"/>
          <p:cNvSpPr txBox="1">
            <a:spLocks noGrp="1"/>
          </p:cNvSpPr>
          <p:nvPr>
            <p:ph type="title"/>
          </p:nvPr>
        </p:nvSpPr>
        <p:spPr>
          <a:xfrm>
            <a:off x="415600" y="987733"/>
            <a:ext cx="3744000" cy="1343400"/>
          </a:xfrm>
          <a:prstGeom prst="rect">
            <a:avLst/>
          </a:prstGeom>
        </p:spPr>
        <p:txBody>
          <a:bodyPr spcFirstLastPara="1" wrap="square" lIns="135450" tIns="135450" rIns="135450" bIns="135450"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30" name="Google Shape;30;g2f9a5a3db5f_0_69"/>
          <p:cNvSpPr txBox="1">
            <a:spLocks noGrp="1"/>
          </p:cNvSpPr>
          <p:nvPr>
            <p:ph type="body" idx="1"/>
          </p:nvPr>
        </p:nvSpPr>
        <p:spPr>
          <a:xfrm>
            <a:off x="415600" y="2470400"/>
            <a:ext cx="3744000" cy="5652300"/>
          </a:xfrm>
          <a:prstGeom prst="rect">
            <a:avLst/>
          </a:prstGeom>
        </p:spPr>
        <p:txBody>
          <a:bodyPr spcFirstLastPara="1" wrap="square" lIns="135450" tIns="135450" rIns="135450" bIns="135450" anchor="t" anchorCtr="0">
            <a:normAutofit/>
          </a:bodyPr>
          <a:lstStyle>
            <a:lvl1pPr marL="457200" lvl="0" indent="-342900">
              <a:spcBef>
                <a:spcPts val="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1" name="Google Shape;31;g2f9a5a3db5f_0_69"/>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g2f9a5a3db5f_0_73"/>
          <p:cNvSpPr txBox="1">
            <a:spLocks noGrp="1"/>
          </p:cNvSpPr>
          <p:nvPr>
            <p:ph type="title"/>
          </p:nvPr>
        </p:nvSpPr>
        <p:spPr>
          <a:xfrm>
            <a:off x="653667" y="800267"/>
            <a:ext cx="8490300" cy="7272600"/>
          </a:xfrm>
          <a:prstGeom prst="rect">
            <a:avLst/>
          </a:prstGeom>
        </p:spPr>
        <p:txBody>
          <a:bodyPr spcFirstLastPara="1" wrap="square" lIns="135450" tIns="135450" rIns="135450" bIns="135450" anchor="ctr" anchorCtr="0">
            <a:normAutofit/>
          </a:bodyPr>
          <a:lstStyle>
            <a:lvl1pPr lvl="0">
              <a:spcBef>
                <a:spcPts val="0"/>
              </a:spcBef>
              <a:spcAft>
                <a:spcPts val="0"/>
              </a:spcAft>
              <a:buSzPts val="7100"/>
              <a:buNone/>
              <a:defRPr sz="7100"/>
            </a:lvl1pPr>
            <a:lvl2pPr lvl="1">
              <a:spcBef>
                <a:spcPts val="0"/>
              </a:spcBef>
              <a:spcAft>
                <a:spcPts val="0"/>
              </a:spcAft>
              <a:buSzPts val="7100"/>
              <a:buNone/>
              <a:defRPr sz="7100"/>
            </a:lvl2pPr>
            <a:lvl3pPr lvl="2">
              <a:spcBef>
                <a:spcPts val="0"/>
              </a:spcBef>
              <a:spcAft>
                <a:spcPts val="0"/>
              </a:spcAft>
              <a:buSzPts val="7100"/>
              <a:buNone/>
              <a:defRPr sz="7100"/>
            </a:lvl3pPr>
            <a:lvl4pPr lvl="3">
              <a:spcBef>
                <a:spcPts val="0"/>
              </a:spcBef>
              <a:spcAft>
                <a:spcPts val="0"/>
              </a:spcAft>
              <a:buSzPts val="7100"/>
              <a:buNone/>
              <a:defRPr sz="7100"/>
            </a:lvl4pPr>
            <a:lvl5pPr lvl="4">
              <a:spcBef>
                <a:spcPts val="0"/>
              </a:spcBef>
              <a:spcAft>
                <a:spcPts val="0"/>
              </a:spcAft>
              <a:buSzPts val="7100"/>
              <a:buNone/>
              <a:defRPr sz="7100"/>
            </a:lvl5pPr>
            <a:lvl6pPr lvl="5">
              <a:spcBef>
                <a:spcPts val="0"/>
              </a:spcBef>
              <a:spcAft>
                <a:spcPts val="0"/>
              </a:spcAft>
              <a:buSzPts val="7100"/>
              <a:buNone/>
              <a:defRPr sz="7100"/>
            </a:lvl6pPr>
            <a:lvl7pPr lvl="6">
              <a:spcBef>
                <a:spcPts val="0"/>
              </a:spcBef>
              <a:spcAft>
                <a:spcPts val="0"/>
              </a:spcAft>
              <a:buSzPts val="7100"/>
              <a:buNone/>
              <a:defRPr sz="7100"/>
            </a:lvl7pPr>
            <a:lvl8pPr lvl="7">
              <a:spcBef>
                <a:spcPts val="0"/>
              </a:spcBef>
              <a:spcAft>
                <a:spcPts val="0"/>
              </a:spcAft>
              <a:buSzPts val="7100"/>
              <a:buNone/>
              <a:defRPr sz="7100"/>
            </a:lvl8pPr>
            <a:lvl9pPr lvl="8">
              <a:spcBef>
                <a:spcPts val="0"/>
              </a:spcBef>
              <a:spcAft>
                <a:spcPts val="0"/>
              </a:spcAft>
              <a:buSzPts val="7100"/>
              <a:buNone/>
              <a:defRPr sz="7100"/>
            </a:lvl9pPr>
          </a:lstStyle>
          <a:p>
            <a:endParaRPr/>
          </a:p>
        </p:txBody>
      </p:sp>
      <p:sp>
        <p:nvSpPr>
          <p:cNvPr id="34" name="Google Shape;34;g2f9a5a3db5f_0_73"/>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g2f9a5a3db5f_0_76"/>
          <p:cNvSpPr/>
          <p:nvPr/>
        </p:nvSpPr>
        <p:spPr>
          <a:xfrm>
            <a:off x="6096000" y="-222"/>
            <a:ext cx="6096000" cy="9144000"/>
          </a:xfrm>
          <a:prstGeom prst="rect">
            <a:avLst/>
          </a:prstGeom>
          <a:solidFill>
            <a:schemeClr val="lt2"/>
          </a:solidFill>
          <a:ln>
            <a:noFill/>
          </a:ln>
        </p:spPr>
        <p:txBody>
          <a:bodyPr spcFirstLastPara="1" wrap="square" lIns="135450" tIns="135450" rIns="135450" bIns="135450" anchor="ctr" anchorCtr="0">
            <a:noAutofit/>
          </a:bodyPr>
          <a:lstStyle/>
          <a:p>
            <a:pPr marL="0" lvl="0" indent="0" algn="l" rtl="0">
              <a:spcBef>
                <a:spcPts val="0"/>
              </a:spcBef>
              <a:spcAft>
                <a:spcPts val="0"/>
              </a:spcAft>
              <a:buNone/>
            </a:pPr>
            <a:endParaRPr/>
          </a:p>
        </p:txBody>
      </p:sp>
      <p:sp>
        <p:nvSpPr>
          <p:cNvPr id="37" name="Google Shape;37;g2f9a5a3db5f_0_76"/>
          <p:cNvSpPr txBox="1">
            <a:spLocks noGrp="1"/>
          </p:cNvSpPr>
          <p:nvPr>
            <p:ph type="title"/>
          </p:nvPr>
        </p:nvSpPr>
        <p:spPr>
          <a:xfrm>
            <a:off x="354000" y="2192311"/>
            <a:ext cx="5393700" cy="2635200"/>
          </a:xfrm>
          <a:prstGeom prst="rect">
            <a:avLst/>
          </a:prstGeom>
        </p:spPr>
        <p:txBody>
          <a:bodyPr spcFirstLastPara="1" wrap="square" lIns="135450" tIns="135450" rIns="135450" bIns="135450" anchor="b" anchorCtr="0">
            <a:normAutofit/>
          </a:bodyPr>
          <a:lstStyle>
            <a:lvl1pPr lvl="0" algn="ctr">
              <a:spcBef>
                <a:spcPts val="0"/>
              </a:spcBef>
              <a:spcAft>
                <a:spcPts val="0"/>
              </a:spcAft>
              <a:buSzPts val="6200"/>
              <a:buNone/>
              <a:defRPr sz="6200"/>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endParaRPr/>
          </a:p>
        </p:txBody>
      </p:sp>
      <p:sp>
        <p:nvSpPr>
          <p:cNvPr id="38" name="Google Shape;38;g2f9a5a3db5f_0_76"/>
          <p:cNvSpPr txBox="1">
            <a:spLocks noGrp="1"/>
          </p:cNvSpPr>
          <p:nvPr>
            <p:ph type="subTitle" idx="1"/>
          </p:nvPr>
        </p:nvSpPr>
        <p:spPr>
          <a:xfrm>
            <a:off x="354000" y="4983244"/>
            <a:ext cx="5393700" cy="2195700"/>
          </a:xfrm>
          <a:prstGeom prst="rect">
            <a:avLst/>
          </a:prstGeom>
        </p:spPr>
        <p:txBody>
          <a:bodyPr spcFirstLastPara="1" wrap="square" lIns="135450" tIns="135450" rIns="135450" bIns="135450" anchor="t" anchorCtr="0">
            <a:normAutofit/>
          </a:bodyPr>
          <a:lstStyle>
            <a:lvl1pPr lvl="0" algn="ctr">
              <a:lnSpc>
                <a:spcPct val="100000"/>
              </a:lnSpc>
              <a:spcBef>
                <a:spcPts val="0"/>
              </a:spcBef>
              <a:spcAft>
                <a:spcPts val="0"/>
              </a:spcAft>
              <a:buSzPts val="3100"/>
              <a:buNone/>
              <a:defRPr sz="3100"/>
            </a:lvl1pPr>
            <a:lvl2pPr lvl="1" algn="ctr">
              <a:lnSpc>
                <a:spcPct val="100000"/>
              </a:lnSpc>
              <a:spcBef>
                <a:spcPts val="0"/>
              </a:spcBef>
              <a:spcAft>
                <a:spcPts val="0"/>
              </a:spcAft>
              <a:buSzPts val="3100"/>
              <a:buNone/>
              <a:defRPr sz="3100"/>
            </a:lvl2pPr>
            <a:lvl3pPr lvl="2" algn="ctr">
              <a:lnSpc>
                <a:spcPct val="100000"/>
              </a:lnSpc>
              <a:spcBef>
                <a:spcPts val="0"/>
              </a:spcBef>
              <a:spcAft>
                <a:spcPts val="0"/>
              </a:spcAft>
              <a:buSzPts val="3100"/>
              <a:buNone/>
              <a:defRPr sz="3100"/>
            </a:lvl3pPr>
            <a:lvl4pPr lvl="3" algn="ctr">
              <a:lnSpc>
                <a:spcPct val="100000"/>
              </a:lnSpc>
              <a:spcBef>
                <a:spcPts val="0"/>
              </a:spcBef>
              <a:spcAft>
                <a:spcPts val="0"/>
              </a:spcAft>
              <a:buSzPts val="3100"/>
              <a:buNone/>
              <a:defRPr sz="3100"/>
            </a:lvl4pPr>
            <a:lvl5pPr lvl="4" algn="ctr">
              <a:lnSpc>
                <a:spcPct val="100000"/>
              </a:lnSpc>
              <a:spcBef>
                <a:spcPts val="0"/>
              </a:spcBef>
              <a:spcAft>
                <a:spcPts val="0"/>
              </a:spcAft>
              <a:buSzPts val="3100"/>
              <a:buNone/>
              <a:defRPr sz="3100"/>
            </a:lvl5pPr>
            <a:lvl6pPr lvl="5" algn="ctr">
              <a:lnSpc>
                <a:spcPct val="100000"/>
              </a:lnSpc>
              <a:spcBef>
                <a:spcPts val="0"/>
              </a:spcBef>
              <a:spcAft>
                <a:spcPts val="0"/>
              </a:spcAft>
              <a:buSzPts val="3100"/>
              <a:buNone/>
              <a:defRPr sz="3100"/>
            </a:lvl6pPr>
            <a:lvl7pPr lvl="6" algn="ctr">
              <a:lnSpc>
                <a:spcPct val="100000"/>
              </a:lnSpc>
              <a:spcBef>
                <a:spcPts val="0"/>
              </a:spcBef>
              <a:spcAft>
                <a:spcPts val="0"/>
              </a:spcAft>
              <a:buSzPts val="3100"/>
              <a:buNone/>
              <a:defRPr sz="3100"/>
            </a:lvl7pPr>
            <a:lvl8pPr lvl="7" algn="ctr">
              <a:lnSpc>
                <a:spcPct val="100000"/>
              </a:lnSpc>
              <a:spcBef>
                <a:spcPts val="0"/>
              </a:spcBef>
              <a:spcAft>
                <a:spcPts val="0"/>
              </a:spcAft>
              <a:buSzPts val="3100"/>
              <a:buNone/>
              <a:defRPr sz="3100"/>
            </a:lvl8pPr>
            <a:lvl9pPr lvl="8" algn="ctr">
              <a:lnSpc>
                <a:spcPct val="100000"/>
              </a:lnSpc>
              <a:spcBef>
                <a:spcPts val="0"/>
              </a:spcBef>
              <a:spcAft>
                <a:spcPts val="0"/>
              </a:spcAft>
              <a:buSzPts val="3100"/>
              <a:buNone/>
              <a:defRPr sz="3100"/>
            </a:lvl9pPr>
          </a:lstStyle>
          <a:p>
            <a:endParaRPr/>
          </a:p>
        </p:txBody>
      </p:sp>
      <p:sp>
        <p:nvSpPr>
          <p:cNvPr id="39" name="Google Shape;39;g2f9a5a3db5f_0_76"/>
          <p:cNvSpPr txBox="1">
            <a:spLocks noGrp="1"/>
          </p:cNvSpPr>
          <p:nvPr>
            <p:ph type="body" idx="2"/>
          </p:nvPr>
        </p:nvSpPr>
        <p:spPr>
          <a:xfrm>
            <a:off x="6586000" y="1287244"/>
            <a:ext cx="5115900" cy="6569100"/>
          </a:xfrm>
          <a:prstGeom prst="rect">
            <a:avLst/>
          </a:prstGeom>
        </p:spPr>
        <p:txBody>
          <a:bodyPr spcFirstLastPara="1" wrap="square" lIns="135450" tIns="135450" rIns="135450" bIns="135450" anchor="ctr" anchorCtr="0">
            <a:normAutofit/>
          </a:bodyPr>
          <a:lstStyle>
            <a:lvl1pPr marL="457200" lvl="0" indent="-400050">
              <a:spcBef>
                <a:spcPts val="0"/>
              </a:spcBef>
              <a:spcAft>
                <a:spcPts val="0"/>
              </a:spcAft>
              <a:buSzPts val="2700"/>
              <a:buChar char="●"/>
              <a:defRPr/>
            </a:lvl1pPr>
            <a:lvl2pPr marL="914400" lvl="1" indent="-361950">
              <a:spcBef>
                <a:spcPts val="0"/>
              </a:spcBef>
              <a:spcAft>
                <a:spcPts val="0"/>
              </a:spcAft>
              <a:buSzPts val="2100"/>
              <a:buChar char="○"/>
              <a:defRPr/>
            </a:lvl2pPr>
            <a:lvl3pPr marL="1371600" lvl="2" indent="-361950">
              <a:spcBef>
                <a:spcPts val="0"/>
              </a:spcBef>
              <a:spcAft>
                <a:spcPts val="0"/>
              </a:spcAft>
              <a:buSzPts val="2100"/>
              <a:buChar char="■"/>
              <a:defRPr/>
            </a:lvl3pPr>
            <a:lvl4pPr marL="1828800" lvl="3" indent="-361950">
              <a:spcBef>
                <a:spcPts val="0"/>
              </a:spcBef>
              <a:spcAft>
                <a:spcPts val="0"/>
              </a:spcAft>
              <a:buSzPts val="2100"/>
              <a:buChar char="●"/>
              <a:defRPr/>
            </a:lvl4pPr>
            <a:lvl5pPr marL="2286000" lvl="4" indent="-361950">
              <a:spcBef>
                <a:spcPts val="0"/>
              </a:spcBef>
              <a:spcAft>
                <a:spcPts val="0"/>
              </a:spcAft>
              <a:buSzPts val="2100"/>
              <a:buChar char="○"/>
              <a:defRPr/>
            </a:lvl5pPr>
            <a:lvl6pPr marL="2743200" lvl="5" indent="-361950">
              <a:spcBef>
                <a:spcPts val="0"/>
              </a:spcBef>
              <a:spcAft>
                <a:spcPts val="0"/>
              </a:spcAft>
              <a:buSzPts val="2100"/>
              <a:buChar char="■"/>
              <a:defRPr/>
            </a:lvl6pPr>
            <a:lvl7pPr marL="3200400" lvl="6" indent="-361950">
              <a:spcBef>
                <a:spcPts val="0"/>
              </a:spcBef>
              <a:spcAft>
                <a:spcPts val="0"/>
              </a:spcAft>
              <a:buSzPts val="2100"/>
              <a:buChar char="●"/>
              <a:defRPr/>
            </a:lvl7pPr>
            <a:lvl8pPr marL="3657600" lvl="7" indent="-361950">
              <a:spcBef>
                <a:spcPts val="0"/>
              </a:spcBef>
              <a:spcAft>
                <a:spcPts val="0"/>
              </a:spcAft>
              <a:buSzPts val="2100"/>
              <a:buChar char="○"/>
              <a:defRPr/>
            </a:lvl8pPr>
            <a:lvl9pPr marL="4114800" lvl="8" indent="-361950">
              <a:spcBef>
                <a:spcPts val="0"/>
              </a:spcBef>
              <a:spcAft>
                <a:spcPts val="0"/>
              </a:spcAft>
              <a:buSzPts val="2100"/>
              <a:buChar char="■"/>
              <a:defRPr/>
            </a:lvl9pPr>
          </a:lstStyle>
          <a:p>
            <a:endParaRPr/>
          </a:p>
        </p:txBody>
      </p:sp>
      <p:sp>
        <p:nvSpPr>
          <p:cNvPr id="40" name="Google Shape;40;g2f9a5a3db5f_0_76"/>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g2f9a5a3db5f_0_82"/>
          <p:cNvSpPr txBox="1">
            <a:spLocks noGrp="1"/>
          </p:cNvSpPr>
          <p:nvPr>
            <p:ph type="body" idx="1"/>
          </p:nvPr>
        </p:nvSpPr>
        <p:spPr>
          <a:xfrm>
            <a:off x="415600" y="7521022"/>
            <a:ext cx="7998300" cy="1075800"/>
          </a:xfrm>
          <a:prstGeom prst="rect">
            <a:avLst/>
          </a:prstGeom>
        </p:spPr>
        <p:txBody>
          <a:bodyPr spcFirstLastPara="1" wrap="square" lIns="135450" tIns="135450" rIns="135450" bIns="135450" anchor="ctr" anchorCtr="0">
            <a:normAutofit/>
          </a:bodyPr>
          <a:lstStyle>
            <a:lvl1pPr marL="457200" lvl="0" indent="-228600">
              <a:lnSpc>
                <a:spcPct val="100000"/>
              </a:lnSpc>
              <a:spcBef>
                <a:spcPts val="0"/>
              </a:spcBef>
              <a:spcAft>
                <a:spcPts val="0"/>
              </a:spcAft>
              <a:buSzPts val="2700"/>
              <a:buNone/>
              <a:defRPr/>
            </a:lvl1pPr>
          </a:lstStyle>
          <a:p>
            <a:endParaRPr/>
          </a:p>
        </p:txBody>
      </p:sp>
      <p:sp>
        <p:nvSpPr>
          <p:cNvPr id="43" name="Google Shape;43;g2f9a5a3db5f_0_82"/>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g2f9a5a3db5f_0_85"/>
          <p:cNvSpPr txBox="1">
            <a:spLocks noGrp="1"/>
          </p:cNvSpPr>
          <p:nvPr>
            <p:ph type="title" hasCustomPrompt="1"/>
          </p:nvPr>
        </p:nvSpPr>
        <p:spPr>
          <a:xfrm>
            <a:off x="415600" y="1966444"/>
            <a:ext cx="11360700" cy="3490800"/>
          </a:xfrm>
          <a:prstGeom prst="rect">
            <a:avLst/>
          </a:prstGeom>
        </p:spPr>
        <p:txBody>
          <a:bodyPr spcFirstLastPara="1" wrap="square" lIns="135450" tIns="135450" rIns="135450" bIns="135450" anchor="b" anchorCtr="0">
            <a:normAutofit/>
          </a:bodyPr>
          <a:lstStyle>
            <a:lvl1pPr lvl="0" algn="ctr">
              <a:spcBef>
                <a:spcPts val="0"/>
              </a:spcBef>
              <a:spcAft>
                <a:spcPts val="0"/>
              </a:spcAft>
              <a:buSzPts val="17800"/>
              <a:buNone/>
              <a:defRPr sz="17800"/>
            </a:lvl1pPr>
            <a:lvl2pPr lvl="1" algn="ctr">
              <a:spcBef>
                <a:spcPts val="0"/>
              </a:spcBef>
              <a:spcAft>
                <a:spcPts val="0"/>
              </a:spcAft>
              <a:buSzPts val="17800"/>
              <a:buNone/>
              <a:defRPr sz="17800"/>
            </a:lvl2pPr>
            <a:lvl3pPr lvl="2" algn="ctr">
              <a:spcBef>
                <a:spcPts val="0"/>
              </a:spcBef>
              <a:spcAft>
                <a:spcPts val="0"/>
              </a:spcAft>
              <a:buSzPts val="17800"/>
              <a:buNone/>
              <a:defRPr sz="17800"/>
            </a:lvl3pPr>
            <a:lvl4pPr lvl="3" algn="ctr">
              <a:spcBef>
                <a:spcPts val="0"/>
              </a:spcBef>
              <a:spcAft>
                <a:spcPts val="0"/>
              </a:spcAft>
              <a:buSzPts val="17800"/>
              <a:buNone/>
              <a:defRPr sz="17800"/>
            </a:lvl4pPr>
            <a:lvl5pPr lvl="4" algn="ctr">
              <a:spcBef>
                <a:spcPts val="0"/>
              </a:spcBef>
              <a:spcAft>
                <a:spcPts val="0"/>
              </a:spcAft>
              <a:buSzPts val="17800"/>
              <a:buNone/>
              <a:defRPr sz="17800"/>
            </a:lvl5pPr>
            <a:lvl6pPr lvl="5" algn="ctr">
              <a:spcBef>
                <a:spcPts val="0"/>
              </a:spcBef>
              <a:spcAft>
                <a:spcPts val="0"/>
              </a:spcAft>
              <a:buSzPts val="17800"/>
              <a:buNone/>
              <a:defRPr sz="17800"/>
            </a:lvl6pPr>
            <a:lvl7pPr lvl="6" algn="ctr">
              <a:spcBef>
                <a:spcPts val="0"/>
              </a:spcBef>
              <a:spcAft>
                <a:spcPts val="0"/>
              </a:spcAft>
              <a:buSzPts val="17800"/>
              <a:buNone/>
              <a:defRPr sz="17800"/>
            </a:lvl7pPr>
            <a:lvl8pPr lvl="7" algn="ctr">
              <a:spcBef>
                <a:spcPts val="0"/>
              </a:spcBef>
              <a:spcAft>
                <a:spcPts val="0"/>
              </a:spcAft>
              <a:buSzPts val="17800"/>
              <a:buNone/>
              <a:defRPr sz="17800"/>
            </a:lvl8pPr>
            <a:lvl9pPr lvl="8" algn="ctr">
              <a:spcBef>
                <a:spcPts val="0"/>
              </a:spcBef>
              <a:spcAft>
                <a:spcPts val="0"/>
              </a:spcAft>
              <a:buSzPts val="17800"/>
              <a:buNone/>
              <a:defRPr sz="17800"/>
            </a:lvl9pPr>
          </a:lstStyle>
          <a:p>
            <a:r>
              <a:t>xx%</a:t>
            </a:r>
          </a:p>
        </p:txBody>
      </p:sp>
      <p:sp>
        <p:nvSpPr>
          <p:cNvPr id="46" name="Google Shape;46;g2f9a5a3db5f_0_85"/>
          <p:cNvSpPr txBox="1">
            <a:spLocks noGrp="1"/>
          </p:cNvSpPr>
          <p:nvPr>
            <p:ph type="body" idx="1"/>
          </p:nvPr>
        </p:nvSpPr>
        <p:spPr>
          <a:xfrm>
            <a:off x="415600" y="5603956"/>
            <a:ext cx="11360700" cy="2312400"/>
          </a:xfrm>
          <a:prstGeom prst="rect">
            <a:avLst/>
          </a:prstGeom>
        </p:spPr>
        <p:txBody>
          <a:bodyPr spcFirstLastPara="1" wrap="square" lIns="135450" tIns="135450" rIns="135450" bIns="135450" anchor="t" anchorCtr="0">
            <a:normAutofit/>
          </a:bodyPr>
          <a:lstStyle>
            <a:lvl1pPr marL="457200" lvl="0" indent="-400050" algn="ctr">
              <a:spcBef>
                <a:spcPts val="0"/>
              </a:spcBef>
              <a:spcAft>
                <a:spcPts val="0"/>
              </a:spcAft>
              <a:buSzPts val="2700"/>
              <a:buChar char="●"/>
              <a:defRPr/>
            </a:lvl1pPr>
            <a:lvl2pPr marL="914400" lvl="1" indent="-361950" algn="ctr">
              <a:spcBef>
                <a:spcPts val="0"/>
              </a:spcBef>
              <a:spcAft>
                <a:spcPts val="0"/>
              </a:spcAft>
              <a:buSzPts val="2100"/>
              <a:buChar char="○"/>
              <a:defRPr/>
            </a:lvl2pPr>
            <a:lvl3pPr marL="1371600" lvl="2" indent="-361950" algn="ctr">
              <a:spcBef>
                <a:spcPts val="0"/>
              </a:spcBef>
              <a:spcAft>
                <a:spcPts val="0"/>
              </a:spcAft>
              <a:buSzPts val="2100"/>
              <a:buChar char="■"/>
              <a:defRPr/>
            </a:lvl3pPr>
            <a:lvl4pPr marL="1828800" lvl="3" indent="-361950" algn="ctr">
              <a:spcBef>
                <a:spcPts val="0"/>
              </a:spcBef>
              <a:spcAft>
                <a:spcPts val="0"/>
              </a:spcAft>
              <a:buSzPts val="2100"/>
              <a:buChar char="●"/>
              <a:defRPr/>
            </a:lvl4pPr>
            <a:lvl5pPr marL="2286000" lvl="4" indent="-361950" algn="ctr">
              <a:spcBef>
                <a:spcPts val="0"/>
              </a:spcBef>
              <a:spcAft>
                <a:spcPts val="0"/>
              </a:spcAft>
              <a:buSzPts val="2100"/>
              <a:buChar char="○"/>
              <a:defRPr/>
            </a:lvl5pPr>
            <a:lvl6pPr marL="2743200" lvl="5" indent="-361950" algn="ctr">
              <a:spcBef>
                <a:spcPts val="0"/>
              </a:spcBef>
              <a:spcAft>
                <a:spcPts val="0"/>
              </a:spcAft>
              <a:buSzPts val="2100"/>
              <a:buChar char="■"/>
              <a:defRPr/>
            </a:lvl6pPr>
            <a:lvl7pPr marL="3200400" lvl="6" indent="-361950" algn="ctr">
              <a:spcBef>
                <a:spcPts val="0"/>
              </a:spcBef>
              <a:spcAft>
                <a:spcPts val="0"/>
              </a:spcAft>
              <a:buSzPts val="2100"/>
              <a:buChar char="●"/>
              <a:defRPr/>
            </a:lvl7pPr>
            <a:lvl8pPr marL="3657600" lvl="7" indent="-361950" algn="ctr">
              <a:spcBef>
                <a:spcPts val="0"/>
              </a:spcBef>
              <a:spcAft>
                <a:spcPts val="0"/>
              </a:spcAft>
              <a:buSzPts val="2100"/>
              <a:buChar char="○"/>
              <a:defRPr/>
            </a:lvl8pPr>
            <a:lvl9pPr marL="4114800" lvl="8" indent="-361950" algn="ctr">
              <a:spcBef>
                <a:spcPts val="0"/>
              </a:spcBef>
              <a:spcAft>
                <a:spcPts val="0"/>
              </a:spcAft>
              <a:buSzPts val="2100"/>
              <a:buChar char="■"/>
              <a:defRPr/>
            </a:lvl9pPr>
          </a:lstStyle>
          <a:p>
            <a:endParaRPr/>
          </a:p>
        </p:txBody>
      </p:sp>
      <p:sp>
        <p:nvSpPr>
          <p:cNvPr id="47" name="Google Shape;47;g2f9a5a3db5f_0_85"/>
          <p:cNvSpPr txBox="1">
            <a:spLocks noGrp="1"/>
          </p:cNvSpPr>
          <p:nvPr>
            <p:ph type="sldNum" idx="12"/>
          </p:nvPr>
        </p:nvSpPr>
        <p:spPr>
          <a:xfrm>
            <a:off x="11296610" y="8290163"/>
            <a:ext cx="731700" cy="699600"/>
          </a:xfrm>
          <a:prstGeom prst="rect">
            <a:avLst/>
          </a:prstGeom>
        </p:spPr>
        <p:txBody>
          <a:bodyPr spcFirstLastPara="1" wrap="square" lIns="135450" tIns="135450" rIns="135450" bIns="1354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2f9a5a3db5f_0_46"/>
          <p:cNvSpPr txBox="1">
            <a:spLocks noGrp="1"/>
          </p:cNvSpPr>
          <p:nvPr>
            <p:ph type="title"/>
          </p:nvPr>
        </p:nvSpPr>
        <p:spPr>
          <a:xfrm>
            <a:off x="415600" y="791156"/>
            <a:ext cx="11360700" cy="1018200"/>
          </a:xfrm>
          <a:prstGeom prst="rect">
            <a:avLst/>
          </a:prstGeom>
          <a:noFill/>
          <a:ln>
            <a:noFill/>
          </a:ln>
        </p:spPr>
        <p:txBody>
          <a:bodyPr spcFirstLastPara="1" wrap="square" lIns="135450" tIns="135450" rIns="135450" bIns="135450" anchor="t" anchorCtr="0">
            <a:normAutofit/>
          </a:bodyPr>
          <a:lstStyle>
            <a:lvl1pPr lvl="0">
              <a:spcBef>
                <a:spcPts val="0"/>
              </a:spcBef>
              <a:spcAft>
                <a:spcPts val="0"/>
              </a:spcAft>
              <a:buClr>
                <a:schemeClr val="dk1"/>
              </a:buClr>
              <a:buSzPts val="4100"/>
              <a:buNone/>
              <a:defRPr sz="4100">
                <a:solidFill>
                  <a:schemeClr val="dk1"/>
                </a:solidFill>
              </a:defRPr>
            </a:lvl1pPr>
            <a:lvl2pPr lvl="1">
              <a:spcBef>
                <a:spcPts val="0"/>
              </a:spcBef>
              <a:spcAft>
                <a:spcPts val="0"/>
              </a:spcAft>
              <a:buClr>
                <a:schemeClr val="dk1"/>
              </a:buClr>
              <a:buSzPts val="4100"/>
              <a:buNone/>
              <a:defRPr sz="4100">
                <a:solidFill>
                  <a:schemeClr val="dk1"/>
                </a:solidFill>
              </a:defRPr>
            </a:lvl2pPr>
            <a:lvl3pPr lvl="2">
              <a:spcBef>
                <a:spcPts val="0"/>
              </a:spcBef>
              <a:spcAft>
                <a:spcPts val="0"/>
              </a:spcAft>
              <a:buClr>
                <a:schemeClr val="dk1"/>
              </a:buClr>
              <a:buSzPts val="4100"/>
              <a:buNone/>
              <a:defRPr sz="4100">
                <a:solidFill>
                  <a:schemeClr val="dk1"/>
                </a:solidFill>
              </a:defRPr>
            </a:lvl3pPr>
            <a:lvl4pPr lvl="3">
              <a:spcBef>
                <a:spcPts val="0"/>
              </a:spcBef>
              <a:spcAft>
                <a:spcPts val="0"/>
              </a:spcAft>
              <a:buClr>
                <a:schemeClr val="dk1"/>
              </a:buClr>
              <a:buSzPts val="4100"/>
              <a:buNone/>
              <a:defRPr sz="4100">
                <a:solidFill>
                  <a:schemeClr val="dk1"/>
                </a:solidFill>
              </a:defRPr>
            </a:lvl4pPr>
            <a:lvl5pPr lvl="4">
              <a:spcBef>
                <a:spcPts val="0"/>
              </a:spcBef>
              <a:spcAft>
                <a:spcPts val="0"/>
              </a:spcAft>
              <a:buClr>
                <a:schemeClr val="dk1"/>
              </a:buClr>
              <a:buSzPts val="4100"/>
              <a:buNone/>
              <a:defRPr sz="4100">
                <a:solidFill>
                  <a:schemeClr val="dk1"/>
                </a:solidFill>
              </a:defRPr>
            </a:lvl5pPr>
            <a:lvl6pPr lvl="5">
              <a:spcBef>
                <a:spcPts val="0"/>
              </a:spcBef>
              <a:spcAft>
                <a:spcPts val="0"/>
              </a:spcAft>
              <a:buClr>
                <a:schemeClr val="dk1"/>
              </a:buClr>
              <a:buSzPts val="4100"/>
              <a:buNone/>
              <a:defRPr sz="4100">
                <a:solidFill>
                  <a:schemeClr val="dk1"/>
                </a:solidFill>
              </a:defRPr>
            </a:lvl6pPr>
            <a:lvl7pPr lvl="6">
              <a:spcBef>
                <a:spcPts val="0"/>
              </a:spcBef>
              <a:spcAft>
                <a:spcPts val="0"/>
              </a:spcAft>
              <a:buClr>
                <a:schemeClr val="dk1"/>
              </a:buClr>
              <a:buSzPts val="4100"/>
              <a:buNone/>
              <a:defRPr sz="4100">
                <a:solidFill>
                  <a:schemeClr val="dk1"/>
                </a:solidFill>
              </a:defRPr>
            </a:lvl7pPr>
            <a:lvl8pPr lvl="7">
              <a:spcBef>
                <a:spcPts val="0"/>
              </a:spcBef>
              <a:spcAft>
                <a:spcPts val="0"/>
              </a:spcAft>
              <a:buClr>
                <a:schemeClr val="dk1"/>
              </a:buClr>
              <a:buSzPts val="4100"/>
              <a:buNone/>
              <a:defRPr sz="4100">
                <a:solidFill>
                  <a:schemeClr val="dk1"/>
                </a:solidFill>
              </a:defRPr>
            </a:lvl8pPr>
            <a:lvl9pPr lvl="8">
              <a:spcBef>
                <a:spcPts val="0"/>
              </a:spcBef>
              <a:spcAft>
                <a:spcPts val="0"/>
              </a:spcAft>
              <a:buClr>
                <a:schemeClr val="dk1"/>
              </a:buClr>
              <a:buSzPts val="4100"/>
              <a:buNone/>
              <a:defRPr sz="4100">
                <a:solidFill>
                  <a:schemeClr val="dk1"/>
                </a:solidFill>
              </a:defRPr>
            </a:lvl9pPr>
          </a:lstStyle>
          <a:p>
            <a:endParaRPr/>
          </a:p>
        </p:txBody>
      </p:sp>
      <p:sp>
        <p:nvSpPr>
          <p:cNvPr id="7" name="Google Shape;7;g2f9a5a3db5f_0_46"/>
          <p:cNvSpPr txBox="1">
            <a:spLocks noGrp="1"/>
          </p:cNvSpPr>
          <p:nvPr>
            <p:ph type="body" idx="1"/>
          </p:nvPr>
        </p:nvSpPr>
        <p:spPr>
          <a:xfrm>
            <a:off x="415600" y="2048844"/>
            <a:ext cx="11360700" cy="6073500"/>
          </a:xfrm>
          <a:prstGeom prst="rect">
            <a:avLst/>
          </a:prstGeom>
          <a:noFill/>
          <a:ln>
            <a:noFill/>
          </a:ln>
        </p:spPr>
        <p:txBody>
          <a:bodyPr spcFirstLastPara="1" wrap="square" lIns="135450" tIns="135450" rIns="135450" bIns="135450" anchor="t" anchorCtr="0">
            <a:normAutofit/>
          </a:bodyPr>
          <a:lstStyle>
            <a:lvl1pPr marL="457200" lvl="0" indent="-400050">
              <a:lnSpc>
                <a:spcPct val="115000"/>
              </a:lnSpc>
              <a:spcBef>
                <a:spcPts val="0"/>
              </a:spcBef>
              <a:spcAft>
                <a:spcPts val="0"/>
              </a:spcAft>
              <a:buClr>
                <a:schemeClr val="dk2"/>
              </a:buClr>
              <a:buSzPts val="2700"/>
              <a:buChar char="●"/>
              <a:defRPr sz="2700">
                <a:solidFill>
                  <a:schemeClr val="dk2"/>
                </a:solidFill>
              </a:defRPr>
            </a:lvl1pPr>
            <a:lvl2pPr marL="914400" lvl="1" indent="-361950">
              <a:lnSpc>
                <a:spcPct val="115000"/>
              </a:lnSpc>
              <a:spcBef>
                <a:spcPts val="0"/>
              </a:spcBef>
              <a:spcAft>
                <a:spcPts val="0"/>
              </a:spcAft>
              <a:buClr>
                <a:schemeClr val="dk2"/>
              </a:buClr>
              <a:buSzPts val="2100"/>
              <a:buChar char="○"/>
              <a:defRPr sz="2100">
                <a:solidFill>
                  <a:schemeClr val="dk2"/>
                </a:solidFill>
              </a:defRPr>
            </a:lvl2pPr>
            <a:lvl3pPr marL="1371600" lvl="2" indent="-361950">
              <a:lnSpc>
                <a:spcPct val="115000"/>
              </a:lnSpc>
              <a:spcBef>
                <a:spcPts val="0"/>
              </a:spcBef>
              <a:spcAft>
                <a:spcPts val="0"/>
              </a:spcAft>
              <a:buClr>
                <a:schemeClr val="dk2"/>
              </a:buClr>
              <a:buSzPts val="2100"/>
              <a:buChar char="■"/>
              <a:defRPr sz="2100">
                <a:solidFill>
                  <a:schemeClr val="dk2"/>
                </a:solidFill>
              </a:defRPr>
            </a:lvl3pPr>
            <a:lvl4pPr marL="1828800" lvl="3" indent="-361950">
              <a:lnSpc>
                <a:spcPct val="115000"/>
              </a:lnSpc>
              <a:spcBef>
                <a:spcPts val="0"/>
              </a:spcBef>
              <a:spcAft>
                <a:spcPts val="0"/>
              </a:spcAft>
              <a:buClr>
                <a:schemeClr val="dk2"/>
              </a:buClr>
              <a:buSzPts val="2100"/>
              <a:buChar char="●"/>
              <a:defRPr sz="2100">
                <a:solidFill>
                  <a:schemeClr val="dk2"/>
                </a:solidFill>
              </a:defRPr>
            </a:lvl4pPr>
            <a:lvl5pPr marL="2286000" lvl="4" indent="-361950">
              <a:lnSpc>
                <a:spcPct val="115000"/>
              </a:lnSpc>
              <a:spcBef>
                <a:spcPts val="0"/>
              </a:spcBef>
              <a:spcAft>
                <a:spcPts val="0"/>
              </a:spcAft>
              <a:buClr>
                <a:schemeClr val="dk2"/>
              </a:buClr>
              <a:buSzPts val="2100"/>
              <a:buChar char="○"/>
              <a:defRPr sz="2100">
                <a:solidFill>
                  <a:schemeClr val="dk2"/>
                </a:solidFill>
              </a:defRPr>
            </a:lvl5pPr>
            <a:lvl6pPr marL="2743200" lvl="5" indent="-361950">
              <a:lnSpc>
                <a:spcPct val="115000"/>
              </a:lnSpc>
              <a:spcBef>
                <a:spcPts val="0"/>
              </a:spcBef>
              <a:spcAft>
                <a:spcPts val="0"/>
              </a:spcAft>
              <a:buClr>
                <a:schemeClr val="dk2"/>
              </a:buClr>
              <a:buSzPts val="2100"/>
              <a:buChar char="■"/>
              <a:defRPr sz="2100">
                <a:solidFill>
                  <a:schemeClr val="dk2"/>
                </a:solidFill>
              </a:defRPr>
            </a:lvl6pPr>
            <a:lvl7pPr marL="3200400" lvl="6" indent="-361950">
              <a:lnSpc>
                <a:spcPct val="115000"/>
              </a:lnSpc>
              <a:spcBef>
                <a:spcPts val="0"/>
              </a:spcBef>
              <a:spcAft>
                <a:spcPts val="0"/>
              </a:spcAft>
              <a:buClr>
                <a:schemeClr val="dk2"/>
              </a:buClr>
              <a:buSzPts val="2100"/>
              <a:buChar char="●"/>
              <a:defRPr sz="2100">
                <a:solidFill>
                  <a:schemeClr val="dk2"/>
                </a:solidFill>
              </a:defRPr>
            </a:lvl7pPr>
            <a:lvl8pPr marL="3657600" lvl="7" indent="-361950">
              <a:lnSpc>
                <a:spcPct val="115000"/>
              </a:lnSpc>
              <a:spcBef>
                <a:spcPts val="0"/>
              </a:spcBef>
              <a:spcAft>
                <a:spcPts val="0"/>
              </a:spcAft>
              <a:buClr>
                <a:schemeClr val="dk2"/>
              </a:buClr>
              <a:buSzPts val="2100"/>
              <a:buChar char="○"/>
              <a:defRPr sz="2100">
                <a:solidFill>
                  <a:schemeClr val="dk2"/>
                </a:solidFill>
              </a:defRPr>
            </a:lvl8pPr>
            <a:lvl9pPr marL="4114800" lvl="8" indent="-361950">
              <a:lnSpc>
                <a:spcPct val="115000"/>
              </a:lnSpc>
              <a:spcBef>
                <a:spcPts val="0"/>
              </a:spcBef>
              <a:spcAft>
                <a:spcPts val="0"/>
              </a:spcAft>
              <a:buClr>
                <a:schemeClr val="dk2"/>
              </a:buClr>
              <a:buSzPts val="2100"/>
              <a:buChar char="■"/>
              <a:defRPr sz="2100">
                <a:solidFill>
                  <a:schemeClr val="dk2"/>
                </a:solidFill>
              </a:defRPr>
            </a:lvl9pPr>
          </a:lstStyle>
          <a:p>
            <a:endParaRPr/>
          </a:p>
        </p:txBody>
      </p:sp>
      <p:sp>
        <p:nvSpPr>
          <p:cNvPr id="8" name="Google Shape;8;g2f9a5a3db5f_0_46"/>
          <p:cNvSpPr txBox="1">
            <a:spLocks noGrp="1"/>
          </p:cNvSpPr>
          <p:nvPr>
            <p:ph type="sldNum" idx="12"/>
          </p:nvPr>
        </p:nvSpPr>
        <p:spPr>
          <a:xfrm>
            <a:off x="11296610" y="8290163"/>
            <a:ext cx="731700" cy="699600"/>
          </a:xfrm>
          <a:prstGeom prst="rect">
            <a:avLst/>
          </a:prstGeom>
          <a:noFill/>
          <a:ln>
            <a:noFill/>
          </a:ln>
        </p:spPr>
        <p:txBody>
          <a:bodyPr spcFirstLastPara="1" wrap="square" lIns="135450" tIns="135450" rIns="135450" bIns="135450" anchor="ctr" anchorCtr="0">
            <a:normAutofit/>
          </a:bodyPr>
          <a:lstStyle>
            <a:lvl1pPr lvl="0" algn="r">
              <a:buNone/>
              <a:defRPr sz="1500">
                <a:solidFill>
                  <a:schemeClr val="dk2"/>
                </a:solidFill>
              </a:defRPr>
            </a:lvl1pPr>
            <a:lvl2pPr lvl="1" algn="r">
              <a:buNone/>
              <a:defRPr sz="1500">
                <a:solidFill>
                  <a:schemeClr val="dk2"/>
                </a:solidFill>
              </a:defRPr>
            </a:lvl2pPr>
            <a:lvl3pPr lvl="2" algn="r">
              <a:buNone/>
              <a:defRPr sz="1500">
                <a:solidFill>
                  <a:schemeClr val="dk2"/>
                </a:solidFill>
              </a:defRPr>
            </a:lvl3pPr>
            <a:lvl4pPr lvl="3" algn="r">
              <a:buNone/>
              <a:defRPr sz="1500">
                <a:solidFill>
                  <a:schemeClr val="dk2"/>
                </a:solidFill>
              </a:defRPr>
            </a:lvl4pPr>
            <a:lvl5pPr lvl="4" algn="r">
              <a:buNone/>
              <a:defRPr sz="1500">
                <a:solidFill>
                  <a:schemeClr val="dk2"/>
                </a:solidFill>
              </a:defRPr>
            </a:lvl5pPr>
            <a:lvl6pPr lvl="5" algn="r">
              <a:buNone/>
              <a:defRPr sz="1500">
                <a:solidFill>
                  <a:schemeClr val="dk2"/>
                </a:solidFill>
              </a:defRPr>
            </a:lvl6pPr>
            <a:lvl7pPr lvl="6" algn="r">
              <a:buNone/>
              <a:defRPr sz="1500">
                <a:solidFill>
                  <a:schemeClr val="dk2"/>
                </a:solidFill>
              </a:defRPr>
            </a:lvl7pPr>
            <a:lvl8pPr lvl="7" algn="r">
              <a:buNone/>
              <a:defRPr sz="1500">
                <a:solidFill>
                  <a:schemeClr val="dk2"/>
                </a:solidFill>
              </a:defRPr>
            </a:lvl8pPr>
            <a:lvl9pPr lvl="8" algn="r">
              <a:buNone/>
              <a:defRPr sz="15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C5D6E34-134B-D8FE-DB6E-E74946B3E66E}"/>
              </a:ext>
            </a:extLst>
          </p:cNvPr>
          <p:cNvSpPr/>
          <p:nvPr/>
        </p:nvSpPr>
        <p:spPr>
          <a:xfrm>
            <a:off x="0" y="0"/>
            <a:ext cx="12192000" cy="9144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useBgFill="1">
        <p:nvSpPr>
          <p:cNvPr id="8" name="Rounded Rectangle 7">
            <a:extLst>
              <a:ext uri="{FF2B5EF4-FFF2-40B4-BE49-F238E27FC236}">
                <a16:creationId xmlns:a16="http://schemas.microsoft.com/office/drawing/2014/main" id="{062808FE-50A2-5DB8-1DF7-BBBD3731F1C7}"/>
              </a:ext>
            </a:extLst>
          </p:cNvPr>
          <p:cNvSpPr/>
          <p:nvPr/>
        </p:nvSpPr>
        <p:spPr>
          <a:xfrm>
            <a:off x="84668" y="93133"/>
            <a:ext cx="12018433" cy="8923867"/>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076" name="Title Placeholder 21">
            <a:extLst>
              <a:ext uri="{FF2B5EF4-FFF2-40B4-BE49-F238E27FC236}">
                <a16:creationId xmlns:a16="http://schemas.microsoft.com/office/drawing/2014/main" id="{956B219E-DE22-E9E3-4E9D-E4733F00693F}"/>
              </a:ext>
            </a:extLst>
          </p:cNvPr>
          <p:cNvSpPr>
            <a:spLocks noGrp="1" noChangeArrowheads="1"/>
          </p:cNvSpPr>
          <p:nvPr>
            <p:ph type="title"/>
          </p:nvPr>
        </p:nvSpPr>
        <p:spPr bwMode="auto">
          <a:xfrm>
            <a:off x="1219200" y="366184"/>
            <a:ext cx="103632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3077" name="Text Placeholder 12">
            <a:extLst>
              <a:ext uri="{FF2B5EF4-FFF2-40B4-BE49-F238E27FC236}">
                <a16:creationId xmlns:a16="http://schemas.microsoft.com/office/drawing/2014/main" id="{9905FEF2-DBF0-A26E-0C4F-B29A25C5AF71}"/>
              </a:ext>
            </a:extLst>
          </p:cNvPr>
          <p:cNvSpPr>
            <a:spLocks noGrp="1" noChangeArrowheads="1"/>
          </p:cNvSpPr>
          <p:nvPr>
            <p:ph type="body" idx="1"/>
          </p:nvPr>
        </p:nvSpPr>
        <p:spPr bwMode="auto">
          <a:xfrm>
            <a:off x="1219200" y="1930400"/>
            <a:ext cx="103632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5F86CDDC-7359-EB1A-716D-E7D048C609D3}"/>
              </a:ext>
            </a:extLst>
          </p:cNvPr>
          <p:cNvSpPr>
            <a:spLocks noGrp="1"/>
          </p:cNvSpPr>
          <p:nvPr>
            <p:ph type="dt" sz="half" idx="2"/>
          </p:nvPr>
        </p:nvSpPr>
        <p:spPr>
          <a:xfrm>
            <a:off x="8229600" y="8255000"/>
            <a:ext cx="3302000" cy="635000"/>
          </a:xfrm>
          <a:prstGeom prst="rect">
            <a:avLst/>
          </a:prstGeom>
        </p:spPr>
        <p:txBody>
          <a:bodyPr anchor="ctr" anchorCtr="0"/>
          <a:lstStyle>
            <a:lvl1pPr algn="r" eaLnBrk="1" fontAlgn="auto" latinLnBrk="0" hangingPunct="1">
              <a:spcBef>
                <a:spcPts val="0"/>
              </a:spcBef>
              <a:spcAft>
                <a:spcPts val="0"/>
              </a:spcAft>
              <a:defRPr kumimoji="0" sz="1867">
                <a:solidFill>
                  <a:schemeClr val="tx2"/>
                </a:solidFill>
                <a:latin typeface="+mn-lt"/>
                <a:cs typeface="+mn-cs"/>
              </a:defRPr>
            </a:lvl1pPr>
          </a:lstStyle>
          <a:p>
            <a:pPr>
              <a:defRPr/>
            </a:pPr>
            <a:fld id="{7E1BA6D9-7D2A-4ADC-B8CA-D9543B66CCC1}" type="datetime1">
              <a:rPr lang="en-US"/>
              <a:pPr>
                <a:defRPr/>
              </a:pPr>
              <a:t>5/11/2025</a:t>
            </a:fld>
            <a:endParaRPr lang="en-US" dirty="0"/>
          </a:p>
        </p:txBody>
      </p:sp>
      <p:sp>
        <p:nvSpPr>
          <p:cNvPr id="3" name="Footer Placeholder 2">
            <a:extLst>
              <a:ext uri="{FF2B5EF4-FFF2-40B4-BE49-F238E27FC236}">
                <a16:creationId xmlns:a16="http://schemas.microsoft.com/office/drawing/2014/main" id="{BE535081-9016-3F8E-DC21-E69D75F94BA2}"/>
              </a:ext>
            </a:extLst>
          </p:cNvPr>
          <p:cNvSpPr>
            <a:spLocks noGrp="1"/>
          </p:cNvSpPr>
          <p:nvPr>
            <p:ph type="ftr" sz="quarter" idx="3"/>
          </p:nvPr>
        </p:nvSpPr>
        <p:spPr>
          <a:xfrm>
            <a:off x="1219200" y="8229600"/>
            <a:ext cx="6502400" cy="609600"/>
          </a:xfrm>
          <a:prstGeom prst="rect">
            <a:avLst/>
          </a:prstGeom>
        </p:spPr>
        <p:txBody>
          <a:bodyPr anchor="ctr" anchorCtr="0"/>
          <a:lstStyle>
            <a:lvl1pPr eaLnBrk="1" fontAlgn="auto" latinLnBrk="0" hangingPunct="1">
              <a:spcBef>
                <a:spcPts val="0"/>
              </a:spcBef>
              <a:spcAft>
                <a:spcPts val="0"/>
              </a:spcAft>
              <a:defRPr kumimoji="0" sz="1867">
                <a:solidFill>
                  <a:schemeClr val="tx2"/>
                </a:solidFill>
                <a:latin typeface="+mn-lt"/>
                <a:cs typeface="+mn-cs"/>
              </a:defRPr>
            </a:lvl1pPr>
          </a:lstStyle>
          <a:p>
            <a:pPr>
              <a:defRPr/>
            </a:pPr>
            <a:r>
              <a:rPr lang="en-US"/>
              <a:t>Autonomous Robots -- Dr. Zawar Qayyum, 2010</a:t>
            </a:r>
          </a:p>
        </p:txBody>
      </p:sp>
      <p:sp>
        <p:nvSpPr>
          <p:cNvPr id="23" name="Slide Number Placeholder 22">
            <a:extLst>
              <a:ext uri="{FF2B5EF4-FFF2-40B4-BE49-F238E27FC236}">
                <a16:creationId xmlns:a16="http://schemas.microsoft.com/office/drawing/2014/main" id="{223E63D8-DD59-32DE-67D4-552CAF3B98CC}"/>
              </a:ext>
            </a:extLst>
          </p:cNvPr>
          <p:cNvSpPr>
            <a:spLocks noGrp="1"/>
          </p:cNvSpPr>
          <p:nvPr>
            <p:ph type="sldNum" sz="quarter" idx="4"/>
          </p:nvPr>
        </p:nvSpPr>
        <p:spPr>
          <a:xfrm>
            <a:off x="194733" y="8280400"/>
            <a:ext cx="609600" cy="6096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867">
                <a:solidFill>
                  <a:srgbClr val="FFFFFF"/>
                </a:solidFill>
                <a:latin typeface="+mj-lt"/>
                <a:ea typeface="+mj-ea"/>
                <a:cs typeface="+mj-cs"/>
              </a:defRPr>
            </a:lvl1pPr>
          </a:lstStyle>
          <a:p>
            <a:pPr>
              <a:defRPr/>
            </a:pPr>
            <a:fld id="{5BFCD0E5-FBD9-4A1B-A2CC-60F5B8302295}" type="slidenum">
              <a:rPr lang="en-US"/>
              <a:pPr>
                <a:defRPr/>
              </a:pPr>
              <a:t>‹#›</a:t>
            </a:fld>
            <a:endParaRPr lang="en-US" dirty="0"/>
          </a:p>
        </p:txBody>
      </p:sp>
    </p:spTree>
    <p:extLst>
      <p:ext uri="{BB962C8B-B14F-4D97-AF65-F5344CB8AC3E}">
        <p14:creationId xmlns:p14="http://schemas.microsoft.com/office/powerpoint/2010/main" val="1420633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rtl="0" eaLnBrk="0" fontAlgn="base" hangingPunct="0">
        <a:spcBef>
          <a:spcPct val="0"/>
        </a:spcBef>
        <a:spcAft>
          <a:spcPct val="0"/>
        </a:spcAft>
        <a:defRPr sz="5333" kern="1200">
          <a:solidFill>
            <a:schemeClr val="tx2"/>
          </a:solidFill>
          <a:latin typeface="+mj-lt"/>
          <a:ea typeface="+mj-ea"/>
          <a:cs typeface="+mj-cs"/>
        </a:defRPr>
      </a:lvl1pPr>
      <a:lvl2pPr algn="l" rtl="0" eaLnBrk="0" fontAlgn="base" hangingPunct="0">
        <a:spcBef>
          <a:spcPct val="0"/>
        </a:spcBef>
        <a:spcAft>
          <a:spcPct val="0"/>
        </a:spcAft>
        <a:defRPr sz="5333">
          <a:solidFill>
            <a:schemeClr val="tx2"/>
          </a:solidFill>
          <a:latin typeface="Franklin Gothic Book"/>
        </a:defRPr>
      </a:lvl2pPr>
      <a:lvl3pPr algn="l" rtl="0" eaLnBrk="0" fontAlgn="base" hangingPunct="0">
        <a:spcBef>
          <a:spcPct val="0"/>
        </a:spcBef>
        <a:spcAft>
          <a:spcPct val="0"/>
        </a:spcAft>
        <a:defRPr sz="5333">
          <a:solidFill>
            <a:schemeClr val="tx2"/>
          </a:solidFill>
          <a:latin typeface="Franklin Gothic Book"/>
        </a:defRPr>
      </a:lvl3pPr>
      <a:lvl4pPr algn="l" rtl="0" eaLnBrk="0" fontAlgn="base" hangingPunct="0">
        <a:spcBef>
          <a:spcPct val="0"/>
        </a:spcBef>
        <a:spcAft>
          <a:spcPct val="0"/>
        </a:spcAft>
        <a:defRPr sz="5333">
          <a:solidFill>
            <a:schemeClr val="tx2"/>
          </a:solidFill>
          <a:latin typeface="Franklin Gothic Book"/>
        </a:defRPr>
      </a:lvl4pPr>
      <a:lvl5pPr algn="l" rtl="0" eaLnBrk="0" fontAlgn="base" hangingPunct="0">
        <a:spcBef>
          <a:spcPct val="0"/>
        </a:spcBef>
        <a:spcAft>
          <a:spcPct val="0"/>
        </a:spcAft>
        <a:defRPr sz="5333">
          <a:solidFill>
            <a:schemeClr val="tx2"/>
          </a:solidFill>
          <a:latin typeface="Franklin Gothic Book"/>
        </a:defRPr>
      </a:lvl5pPr>
      <a:lvl6pPr marL="609585" algn="l" rtl="0" fontAlgn="base">
        <a:spcBef>
          <a:spcPct val="0"/>
        </a:spcBef>
        <a:spcAft>
          <a:spcPct val="0"/>
        </a:spcAft>
        <a:defRPr sz="5333">
          <a:solidFill>
            <a:schemeClr val="tx2"/>
          </a:solidFill>
          <a:latin typeface="Franklin Gothic Book"/>
        </a:defRPr>
      </a:lvl6pPr>
      <a:lvl7pPr marL="1219170" algn="l" rtl="0" fontAlgn="base">
        <a:spcBef>
          <a:spcPct val="0"/>
        </a:spcBef>
        <a:spcAft>
          <a:spcPct val="0"/>
        </a:spcAft>
        <a:defRPr sz="5333">
          <a:solidFill>
            <a:schemeClr val="tx2"/>
          </a:solidFill>
          <a:latin typeface="Franklin Gothic Book"/>
        </a:defRPr>
      </a:lvl7pPr>
      <a:lvl8pPr marL="1828754" algn="l" rtl="0" fontAlgn="base">
        <a:spcBef>
          <a:spcPct val="0"/>
        </a:spcBef>
        <a:spcAft>
          <a:spcPct val="0"/>
        </a:spcAft>
        <a:defRPr sz="5333">
          <a:solidFill>
            <a:schemeClr val="tx2"/>
          </a:solidFill>
          <a:latin typeface="Franklin Gothic Book"/>
        </a:defRPr>
      </a:lvl8pPr>
      <a:lvl9pPr marL="2438339" algn="l" rtl="0" fontAlgn="base">
        <a:spcBef>
          <a:spcPct val="0"/>
        </a:spcBef>
        <a:spcAft>
          <a:spcPct val="0"/>
        </a:spcAft>
        <a:defRPr sz="5333">
          <a:solidFill>
            <a:schemeClr val="tx2"/>
          </a:solidFill>
          <a:latin typeface="Franklin Gothic Book"/>
        </a:defRPr>
      </a:lvl9pPr>
    </p:titleStyle>
    <p:bodyStyle>
      <a:lvl1pPr marL="364058" indent="-364058" algn="l" rtl="0" eaLnBrk="0" fontAlgn="base" hangingPunct="0">
        <a:spcBef>
          <a:spcPts val="767"/>
        </a:spcBef>
        <a:spcAft>
          <a:spcPct val="0"/>
        </a:spcAft>
        <a:buClr>
          <a:schemeClr val="accent1"/>
        </a:buClr>
        <a:buSzPct val="85000"/>
        <a:buFont typeface="Wingdings 2" panose="05020102010507070707" pitchFamily="18" charset="2"/>
        <a:buChar char=""/>
        <a:defRPr sz="3467" kern="1200">
          <a:solidFill>
            <a:schemeClr val="tx1"/>
          </a:solidFill>
          <a:latin typeface="+mn-lt"/>
          <a:ea typeface="+mn-ea"/>
          <a:cs typeface="+mn-cs"/>
        </a:defRPr>
      </a:lvl1pPr>
      <a:lvl2pPr marL="730232" indent="-304792" algn="l" rtl="0" eaLnBrk="0" fontAlgn="base" hangingPunct="0">
        <a:spcBef>
          <a:spcPts val="500"/>
        </a:spcBef>
        <a:spcAft>
          <a:spcPct val="0"/>
        </a:spcAft>
        <a:buClr>
          <a:schemeClr val="accent2"/>
        </a:buClr>
        <a:buSzPct val="85000"/>
        <a:buFont typeface="Wingdings 2" panose="05020102010507070707" pitchFamily="18" charset="2"/>
        <a:buChar char=""/>
        <a:defRPr sz="3200" kern="1200">
          <a:solidFill>
            <a:schemeClr val="tx1"/>
          </a:solidFill>
          <a:latin typeface="+mn-lt"/>
          <a:ea typeface="+mn-ea"/>
          <a:cs typeface="+mn-cs"/>
        </a:defRPr>
      </a:lvl2pPr>
      <a:lvl3pPr marL="1096406" indent="-304792" algn="l" rtl="0" eaLnBrk="0" fontAlgn="base" hangingPunct="0">
        <a:spcBef>
          <a:spcPts val="500"/>
        </a:spcBef>
        <a:spcAft>
          <a:spcPct val="0"/>
        </a:spcAft>
        <a:buClr>
          <a:srgbClr val="E6B1AB"/>
        </a:buClr>
        <a:buSzPct val="85000"/>
        <a:buFont typeface="Wingdings 2" panose="05020102010507070707" pitchFamily="18" charset="2"/>
        <a:buChar char=""/>
        <a:defRPr sz="2667" kern="1200">
          <a:solidFill>
            <a:schemeClr val="tx1"/>
          </a:solidFill>
          <a:latin typeface="+mn-lt"/>
          <a:ea typeface="+mn-ea"/>
          <a:cs typeface="+mn-cs"/>
        </a:defRPr>
      </a:lvl3pPr>
      <a:lvl4pPr marL="1462581" indent="-304792" algn="l" rtl="0" eaLnBrk="0" fontAlgn="base" hangingPunct="0">
        <a:spcBef>
          <a:spcPts val="500"/>
        </a:spcBef>
        <a:spcAft>
          <a:spcPct val="0"/>
        </a:spcAft>
        <a:buClr>
          <a:srgbClr val="A28E6A"/>
        </a:buClr>
        <a:buSzPct val="80000"/>
        <a:buFont typeface="Wingdings 2" panose="05020102010507070707" pitchFamily="18" charset="2"/>
        <a:buChar char=""/>
        <a:defRPr sz="2667" kern="1200">
          <a:solidFill>
            <a:schemeClr val="tx1"/>
          </a:solidFill>
          <a:latin typeface="+mn-lt"/>
          <a:ea typeface="+mn-ea"/>
          <a:cs typeface="+mn-cs"/>
        </a:defRPr>
      </a:lvl4pPr>
      <a:lvl5pPr marL="1828754" indent="-304792" algn="l" rtl="0" eaLnBrk="0" fontAlgn="base" hangingPunct="0">
        <a:spcBef>
          <a:spcPts val="500"/>
        </a:spcBef>
        <a:spcAft>
          <a:spcPct val="0"/>
        </a:spcAft>
        <a:buClr>
          <a:srgbClr val="A28E6A"/>
        </a:buClr>
        <a:buChar char="o"/>
        <a:defRPr sz="2667" kern="1200">
          <a:solidFill>
            <a:schemeClr val="tx1"/>
          </a:solidFill>
          <a:latin typeface="+mn-lt"/>
          <a:ea typeface="+mn-ea"/>
          <a:cs typeface="+mn-cs"/>
        </a:defRPr>
      </a:lvl5pPr>
      <a:lvl6pPr marL="2194505" indent="-304792" algn="l" rtl="0" eaLnBrk="1" latinLnBrk="0" hangingPunct="1">
        <a:spcBef>
          <a:spcPts val="493"/>
        </a:spcBef>
        <a:buClr>
          <a:schemeClr val="accent3"/>
        </a:buClr>
        <a:buChar char="•"/>
        <a:defRPr kumimoji="0" sz="2400" kern="1200" baseline="0">
          <a:solidFill>
            <a:schemeClr val="tx1"/>
          </a:solidFill>
          <a:latin typeface="+mn-lt"/>
          <a:ea typeface="+mn-ea"/>
          <a:cs typeface="+mn-cs"/>
        </a:defRPr>
      </a:lvl6pPr>
      <a:lvl7pPr marL="2560256" indent="-304792" algn="l" rtl="0" eaLnBrk="1" latinLnBrk="0" hangingPunct="1">
        <a:spcBef>
          <a:spcPts val="493"/>
        </a:spcBef>
        <a:buClr>
          <a:schemeClr val="accent2"/>
        </a:buClr>
        <a:buChar char="•"/>
        <a:defRPr kumimoji="0" sz="2400" kern="1200">
          <a:solidFill>
            <a:schemeClr val="tx1"/>
          </a:solidFill>
          <a:latin typeface="+mn-lt"/>
          <a:ea typeface="+mn-ea"/>
          <a:cs typeface="+mn-cs"/>
        </a:defRPr>
      </a:lvl7pPr>
      <a:lvl8pPr marL="2926007" indent="-304792" algn="l" rtl="0" eaLnBrk="1" latinLnBrk="0" hangingPunct="1">
        <a:spcBef>
          <a:spcPts val="493"/>
        </a:spcBef>
        <a:buClr>
          <a:schemeClr val="accent1">
            <a:tint val="60000"/>
          </a:schemeClr>
        </a:buClr>
        <a:buChar char="•"/>
        <a:defRPr kumimoji="0" sz="2400" kern="1200">
          <a:solidFill>
            <a:schemeClr val="tx1"/>
          </a:solidFill>
          <a:latin typeface="+mn-lt"/>
          <a:ea typeface="+mn-ea"/>
          <a:cs typeface="+mn-cs"/>
        </a:defRPr>
      </a:lvl8pPr>
      <a:lvl9pPr marL="3291758" indent="-304792" algn="l" rtl="0" eaLnBrk="1" latinLnBrk="0" hangingPunct="1">
        <a:spcBef>
          <a:spcPts val="493"/>
        </a:spcBef>
        <a:buClr>
          <a:schemeClr val="accent2">
            <a:tint val="60000"/>
          </a:schemeClr>
        </a:buClr>
        <a:buChar char="•"/>
        <a:defRPr kumimoji="0" sz="24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85" algn="l" rtl="0" eaLnBrk="1" latinLnBrk="0" hangingPunct="1">
        <a:defRPr kumimoji="0" kern="1200">
          <a:solidFill>
            <a:schemeClr val="tx1"/>
          </a:solidFill>
          <a:latin typeface="+mn-lt"/>
          <a:ea typeface="+mn-ea"/>
          <a:cs typeface="+mn-cs"/>
        </a:defRPr>
      </a:lvl2pPr>
      <a:lvl3pPr marL="1219170" algn="l" rtl="0" eaLnBrk="1" latinLnBrk="0" hangingPunct="1">
        <a:defRPr kumimoji="0" kern="1200">
          <a:solidFill>
            <a:schemeClr val="tx1"/>
          </a:solidFill>
          <a:latin typeface="+mn-lt"/>
          <a:ea typeface="+mn-ea"/>
          <a:cs typeface="+mn-cs"/>
        </a:defRPr>
      </a:lvl3pPr>
      <a:lvl4pPr marL="1828754" algn="l" rtl="0" eaLnBrk="1" latinLnBrk="0" hangingPunct="1">
        <a:defRPr kumimoji="0" kern="1200">
          <a:solidFill>
            <a:schemeClr val="tx1"/>
          </a:solidFill>
          <a:latin typeface="+mn-lt"/>
          <a:ea typeface="+mn-ea"/>
          <a:cs typeface="+mn-cs"/>
        </a:defRPr>
      </a:lvl4pPr>
      <a:lvl5pPr marL="2438339" algn="l" rtl="0" eaLnBrk="1" latinLnBrk="0" hangingPunct="1">
        <a:defRPr kumimoji="0" kern="1200">
          <a:solidFill>
            <a:schemeClr val="tx1"/>
          </a:solidFill>
          <a:latin typeface="+mn-lt"/>
          <a:ea typeface="+mn-ea"/>
          <a:cs typeface="+mn-cs"/>
        </a:defRPr>
      </a:lvl5pPr>
      <a:lvl6pPr marL="3047924" algn="l" rtl="0" eaLnBrk="1" latinLnBrk="0" hangingPunct="1">
        <a:defRPr kumimoji="0" kern="1200">
          <a:solidFill>
            <a:schemeClr val="tx1"/>
          </a:solidFill>
          <a:latin typeface="+mn-lt"/>
          <a:ea typeface="+mn-ea"/>
          <a:cs typeface="+mn-cs"/>
        </a:defRPr>
      </a:lvl6pPr>
      <a:lvl7pPr marL="3657509" algn="l" rtl="0" eaLnBrk="1" latinLnBrk="0" hangingPunct="1">
        <a:defRPr kumimoji="0" kern="1200">
          <a:solidFill>
            <a:schemeClr val="tx1"/>
          </a:solidFill>
          <a:latin typeface="+mn-lt"/>
          <a:ea typeface="+mn-ea"/>
          <a:cs typeface="+mn-cs"/>
        </a:defRPr>
      </a:lvl7pPr>
      <a:lvl8pPr marL="4267093" algn="l" rtl="0" eaLnBrk="1" latinLnBrk="0" hangingPunct="1">
        <a:defRPr kumimoji="0" kern="1200">
          <a:solidFill>
            <a:schemeClr val="tx1"/>
          </a:solidFill>
          <a:latin typeface="+mn-lt"/>
          <a:ea typeface="+mn-ea"/>
          <a:cs typeface="+mn-cs"/>
        </a:defRPr>
      </a:lvl8pPr>
      <a:lvl9pPr marL="487667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2">
            <a:extLst>
              <a:ext uri="{FF2B5EF4-FFF2-40B4-BE49-F238E27FC236}">
                <a16:creationId xmlns:a16="http://schemas.microsoft.com/office/drawing/2014/main" id="{B9B91E07-A43A-51E4-7D93-A068DBA2F61F}"/>
              </a:ext>
            </a:extLst>
          </p:cNvPr>
          <p:cNvSpPr>
            <a:spLocks noGrp="1" noChangeArrowheads="1"/>
          </p:cNvSpPr>
          <p:nvPr>
            <p:ph type="ctrTitle"/>
          </p:nvPr>
        </p:nvSpPr>
        <p:spPr>
          <a:xfrm>
            <a:off x="609600" y="2008718"/>
            <a:ext cx="10972800" cy="1960033"/>
          </a:xfrm>
        </p:spPr>
        <p:txBody>
          <a:bodyPr/>
          <a:lstStyle/>
          <a:p>
            <a:pPr eaLnBrk="1" hangingPunct="1"/>
            <a:r>
              <a:rPr lang="en-US" altLang="en-US" dirty="0">
                <a:solidFill>
                  <a:srgbClr val="000099"/>
                </a:solidFill>
                <a:latin typeface="Arial Black" panose="020B0A04020102020204" pitchFamily="34" charset="0"/>
              </a:rPr>
              <a:t>GE-161</a:t>
            </a:r>
            <a:br>
              <a:rPr altLang="en-US" dirty="0">
                <a:solidFill>
                  <a:srgbClr val="000099"/>
                </a:solidFill>
                <a:latin typeface="Arial Black" panose="020B0A04020102020204" pitchFamily="34" charset="0"/>
              </a:rPr>
            </a:br>
            <a:r>
              <a:rPr lang="en-US" altLang="en-US" dirty="0">
                <a:solidFill>
                  <a:srgbClr val="FFFF00"/>
                </a:solidFill>
                <a:latin typeface="Arial Black" panose="020B0A04020102020204" pitchFamily="34" charset="0"/>
              </a:rPr>
              <a:t>Discrete Structures</a:t>
            </a:r>
            <a:endParaRPr altLang="en-US" dirty="0">
              <a:solidFill>
                <a:srgbClr val="FFFF00"/>
              </a:solidFill>
              <a:latin typeface="Arial Black" panose="020B0A04020102020204" pitchFamily="34" charset="0"/>
            </a:endParaRPr>
          </a:p>
        </p:txBody>
      </p:sp>
      <p:sp>
        <p:nvSpPr>
          <p:cNvPr id="2" name="Rectangle 2">
            <a:extLst>
              <a:ext uri="{FF2B5EF4-FFF2-40B4-BE49-F238E27FC236}">
                <a16:creationId xmlns:a16="http://schemas.microsoft.com/office/drawing/2014/main" id="{E319A133-35B9-6182-830B-3F196C0D4674}"/>
              </a:ext>
            </a:extLst>
          </p:cNvPr>
          <p:cNvSpPr txBox="1">
            <a:spLocks noChangeArrowheads="1"/>
          </p:cNvSpPr>
          <p:nvPr/>
        </p:nvSpPr>
        <p:spPr bwMode="auto">
          <a:xfrm>
            <a:off x="1727200" y="4379384"/>
            <a:ext cx="8636000" cy="1477719"/>
          </a:xfrm>
          <a:prstGeom prst="rect">
            <a:avLst/>
          </a:prstGeom>
          <a:noFill/>
          <a:ln w="19050">
            <a:solidFill>
              <a:schemeClr val="tx1"/>
            </a:solidFill>
          </a:ln>
        </p:spPr>
        <p:txBody>
          <a:bodyPr anchor="ct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a:lstStyle>
          <a:p>
            <a:pPr marL="0" marR="0" lvl="0" indent="0" algn="ctr" defTabSz="1219170" rtl="0" eaLnBrk="1" fontAlgn="base" latinLnBrk="0" hangingPunct="1">
              <a:lnSpc>
                <a:spcPct val="100000"/>
              </a:lnSpc>
              <a:spcBef>
                <a:spcPts val="1800"/>
              </a:spcBef>
              <a:spcAft>
                <a:spcPts val="1800"/>
              </a:spcAft>
              <a:buClrTx/>
              <a:buSzTx/>
              <a:buFontTx/>
              <a:buNone/>
              <a:tabLst/>
              <a:defRPr/>
            </a:pPr>
            <a:r>
              <a:rPr kumimoji="0" lang="en-US" sz="4000" b="1" i="0" u="none" strike="noStrike" kern="0" cap="none" spc="0" normalizeH="0" baseline="0" noProof="0" dirty="0">
                <a:ln>
                  <a:noFill/>
                </a:ln>
                <a:solidFill>
                  <a:srgbClr val="0000FF"/>
                </a:solidFill>
                <a:effectLst/>
                <a:uLnTx/>
                <a:uFillTx/>
                <a:latin typeface="Tahoma"/>
                <a:ea typeface="+mj-ea"/>
                <a:cs typeface="+mj-cs"/>
              </a:rPr>
              <a:t>Unit 6:</a:t>
            </a:r>
            <a:r>
              <a:rPr kumimoji="0" lang="en-US" sz="4000" b="1" i="0" u="none" strike="noStrike" kern="0" cap="none" spc="0" normalizeH="0" baseline="0" noProof="0" dirty="0">
                <a:ln>
                  <a:noFill/>
                </a:ln>
                <a:solidFill>
                  <a:srgbClr val="C00000"/>
                </a:solidFill>
                <a:effectLst/>
                <a:uLnTx/>
                <a:uFillTx/>
                <a:latin typeface="Tahoma"/>
                <a:ea typeface="+mj-ea"/>
                <a:cs typeface="+mj-cs"/>
              </a:rPr>
              <a:t> </a:t>
            </a:r>
            <a:br>
              <a:rPr kumimoji="0" lang="en-US" sz="4000" b="1" i="0" u="none" strike="noStrike" kern="0" cap="none" spc="0" normalizeH="0" baseline="0" noProof="0" dirty="0">
                <a:ln>
                  <a:noFill/>
                </a:ln>
                <a:solidFill>
                  <a:srgbClr val="333399"/>
                </a:solidFill>
                <a:effectLst/>
                <a:uLnTx/>
                <a:uFillTx/>
                <a:latin typeface="Tahoma"/>
                <a:ea typeface="+mj-ea"/>
                <a:cs typeface="+mj-cs"/>
              </a:rPr>
            </a:br>
            <a:r>
              <a:rPr kumimoji="0" lang="en-US" sz="4000" b="1" i="0" u="none" strike="noStrike" kern="0" cap="none" spc="0" normalizeH="0" baseline="0" noProof="0" dirty="0">
                <a:ln>
                  <a:noFill/>
                </a:ln>
                <a:solidFill>
                  <a:srgbClr val="C00000"/>
                </a:solidFill>
                <a:effectLst/>
                <a:uLnTx/>
                <a:uFillTx/>
                <a:latin typeface="Tahoma"/>
                <a:ea typeface="+mj-ea"/>
                <a:cs typeface="+mj-cs"/>
              </a:rPr>
              <a:t>Number Theory</a:t>
            </a:r>
            <a:endParaRPr kumimoji="0" lang="en-US" sz="4000" b="0" i="0" u="none" strike="noStrike" kern="0" cap="none" spc="0" normalizeH="0" baseline="0" noProof="0" dirty="0">
              <a:ln>
                <a:noFill/>
              </a:ln>
              <a:solidFill>
                <a:srgbClr val="000000"/>
              </a:solidFill>
              <a:effectLst/>
              <a:uLnTx/>
              <a:uFillTx/>
              <a:latin typeface="Tahoma"/>
              <a:ea typeface="+mj-ea"/>
              <a:cs typeface="+mj-cs"/>
            </a:endParaRPr>
          </a:p>
        </p:txBody>
      </p:sp>
      <p:sp>
        <p:nvSpPr>
          <p:cNvPr id="7" name="Rectangle 2">
            <a:extLst>
              <a:ext uri="{FF2B5EF4-FFF2-40B4-BE49-F238E27FC236}">
                <a16:creationId xmlns:a16="http://schemas.microsoft.com/office/drawing/2014/main" id="{E0DBF092-B2C7-1E42-D4C2-5403433876B7}"/>
              </a:ext>
            </a:extLst>
          </p:cNvPr>
          <p:cNvSpPr txBox="1">
            <a:spLocks noChangeArrowheads="1"/>
          </p:cNvSpPr>
          <p:nvPr/>
        </p:nvSpPr>
        <p:spPr bwMode="auto">
          <a:xfrm>
            <a:off x="1727200" y="6036793"/>
            <a:ext cx="8636000" cy="1974849"/>
          </a:xfrm>
          <a:prstGeom prst="rect">
            <a:avLst/>
          </a:prstGeom>
          <a:noFill/>
          <a:ln w="19050">
            <a:solidFill>
              <a:srgbClr val="000000"/>
            </a:solidFill>
            <a:miter lim="800000"/>
            <a:headEnd/>
            <a:tailEnd/>
          </a:ln>
        </p:spPr>
        <p:txBody>
          <a:bodyPr anchor="ctr"/>
          <a:lst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a:lstStyle>
          <a:p>
            <a:pPr marL="0" marR="0" lvl="0" indent="0" algn="ctr" defTabSz="1219170" rtl="0" eaLnBrk="1" fontAlgn="base" latinLnBrk="0" hangingPunct="1">
              <a:lnSpc>
                <a:spcPct val="100000"/>
              </a:lnSpc>
              <a:spcBef>
                <a:spcPts val="2400"/>
              </a:spcBef>
              <a:spcAft>
                <a:spcPts val="800"/>
              </a:spcAft>
              <a:buClrTx/>
              <a:buSzTx/>
              <a:buFontTx/>
              <a:buNone/>
              <a:tabLst/>
              <a:defRPr/>
            </a:pPr>
            <a:br>
              <a:rPr kumimoji="0" lang="en-US" sz="4267" b="1" i="0" u="none" strike="noStrike" kern="0" cap="none" spc="0" normalizeH="0" baseline="0" noProof="0" dirty="0">
                <a:ln>
                  <a:noFill/>
                </a:ln>
                <a:solidFill>
                  <a:srgbClr val="C00000"/>
                </a:solidFill>
                <a:effectLst/>
                <a:uLnTx/>
                <a:uFillTx/>
                <a:latin typeface="Tahoma"/>
                <a:ea typeface="+mj-ea"/>
                <a:cs typeface="+mj-cs"/>
              </a:rPr>
            </a:br>
            <a:r>
              <a:rPr kumimoji="0" lang="en-US" sz="4000" b="1" i="0" u="none" strike="noStrike" kern="0" cap="none" spc="0" normalizeH="0" baseline="0" noProof="0" dirty="0">
                <a:ln>
                  <a:noFill/>
                </a:ln>
                <a:solidFill>
                  <a:srgbClr val="0000FF"/>
                </a:solidFill>
                <a:effectLst/>
                <a:uLnTx/>
                <a:uFillTx/>
                <a:latin typeface="Tahoma"/>
                <a:ea typeface="+mj-ea"/>
                <a:cs typeface="+mj-cs"/>
              </a:rPr>
              <a:t>Dr. Asif Sohail</a:t>
            </a:r>
            <a:br>
              <a:rPr kumimoji="0" lang="en-US" sz="3733" b="1" i="0" u="none" strike="noStrike" kern="0" cap="none" spc="0" normalizeH="0" baseline="0" noProof="0" dirty="0">
                <a:ln>
                  <a:noFill/>
                </a:ln>
                <a:solidFill>
                  <a:srgbClr val="333399"/>
                </a:solidFill>
                <a:effectLst/>
                <a:uLnTx/>
                <a:uFillTx/>
                <a:latin typeface="Tahoma"/>
                <a:ea typeface="+mj-ea"/>
                <a:cs typeface="+mj-cs"/>
              </a:rPr>
            </a:br>
            <a:br>
              <a:rPr kumimoji="0" lang="en-US" sz="1600" b="1" i="0" u="none" strike="noStrike" kern="0" cap="none" spc="0" normalizeH="0" baseline="0" noProof="0" dirty="0">
                <a:ln>
                  <a:noFill/>
                </a:ln>
                <a:solidFill>
                  <a:srgbClr val="333399"/>
                </a:solidFill>
                <a:effectLst/>
                <a:uLnTx/>
                <a:uFillTx/>
                <a:latin typeface="Tahoma"/>
                <a:ea typeface="+mj-ea"/>
                <a:cs typeface="+mj-cs"/>
              </a:rPr>
            </a:br>
            <a:r>
              <a:rPr kumimoji="0" lang="en-US" altLang="en-US" sz="2667" b="0" i="0" u="none" strike="noStrike" kern="0" cap="none" spc="0" normalizeH="0" baseline="0" noProof="0" dirty="0">
                <a:ln>
                  <a:noFill/>
                </a:ln>
                <a:solidFill>
                  <a:srgbClr val="000000"/>
                </a:solidFill>
                <a:effectLst/>
                <a:uLnTx/>
                <a:uFillTx/>
                <a:latin typeface="Tahoma"/>
                <a:ea typeface="+mj-ea"/>
                <a:cs typeface="+mj-cs"/>
              </a:rPr>
              <a:t>University of the Punjab</a:t>
            </a:r>
            <a:br>
              <a:rPr kumimoji="0" lang="en-US" altLang="en-US" sz="2667" b="0" i="0" u="none" strike="noStrike" kern="0" cap="none" spc="0" normalizeH="0" baseline="0" noProof="0" dirty="0">
                <a:ln>
                  <a:noFill/>
                </a:ln>
                <a:solidFill>
                  <a:srgbClr val="000000"/>
                </a:solidFill>
                <a:effectLst/>
                <a:uLnTx/>
                <a:uFillTx/>
                <a:latin typeface="Tahoma"/>
                <a:ea typeface="+mj-ea"/>
                <a:cs typeface="+mj-cs"/>
              </a:rPr>
            </a:br>
            <a:r>
              <a:rPr kumimoji="0" lang="en-US" altLang="en-US" sz="2667" b="0" i="0" u="none" strike="noStrike" kern="0" cap="none" spc="0" normalizeH="0" baseline="0" noProof="0" dirty="0">
                <a:ln>
                  <a:noFill/>
                </a:ln>
                <a:solidFill>
                  <a:srgbClr val="000000"/>
                </a:solidFill>
                <a:effectLst/>
                <a:uLnTx/>
                <a:uFillTx/>
                <a:latin typeface="Tahoma"/>
                <a:ea typeface="+mj-ea"/>
                <a:cs typeface="+mj-cs"/>
              </a:rPr>
              <a:t>Department of Information Technology, FCIT</a:t>
            </a:r>
            <a:br>
              <a:rPr kumimoji="0" lang="de-AT" altLang="en-US" sz="2400" b="0" i="0" u="none" strike="noStrike" kern="0" cap="none" spc="0" normalizeH="0" baseline="0" noProof="0" dirty="0">
                <a:ln>
                  <a:noFill/>
                </a:ln>
                <a:solidFill>
                  <a:srgbClr val="000000"/>
                </a:solidFill>
                <a:effectLst/>
                <a:uLnTx/>
                <a:uFillTx/>
                <a:latin typeface="Tahoma"/>
                <a:ea typeface="+mj-ea"/>
                <a:cs typeface="+mj-cs"/>
              </a:rPr>
            </a:br>
            <a:endParaRPr kumimoji="0" lang="en-US" sz="4267" b="0" i="0" u="none" strike="noStrike" kern="0" cap="none" spc="0" normalizeH="0" baseline="0" noProof="0" dirty="0">
              <a:ln>
                <a:noFill/>
              </a:ln>
              <a:solidFill>
                <a:srgbClr val="000000"/>
              </a:solidFill>
              <a:effectLst/>
              <a:uLnTx/>
              <a:uFillTx/>
              <a:latin typeface="Tahoma"/>
              <a:ea typeface="+mj-ea"/>
              <a:cs typeface="+mj-cs"/>
            </a:endParaRPr>
          </a:p>
        </p:txBody>
      </p:sp>
      <p:sp>
        <p:nvSpPr>
          <p:cNvPr id="3" name="TextBox 2">
            <a:extLst>
              <a:ext uri="{FF2B5EF4-FFF2-40B4-BE49-F238E27FC236}">
                <a16:creationId xmlns:a16="http://schemas.microsoft.com/office/drawing/2014/main" id="{81582AEE-86D9-C6D4-92BC-46A6BEB01042}"/>
              </a:ext>
            </a:extLst>
          </p:cNvPr>
          <p:cNvSpPr txBox="1"/>
          <p:nvPr/>
        </p:nvSpPr>
        <p:spPr>
          <a:xfrm>
            <a:off x="609600" y="8196997"/>
            <a:ext cx="7712703"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Perpetua"/>
                <a:ea typeface="+mn-ea"/>
                <a:cs typeface="+mn-cs"/>
              </a:rPr>
              <a:t>Some of the slides are adapted from </a:t>
            </a:r>
            <a:r>
              <a:rPr kumimoji="0" lang="en-US" sz="2000" b="1" i="0" u="none" strike="noStrike" kern="1200" cap="none" spc="0" normalizeH="0" baseline="0" noProof="0" dirty="0">
                <a:ln>
                  <a:noFill/>
                </a:ln>
                <a:solidFill>
                  <a:srgbClr val="0000FF"/>
                </a:solidFill>
                <a:effectLst/>
                <a:uLnTx/>
                <a:uFillTx/>
                <a:latin typeface="Perpetua"/>
                <a:ea typeface="+mn-ea"/>
                <a:cs typeface="+mn-cs"/>
              </a:rPr>
              <a:t>Fahad Hussain</a:t>
            </a:r>
            <a:endParaRPr kumimoji="0" lang="en-US" sz="20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Perpetua"/>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B050"/>
                </a:solidFill>
                <a:effectLst/>
                <a:uLnTx/>
                <a:uFillTx/>
                <a:latin typeface="Perpetua"/>
                <a:ea typeface="+mn-ea"/>
                <a:cs typeface="+mn-cs"/>
              </a:rPr>
              <a:t>https://fahadhussaincs.blogspot.com/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42652-75C2-06CC-74CA-64D8FD170E3A}"/>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00E2CC27-33EA-79A9-90D7-7E7944BF6524}"/>
              </a:ext>
            </a:extLst>
          </p:cNvPr>
          <p:cNvSpPr>
            <a:spLocks noGrp="1" noChangeArrowheads="1"/>
          </p:cNvSpPr>
          <p:nvPr>
            <p:ph type="title"/>
          </p:nvPr>
        </p:nvSpPr>
        <p:spPr>
          <a:xfrm>
            <a:off x="567266" y="161360"/>
            <a:ext cx="10470848" cy="711200"/>
          </a:xfrm>
        </p:spPr>
        <p:txBody>
          <a:bodyPr/>
          <a:lstStyle/>
          <a:p>
            <a:pPr eaLnBrk="1" hangingPunct="1"/>
            <a:r>
              <a:rPr lang="en-US" altLang="en-US" sz="3600" b="1" u="sng" dirty="0" err="1">
                <a:solidFill>
                  <a:srgbClr val="D34817"/>
                </a:solidFill>
                <a:latin typeface="Calibri" panose="020F0502020204030204" pitchFamily="34" charset="0"/>
              </a:rPr>
              <a:t>gcd</a:t>
            </a:r>
            <a:r>
              <a:rPr lang="en-US" altLang="en-US" sz="3600" b="1" u="sng" dirty="0">
                <a:solidFill>
                  <a:srgbClr val="D34817"/>
                </a:solidFill>
                <a:latin typeface="Calibri" panose="020F0502020204030204" pitchFamily="34" charset="0"/>
              </a:rPr>
              <a:t> as Linear Combinations (</a:t>
            </a:r>
            <a:r>
              <a:rPr lang="en-US" altLang="en-US" sz="3600" b="1" u="sng" dirty="0">
                <a:solidFill>
                  <a:srgbClr val="0000FF"/>
                </a:solidFill>
                <a:latin typeface="Calibri" panose="020F0502020204030204" pitchFamily="34" charset="0"/>
              </a:rPr>
              <a:t>BÉZOUT’S THEOREM)  </a:t>
            </a:r>
          </a:p>
        </p:txBody>
      </p:sp>
      <p:sp>
        <p:nvSpPr>
          <p:cNvPr id="38915" name="Rectangle 3">
            <a:extLst>
              <a:ext uri="{FF2B5EF4-FFF2-40B4-BE49-F238E27FC236}">
                <a16:creationId xmlns:a16="http://schemas.microsoft.com/office/drawing/2014/main" id="{C5E9C14F-1EF5-A9F2-D3D4-944AF595D5B7}"/>
              </a:ext>
            </a:extLst>
          </p:cNvPr>
          <p:cNvSpPr>
            <a:spLocks noGrp="1" noChangeArrowheads="1"/>
          </p:cNvSpPr>
          <p:nvPr>
            <p:ph type="body" idx="1"/>
          </p:nvPr>
        </p:nvSpPr>
        <p:spPr>
          <a:xfrm>
            <a:off x="567266" y="846432"/>
            <a:ext cx="11086566" cy="5791200"/>
          </a:xfrm>
        </p:spPr>
        <p:txBody>
          <a:bodyPr/>
          <a:lstStyle/>
          <a:p>
            <a:pPr algn="just" eaLnBrk="1" hangingPunct="1">
              <a:spcBef>
                <a:spcPts val="0"/>
              </a:spcBef>
            </a:pPr>
            <a:r>
              <a:rPr lang="en-US" altLang="en-US" sz="3200" dirty="0"/>
              <a:t>If </a:t>
            </a:r>
            <a:r>
              <a:rPr lang="en-US" altLang="en-US" sz="3200" b="1" dirty="0"/>
              <a:t>a</a:t>
            </a:r>
            <a:r>
              <a:rPr lang="en-US" altLang="en-US" sz="3200" dirty="0"/>
              <a:t> and </a:t>
            </a:r>
            <a:r>
              <a:rPr lang="en-US" altLang="en-US" sz="3200" b="1" dirty="0"/>
              <a:t>b</a:t>
            </a:r>
            <a:r>
              <a:rPr lang="en-US" altLang="en-US" sz="3200" dirty="0"/>
              <a:t> are positive integers, then integers </a:t>
            </a:r>
            <a:r>
              <a:rPr lang="en-US" altLang="en-US" sz="3200" b="1" dirty="0"/>
              <a:t>s</a:t>
            </a:r>
            <a:r>
              <a:rPr lang="en-US" altLang="en-US" sz="3200" dirty="0"/>
              <a:t> and </a:t>
            </a:r>
            <a:r>
              <a:rPr lang="en-US" altLang="en-US" sz="3200" b="1" dirty="0"/>
              <a:t>t</a:t>
            </a:r>
            <a:r>
              <a:rPr lang="en-US" altLang="en-US" sz="3200" dirty="0"/>
              <a:t> such that      </a:t>
            </a:r>
            <a:r>
              <a:rPr lang="en-US" altLang="en-US" sz="3200" b="1" dirty="0" err="1"/>
              <a:t>gcd</a:t>
            </a:r>
            <a:r>
              <a:rPr lang="en-US" altLang="en-US" sz="3200" b="1" dirty="0"/>
              <a:t>(a, b) = </a:t>
            </a:r>
            <a:r>
              <a:rPr lang="en-US" altLang="en-US" sz="3200" b="1" dirty="0" err="1"/>
              <a:t>sa</a:t>
            </a:r>
            <a:r>
              <a:rPr lang="en-US" altLang="en-US" sz="3200" b="1" dirty="0"/>
              <a:t> + tb</a:t>
            </a:r>
            <a:r>
              <a:rPr lang="en-US" altLang="en-US" sz="3200" dirty="0"/>
              <a:t> are called </a:t>
            </a:r>
            <a:r>
              <a:rPr lang="en-US" altLang="en-US" sz="3200" dirty="0" err="1"/>
              <a:t>Bézout</a:t>
            </a:r>
            <a:r>
              <a:rPr lang="en-US" altLang="en-US" sz="3200" dirty="0"/>
              <a:t> coefficients of </a:t>
            </a:r>
            <a:r>
              <a:rPr lang="en-US" altLang="en-US" sz="3200" b="1" dirty="0"/>
              <a:t>a</a:t>
            </a:r>
            <a:r>
              <a:rPr lang="en-US" altLang="en-US" sz="3200" dirty="0"/>
              <a:t> and </a:t>
            </a:r>
            <a:r>
              <a:rPr lang="en-US" altLang="en-US" sz="3200" b="1" dirty="0"/>
              <a:t>b</a:t>
            </a:r>
            <a:r>
              <a:rPr lang="en-US" altLang="en-US" sz="3200" dirty="0"/>
              <a:t> (after Étienne </a:t>
            </a:r>
            <a:r>
              <a:rPr lang="en-US" altLang="en-US" sz="3200" dirty="0" err="1"/>
              <a:t>Bézout</a:t>
            </a:r>
            <a:r>
              <a:rPr lang="en-US" altLang="en-US" sz="3200" dirty="0"/>
              <a:t>, a French mathematician of the eighteenth century).</a:t>
            </a:r>
          </a:p>
          <a:p>
            <a:pPr marL="304792" indent="-304792" algn="just" eaLnBrk="1" hangingPunct="1">
              <a:spcBef>
                <a:spcPts val="0"/>
              </a:spcBef>
            </a:pPr>
            <a:r>
              <a:rPr lang="en-US" altLang="en-US" sz="3200" dirty="0"/>
              <a:t>The equation </a:t>
            </a:r>
            <a:r>
              <a:rPr lang="en-US" altLang="en-US" sz="3200" b="1" dirty="0" err="1">
                <a:solidFill>
                  <a:srgbClr val="FF0000"/>
                </a:solidFill>
              </a:rPr>
              <a:t>gcd</a:t>
            </a:r>
            <a:r>
              <a:rPr lang="en-US" altLang="en-US" sz="3200" b="1" dirty="0">
                <a:solidFill>
                  <a:srgbClr val="FF0000"/>
                </a:solidFill>
              </a:rPr>
              <a:t>(a, b) = </a:t>
            </a:r>
            <a:r>
              <a:rPr lang="en-US" altLang="en-US" sz="3200" b="1" dirty="0" err="1">
                <a:solidFill>
                  <a:srgbClr val="FF0000"/>
                </a:solidFill>
              </a:rPr>
              <a:t>sa</a:t>
            </a:r>
            <a:r>
              <a:rPr lang="en-US" altLang="en-US" sz="3200" b="1" dirty="0">
                <a:solidFill>
                  <a:srgbClr val="FF0000"/>
                </a:solidFill>
              </a:rPr>
              <a:t> + tb</a:t>
            </a:r>
            <a:r>
              <a:rPr lang="en-US" altLang="en-US" sz="3200" dirty="0"/>
              <a:t> is called </a:t>
            </a:r>
            <a:r>
              <a:rPr lang="en-US" altLang="en-US" sz="3200" dirty="0" err="1">
                <a:solidFill>
                  <a:srgbClr val="0000FF"/>
                </a:solidFill>
              </a:rPr>
              <a:t>Bézout’s</a:t>
            </a:r>
            <a:r>
              <a:rPr lang="en-US" altLang="en-US" sz="3200" dirty="0">
                <a:solidFill>
                  <a:srgbClr val="0000FF"/>
                </a:solidFill>
              </a:rPr>
              <a:t> identity.</a:t>
            </a:r>
          </a:p>
          <a:p>
            <a:pPr marL="304792" indent="-304792" algn="just" eaLnBrk="1" hangingPunct="1">
              <a:spcBef>
                <a:spcPts val="0"/>
              </a:spcBef>
            </a:pPr>
            <a:r>
              <a:rPr lang="en-US" altLang="en-US" sz="3200" b="1" dirty="0" err="1">
                <a:solidFill>
                  <a:srgbClr val="0000FF"/>
                </a:solidFill>
              </a:rPr>
              <a:t>gcd</a:t>
            </a:r>
            <a:r>
              <a:rPr lang="en-US" altLang="en-US" sz="3200" b="1" dirty="0">
                <a:solidFill>
                  <a:srgbClr val="0000FF"/>
                </a:solidFill>
              </a:rPr>
              <a:t>(</a:t>
            </a:r>
            <a:r>
              <a:rPr lang="en-US" altLang="en-US" sz="3200" b="1" dirty="0" err="1">
                <a:solidFill>
                  <a:srgbClr val="0000FF"/>
                </a:solidFill>
              </a:rPr>
              <a:t>a,b</a:t>
            </a:r>
            <a:r>
              <a:rPr lang="en-US" altLang="en-US" sz="3200" b="1" dirty="0">
                <a:solidFill>
                  <a:srgbClr val="0000FF"/>
                </a:solidFill>
              </a:rPr>
              <a:t>)</a:t>
            </a:r>
            <a:r>
              <a:rPr lang="en-US" altLang="en-US" sz="3200" dirty="0"/>
              <a:t> can be expressed as a </a:t>
            </a:r>
            <a:r>
              <a:rPr lang="en-US" altLang="en-US" sz="3200" dirty="0">
                <a:solidFill>
                  <a:srgbClr val="FF0000"/>
                </a:solidFill>
              </a:rPr>
              <a:t>linear combination</a:t>
            </a:r>
            <a:r>
              <a:rPr lang="en-US" altLang="en-US" sz="3200" dirty="0"/>
              <a:t> with integer coefficients of </a:t>
            </a:r>
            <a:r>
              <a:rPr lang="en-US" altLang="en-US" sz="3200" b="1" dirty="0">
                <a:solidFill>
                  <a:srgbClr val="FF0000"/>
                </a:solidFill>
              </a:rPr>
              <a:t>a</a:t>
            </a:r>
            <a:r>
              <a:rPr lang="en-US" altLang="en-US" sz="3200" dirty="0"/>
              <a:t> and </a:t>
            </a:r>
            <a:r>
              <a:rPr lang="en-US" altLang="en-US" sz="3200" b="1" dirty="0">
                <a:solidFill>
                  <a:srgbClr val="FF0000"/>
                </a:solidFill>
              </a:rPr>
              <a:t>b.</a:t>
            </a:r>
            <a:r>
              <a:rPr lang="en-US" altLang="en-US" sz="3200" dirty="0"/>
              <a:t> </a:t>
            </a:r>
          </a:p>
          <a:p>
            <a:pPr marL="304792" indent="-304792" algn="just" eaLnBrk="1" hangingPunct="1">
              <a:spcBef>
                <a:spcPts val="0"/>
              </a:spcBef>
            </a:pPr>
            <a:r>
              <a:rPr lang="en-US" altLang="en-US" sz="3200" dirty="0"/>
              <a:t>For example, </a:t>
            </a:r>
            <a:r>
              <a:rPr lang="en-US" altLang="en-US" sz="3200" dirty="0" err="1">
                <a:solidFill>
                  <a:srgbClr val="FF0000"/>
                </a:solidFill>
              </a:rPr>
              <a:t>gcd</a:t>
            </a:r>
            <a:r>
              <a:rPr lang="en-US" altLang="en-US" sz="3200" dirty="0">
                <a:solidFill>
                  <a:srgbClr val="FF0000"/>
                </a:solidFill>
              </a:rPr>
              <a:t>(6, 14) = 2, and 2 = (−2) · 6 + 1 · 14.</a:t>
            </a:r>
          </a:p>
          <a:p>
            <a:pPr marL="304792" indent="-304792" algn="just" eaLnBrk="1" hangingPunct="1">
              <a:spcBef>
                <a:spcPts val="0"/>
              </a:spcBef>
            </a:pPr>
            <a:r>
              <a:rPr lang="en-US" altLang="en-US" sz="3200" dirty="0"/>
              <a:t>Express </a:t>
            </a:r>
            <a:r>
              <a:rPr lang="en-US" altLang="en-US" sz="3200" dirty="0" err="1">
                <a:solidFill>
                  <a:srgbClr val="FF0000"/>
                </a:solidFill>
              </a:rPr>
              <a:t>gcd</a:t>
            </a:r>
            <a:r>
              <a:rPr lang="en-US" altLang="en-US" sz="3200" dirty="0">
                <a:solidFill>
                  <a:srgbClr val="FF0000"/>
                </a:solidFill>
              </a:rPr>
              <a:t>(252, 198) </a:t>
            </a:r>
            <a:r>
              <a:rPr lang="en-US" altLang="en-US" sz="3200" dirty="0"/>
              <a:t>as linear combination of 252 and 198. </a:t>
            </a:r>
          </a:p>
          <a:p>
            <a:pPr marL="304792" indent="-304792" algn="just" eaLnBrk="1" hangingPunct="1">
              <a:spcBef>
                <a:spcPts val="0"/>
              </a:spcBef>
            </a:pPr>
            <a:r>
              <a:rPr lang="en-US" altLang="en-US" sz="3200" dirty="0"/>
              <a:t>The expressions of Euclidean algorithm to find the </a:t>
            </a:r>
            <a:r>
              <a:rPr lang="en-US" altLang="en-US" sz="3200" dirty="0" err="1"/>
              <a:t>gcd</a:t>
            </a:r>
            <a:r>
              <a:rPr lang="en-US" altLang="en-US" sz="3200" dirty="0"/>
              <a:t> are:</a:t>
            </a:r>
          </a:p>
          <a:p>
            <a:pPr marL="0" indent="0" algn="just" eaLnBrk="1" hangingPunct="1">
              <a:spcBef>
                <a:spcPts val="0"/>
              </a:spcBef>
              <a:buNone/>
            </a:pPr>
            <a:r>
              <a:rPr lang="en-US" altLang="en-US" sz="3200" dirty="0" err="1"/>
              <a:t>i</a:t>
            </a:r>
            <a:r>
              <a:rPr lang="en-US" altLang="en-US" sz="3200" dirty="0"/>
              <a:t>) 252 = 1.198 + 54</a:t>
            </a:r>
          </a:p>
          <a:p>
            <a:pPr marL="0" indent="0" algn="just" eaLnBrk="1" hangingPunct="1">
              <a:spcBef>
                <a:spcPts val="0"/>
              </a:spcBef>
              <a:buNone/>
            </a:pPr>
            <a:r>
              <a:rPr lang="en-US" altLang="en-US" sz="3200" dirty="0"/>
              <a:t>ii) 198 = 3.54 + 36</a:t>
            </a:r>
          </a:p>
          <a:p>
            <a:pPr marL="0" indent="0" algn="just" eaLnBrk="1" hangingPunct="1">
              <a:spcBef>
                <a:spcPts val="0"/>
              </a:spcBef>
              <a:buNone/>
            </a:pPr>
            <a:r>
              <a:rPr lang="en-US" altLang="en-US" sz="3200" dirty="0"/>
              <a:t>iii) 54 = 1.36 + 18</a:t>
            </a:r>
          </a:p>
          <a:p>
            <a:pPr marL="0" indent="0" algn="just" eaLnBrk="1" hangingPunct="1">
              <a:spcBef>
                <a:spcPts val="0"/>
              </a:spcBef>
              <a:buNone/>
            </a:pPr>
            <a:r>
              <a:rPr lang="en-US" altLang="en-US" sz="3200" dirty="0"/>
              <a:t>iv) 36 = 2.18 + 0</a:t>
            </a:r>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p:txBody>
      </p:sp>
      <p:sp>
        <p:nvSpPr>
          <p:cNvPr id="2" name="TextBox 1">
            <a:extLst>
              <a:ext uri="{FF2B5EF4-FFF2-40B4-BE49-F238E27FC236}">
                <a16:creationId xmlns:a16="http://schemas.microsoft.com/office/drawing/2014/main" id="{781F17B7-34DE-A884-2ECF-C9506CE0A2FC}"/>
              </a:ext>
            </a:extLst>
          </p:cNvPr>
          <p:cNvSpPr txBox="1"/>
          <p:nvPr/>
        </p:nvSpPr>
        <p:spPr>
          <a:xfrm>
            <a:off x="5111932" y="5551714"/>
            <a:ext cx="6069873" cy="3323987"/>
          </a:xfrm>
          <a:prstGeom prst="rect">
            <a:avLst/>
          </a:prstGeom>
          <a:noFill/>
          <a:ln>
            <a:solidFill>
              <a:schemeClr val="tx1"/>
            </a:solidFill>
          </a:ln>
        </p:spPr>
        <p:txBody>
          <a:bodyPr wrap="square" rtlCol="0">
            <a:spAutoFit/>
          </a:bodyPr>
          <a:lstStyle/>
          <a:p>
            <a:r>
              <a:rPr lang="en-US" sz="3000" dirty="0">
                <a:latin typeface="+mn-lt"/>
              </a:rPr>
              <a:t>Working backwards (second last division): </a:t>
            </a:r>
          </a:p>
          <a:p>
            <a:r>
              <a:rPr lang="en-US" sz="3000" dirty="0">
                <a:latin typeface="+mn-lt"/>
              </a:rPr>
              <a:t>iii) 18 = 54 – 1.36 </a:t>
            </a:r>
          </a:p>
          <a:p>
            <a:r>
              <a:rPr lang="en-US" sz="3000" dirty="0">
                <a:latin typeface="+mn-lt"/>
              </a:rPr>
              <a:t>ii) 36 = 198 – 3.54</a:t>
            </a:r>
          </a:p>
          <a:p>
            <a:r>
              <a:rPr lang="en-US" sz="3000" dirty="0">
                <a:latin typeface="+mn-lt"/>
                <a:sym typeface="Wingdings" panose="05000000000000000000" pitchFamily="2" charset="2"/>
              </a:rPr>
              <a:t> </a:t>
            </a:r>
            <a:r>
              <a:rPr lang="en-US" sz="3000" dirty="0">
                <a:latin typeface="+mn-lt"/>
              </a:rPr>
              <a:t>18 = 54 – 1.(198-3.54)</a:t>
            </a:r>
          </a:p>
          <a:p>
            <a:r>
              <a:rPr lang="en-US" sz="3000" dirty="0">
                <a:latin typeface="+mn-lt"/>
              </a:rPr>
              <a:t>	=  4.54 – 1.198 = </a:t>
            </a:r>
          </a:p>
          <a:p>
            <a:r>
              <a:rPr lang="en-US" sz="3000" dirty="0">
                <a:latin typeface="+mn-lt"/>
              </a:rPr>
              <a:t>	= 4.(252-1.198)  – 1.198  (using </a:t>
            </a:r>
            <a:r>
              <a:rPr lang="en-US" sz="3000" dirty="0" err="1">
                <a:latin typeface="+mn-lt"/>
              </a:rPr>
              <a:t>i</a:t>
            </a:r>
            <a:r>
              <a:rPr lang="en-US" sz="3000" dirty="0">
                <a:latin typeface="+mn-lt"/>
              </a:rPr>
              <a:t>)</a:t>
            </a:r>
          </a:p>
          <a:p>
            <a:r>
              <a:rPr lang="en-US" sz="3000" dirty="0">
                <a:latin typeface="+mn-lt"/>
              </a:rPr>
              <a:t>	= 4.252 – 5.198</a:t>
            </a:r>
          </a:p>
        </p:txBody>
      </p:sp>
    </p:spTree>
    <p:extLst>
      <p:ext uri="{BB962C8B-B14F-4D97-AF65-F5344CB8AC3E}">
        <p14:creationId xmlns:p14="http://schemas.microsoft.com/office/powerpoint/2010/main" val="92681588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D1930-8757-2F2B-45ED-8BACF7F46627}"/>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D2953254-6116-507B-F78F-5B030D59FBD8}"/>
              </a:ext>
            </a:extLst>
          </p:cNvPr>
          <p:cNvSpPr>
            <a:spLocks noGrp="1" noChangeArrowheads="1"/>
          </p:cNvSpPr>
          <p:nvPr>
            <p:ph type="title"/>
          </p:nvPr>
        </p:nvSpPr>
        <p:spPr>
          <a:xfrm>
            <a:off x="554203" y="169825"/>
            <a:ext cx="8968619" cy="711200"/>
          </a:xfrm>
        </p:spPr>
        <p:txBody>
          <a:bodyPr/>
          <a:lstStyle/>
          <a:p>
            <a:pPr eaLnBrk="1" hangingPunct="1"/>
            <a:r>
              <a:rPr lang="en-US" altLang="en-US" sz="3600" b="1" u="sng" dirty="0">
                <a:solidFill>
                  <a:srgbClr val="D34817"/>
                </a:solidFill>
                <a:latin typeface="Calibri" panose="020F0502020204030204" pitchFamily="34" charset="0"/>
              </a:rPr>
              <a:t>Least Common Multiple </a:t>
            </a:r>
          </a:p>
        </p:txBody>
      </p:sp>
      <p:sp>
        <p:nvSpPr>
          <p:cNvPr id="38915" name="Rectangle 3">
            <a:extLst>
              <a:ext uri="{FF2B5EF4-FFF2-40B4-BE49-F238E27FC236}">
                <a16:creationId xmlns:a16="http://schemas.microsoft.com/office/drawing/2014/main" id="{03CDE5E7-B035-4318-97CA-19B1C77C00F8}"/>
              </a:ext>
            </a:extLst>
          </p:cNvPr>
          <p:cNvSpPr>
            <a:spLocks noGrp="1" noChangeArrowheads="1"/>
          </p:cNvSpPr>
          <p:nvPr>
            <p:ph type="body" idx="1"/>
          </p:nvPr>
        </p:nvSpPr>
        <p:spPr>
          <a:xfrm>
            <a:off x="395686" y="794182"/>
            <a:ext cx="11122224" cy="5791200"/>
          </a:xfrm>
        </p:spPr>
        <p:txBody>
          <a:bodyPr/>
          <a:lstStyle/>
          <a:p>
            <a:pPr marL="304792" indent="-304792" algn="just" eaLnBrk="1" hangingPunct="1">
              <a:spcBef>
                <a:spcPts val="0"/>
              </a:spcBef>
            </a:pPr>
            <a:r>
              <a:rPr lang="en-US" altLang="en-US" sz="3200" dirty="0"/>
              <a:t>The least common multiple of the positive integers </a:t>
            </a:r>
            <a:r>
              <a:rPr lang="en-US" altLang="en-US" sz="3200" b="1" dirty="0"/>
              <a:t>a</a:t>
            </a:r>
            <a:r>
              <a:rPr lang="en-US" altLang="en-US" sz="3200" dirty="0"/>
              <a:t> and </a:t>
            </a:r>
            <a:r>
              <a:rPr lang="en-US" altLang="en-US" sz="3200" b="1" dirty="0"/>
              <a:t>b</a:t>
            </a:r>
            <a:r>
              <a:rPr lang="en-US" altLang="en-US" sz="3200" dirty="0"/>
              <a:t> is the smallest  positive integer that is divisible by both a and b. It is denoted by lcm(</a:t>
            </a:r>
            <a:r>
              <a:rPr lang="en-US" altLang="en-US" sz="3200" dirty="0" err="1"/>
              <a:t>a,b</a:t>
            </a:r>
            <a:r>
              <a:rPr lang="en-US" altLang="en-US" sz="3200" dirty="0"/>
              <a:t>).</a:t>
            </a:r>
          </a:p>
          <a:p>
            <a:pPr marL="304792" indent="-304792" algn="just" eaLnBrk="1" hangingPunct="1">
              <a:spcBef>
                <a:spcPts val="0"/>
              </a:spcBef>
            </a:pPr>
            <a:r>
              <a:rPr lang="en-US" altLang="en-US" sz="3200" dirty="0"/>
              <a:t>The least common multiple can also be computed from the prime factorizations. </a:t>
            </a:r>
          </a:p>
          <a:p>
            <a:pPr marL="304792" indent="-304792" algn="just" eaLnBrk="1" hangingPunct="1">
              <a:spcBef>
                <a:spcPts val="0"/>
              </a:spcBef>
            </a:pPr>
            <a:r>
              <a:rPr lang="en-US" sz="3200" b="1" dirty="0">
                <a:solidFill>
                  <a:srgbClr val="0000FF"/>
                </a:solidFill>
                <a:latin typeface="Garamond" panose="02020404030301010803" pitchFamily="18" charset="0"/>
                <a:ea typeface="Calibri"/>
                <a:cs typeface="Calibri"/>
                <a:sym typeface="Calibri"/>
              </a:rPr>
              <a:t>Example: </a:t>
            </a:r>
            <a:r>
              <a:rPr lang="en-US" sz="3200" b="1" dirty="0">
                <a:solidFill>
                  <a:schemeClr val="dk1"/>
                </a:solidFill>
                <a:latin typeface="Garamond" panose="02020404030301010803" pitchFamily="18" charset="0"/>
                <a:ea typeface="Calibri"/>
                <a:cs typeface="Calibri"/>
                <a:sym typeface="Calibri"/>
              </a:rPr>
              <a:t> </a:t>
            </a:r>
            <a:r>
              <a:rPr lang="en-US" sz="3200" dirty="0">
                <a:solidFill>
                  <a:srgbClr val="FF0000"/>
                </a:solidFill>
                <a:latin typeface="Garamond" panose="02020404030301010803" pitchFamily="18" charset="0"/>
                <a:ea typeface="Calibri"/>
                <a:cs typeface="Calibri"/>
                <a:sym typeface="Calibri"/>
              </a:rPr>
              <a:t>lcm(</a:t>
            </a:r>
            <a:r>
              <a:rPr lang="en-US" sz="3200" dirty="0">
                <a:solidFill>
                  <a:srgbClr val="FF0000"/>
                </a:solidFill>
                <a:latin typeface="Garamond" panose="02020404030301010803" pitchFamily="18" charset="0"/>
                <a:ea typeface="Cambria Math"/>
                <a:cs typeface="Cambria Math"/>
                <a:sym typeface="Cambria Math"/>
              </a:rPr>
              <a:t>2</a:t>
            </a:r>
            <a:r>
              <a:rPr lang="en-US" sz="3200" baseline="30000" dirty="0">
                <a:solidFill>
                  <a:srgbClr val="FF0000"/>
                </a:solidFill>
                <a:latin typeface="Garamond" panose="02020404030301010803" pitchFamily="18" charset="0"/>
                <a:ea typeface="Cambria Math"/>
                <a:cs typeface="Cambria Math"/>
                <a:sym typeface="Cambria Math"/>
              </a:rPr>
              <a:t>3</a:t>
            </a:r>
            <a:r>
              <a:rPr lang="en-US" sz="3200" dirty="0">
                <a:solidFill>
                  <a:srgbClr val="FF0000"/>
                </a:solidFill>
                <a:latin typeface="Garamond" panose="02020404030301010803" pitchFamily="18" charset="0"/>
                <a:ea typeface="Cambria Math"/>
                <a:cs typeface="Cambria Math"/>
                <a:sym typeface="Cambria Math"/>
              </a:rPr>
              <a:t>3</a:t>
            </a:r>
            <a:r>
              <a:rPr lang="en-US" sz="3200" baseline="30000" dirty="0">
                <a:solidFill>
                  <a:srgbClr val="FF0000"/>
                </a:solidFill>
                <a:latin typeface="Garamond" panose="02020404030301010803" pitchFamily="18" charset="0"/>
                <a:ea typeface="Cambria Math"/>
                <a:cs typeface="Cambria Math"/>
                <a:sym typeface="Cambria Math"/>
              </a:rPr>
              <a:t>5</a:t>
            </a:r>
            <a:r>
              <a:rPr lang="en-US" sz="3200" dirty="0">
                <a:solidFill>
                  <a:srgbClr val="FF0000"/>
                </a:solidFill>
                <a:latin typeface="Garamond" panose="02020404030301010803" pitchFamily="18" charset="0"/>
                <a:ea typeface="Cambria Math"/>
                <a:cs typeface="Cambria Math"/>
                <a:sym typeface="Cambria Math"/>
              </a:rPr>
              <a:t>7</a:t>
            </a:r>
            <a:r>
              <a:rPr lang="en-US" sz="3200" baseline="30000" dirty="0">
                <a:solidFill>
                  <a:srgbClr val="FF0000"/>
                </a:solidFill>
                <a:latin typeface="Garamond" panose="02020404030301010803" pitchFamily="18" charset="0"/>
                <a:ea typeface="Cambria Math"/>
                <a:cs typeface="Cambria Math"/>
                <a:sym typeface="Cambria Math"/>
              </a:rPr>
              <a:t>2</a:t>
            </a:r>
            <a:r>
              <a:rPr lang="en-US" sz="3200" dirty="0">
                <a:solidFill>
                  <a:srgbClr val="FF0000"/>
                </a:solidFill>
                <a:latin typeface="Garamond" panose="02020404030301010803" pitchFamily="18" charset="0"/>
                <a:ea typeface="Calibri"/>
                <a:cs typeface="Calibri"/>
                <a:sym typeface="Calibri"/>
              </a:rPr>
              <a:t>,</a:t>
            </a:r>
            <a:r>
              <a:rPr lang="en-US" sz="3200" dirty="0">
                <a:solidFill>
                  <a:srgbClr val="FF0000"/>
                </a:solidFill>
                <a:latin typeface="Garamond" panose="02020404030301010803" pitchFamily="18" charset="0"/>
                <a:ea typeface="Cambria Math"/>
                <a:cs typeface="Cambria Math"/>
                <a:sym typeface="Cambria Math"/>
              </a:rPr>
              <a:t> 2</a:t>
            </a:r>
            <a:r>
              <a:rPr lang="en-US" sz="3200" baseline="30000" dirty="0">
                <a:solidFill>
                  <a:srgbClr val="FF0000"/>
                </a:solidFill>
                <a:latin typeface="Garamond" panose="02020404030301010803" pitchFamily="18" charset="0"/>
                <a:ea typeface="Cambria Math"/>
                <a:cs typeface="Cambria Math"/>
                <a:sym typeface="Cambria Math"/>
              </a:rPr>
              <a:t>4</a:t>
            </a:r>
            <a:r>
              <a:rPr lang="en-US" sz="3200" dirty="0">
                <a:solidFill>
                  <a:srgbClr val="FF0000"/>
                </a:solidFill>
                <a:latin typeface="Garamond" panose="02020404030301010803" pitchFamily="18" charset="0"/>
                <a:ea typeface="Cambria Math"/>
                <a:cs typeface="Cambria Math"/>
                <a:sym typeface="Cambria Math"/>
              </a:rPr>
              <a:t>3</a:t>
            </a:r>
            <a:r>
              <a:rPr lang="en-US" sz="3200" baseline="30000" dirty="0">
                <a:solidFill>
                  <a:srgbClr val="FF0000"/>
                </a:solidFill>
                <a:latin typeface="Garamond" panose="02020404030301010803" pitchFamily="18" charset="0"/>
                <a:ea typeface="Cambria Math"/>
                <a:cs typeface="Cambria Math"/>
                <a:sym typeface="Cambria Math"/>
              </a:rPr>
              <a:t>3</a:t>
            </a:r>
            <a:r>
              <a:rPr lang="en-US" sz="3200" dirty="0">
                <a:solidFill>
                  <a:srgbClr val="FF0000"/>
                </a:solidFill>
                <a:latin typeface="Garamond" panose="02020404030301010803" pitchFamily="18" charset="0"/>
                <a:ea typeface="Calibri"/>
                <a:cs typeface="Calibri"/>
                <a:sym typeface="Calibri"/>
              </a:rPr>
              <a:t>) = </a:t>
            </a:r>
            <a:r>
              <a:rPr lang="en-US" sz="3200" dirty="0">
                <a:solidFill>
                  <a:srgbClr val="FF0000"/>
                </a:solidFill>
                <a:latin typeface="Garamond" panose="02020404030301010803" pitchFamily="18" charset="0"/>
                <a:ea typeface="Cambria Math"/>
                <a:cs typeface="Cambria Math"/>
                <a:sym typeface="Cambria Math"/>
              </a:rPr>
              <a:t> 2</a:t>
            </a:r>
            <a:r>
              <a:rPr lang="en-US" sz="3200" baseline="30000" dirty="0">
                <a:solidFill>
                  <a:srgbClr val="FF0000"/>
                </a:solidFill>
                <a:latin typeface="Garamond" panose="02020404030301010803" pitchFamily="18" charset="0"/>
                <a:ea typeface="Cambria Math"/>
                <a:cs typeface="Cambria Math"/>
                <a:sym typeface="Cambria Math"/>
              </a:rPr>
              <a:t>max(3,4)</a:t>
            </a:r>
            <a:r>
              <a:rPr lang="en-US" sz="3200" dirty="0">
                <a:solidFill>
                  <a:srgbClr val="FF0000"/>
                </a:solidFill>
                <a:latin typeface="Garamond" panose="02020404030301010803" pitchFamily="18" charset="0"/>
                <a:ea typeface="Cambria Math"/>
                <a:cs typeface="Cambria Math"/>
                <a:sym typeface="Cambria Math"/>
              </a:rPr>
              <a:t> 3</a:t>
            </a:r>
            <a:r>
              <a:rPr lang="en-US" sz="3200" baseline="30000" dirty="0">
                <a:solidFill>
                  <a:srgbClr val="FF0000"/>
                </a:solidFill>
                <a:latin typeface="Garamond" panose="02020404030301010803" pitchFamily="18" charset="0"/>
                <a:ea typeface="Cambria Math"/>
                <a:cs typeface="Cambria Math"/>
                <a:sym typeface="Cambria Math"/>
              </a:rPr>
              <a:t>max(5,3)</a:t>
            </a:r>
            <a:r>
              <a:rPr lang="en-US" sz="3200" dirty="0">
                <a:solidFill>
                  <a:srgbClr val="FF0000"/>
                </a:solidFill>
                <a:latin typeface="Garamond" panose="02020404030301010803" pitchFamily="18" charset="0"/>
                <a:ea typeface="Cambria Math"/>
                <a:cs typeface="Cambria Math"/>
                <a:sym typeface="Cambria Math"/>
              </a:rPr>
              <a:t> 7</a:t>
            </a:r>
            <a:r>
              <a:rPr lang="en-US" sz="3200" baseline="30000" dirty="0">
                <a:solidFill>
                  <a:srgbClr val="FF0000"/>
                </a:solidFill>
                <a:latin typeface="Garamond" panose="02020404030301010803" pitchFamily="18" charset="0"/>
                <a:ea typeface="Cambria Math"/>
                <a:cs typeface="Cambria Math"/>
                <a:sym typeface="Cambria Math"/>
              </a:rPr>
              <a:t>max(2,0)</a:t>
            </a:r>
            <a:r>
              <a:rPr lang="en-US" sz="3200" dirty="0">
                <a:solidFill>
                  <a:srgbClr val="FF0000"/>
                </a:solidFill>
                <a:latin typeface="Garamond" panose="02020404030301010803" pitchFamily="18" charset="0"/>
                <a:ea typeface="Cambria Math"/>
                <a:cs typeface="Cambria Math"/>
                <a:sym typeface="Cambria Math"/>
              </a:rPr>
              <a:t> = 2</a:t>
            </a:r>
            <a:r>
              <a:rPr lang="en-US" sz="3200" baseline="30000" dirty="0">
                <a:solidFill>
                  <a:srgbClr val="FF0000"/>
                </a:solidFill>
                <a:latin typeface="Garamond" panose="02020404030301010803" pitchFamily="18" charset="0"/>
                <a:ea typeface="Cambria Math"/>
                <a:cs typeface="Cambria Math"/>
                <a:sym typeface="Cambria Math"/>
              </a:rPr>
              <a:t>4</a:t>
            </a:r>
            <a:r>
              <a:rPr lang="en-US" sz="3200" dirty="0">
                <a:solidFill>
                  <a:srgbClr val="FF0000"/>
                </a:solidFill>
                <a:latin typeface="Garamond" panose="02020404030301010803" pitchFamily="18" charset="0"/>
                <a:ea typeface="Cambria Math"/>
                <a:cs typeface="Cambria Math"/>
                <a:sym typeface="Cambria Math"/>
              </a:rPr>
              <a:t> 3</a:t>
            </a:r>
            <a:r>
              <a:rPr lang="en-US" sz="3200" baseline="30000" dirty="0">
                <a:solidFill>
                  <a:srgbClr val="FF0000"/>
                </a:solidFill>
                <a:latin typeface="Garamond" panose="02020404030301010803" pitchFamily="18" charset="0"/>
                <a:ea typeface="Cambria Math"/>
                <a:cs typeface="Cambria Math"/>
                <a:sym typeface="Cambria Math"/>
              </a:rPr>
              <a:t>5</a:t>
            </a:r>
            <a:r>
              <a:rPr lang="en-US" sz="3200" dirty="0">
                <a:solidFill>
                  <a:srgbClr val="FF0000"/>
                </a:solidFill>
                <a:latin typeface="Garamond" panose="02020404030301010803" pitchFamily="18" charset="0"/>
                <a:ea typeface="Cambria Math"/>
                <a:cs typeface="Cambria Math"/>
                <a:sym typeface="Cambria Math"/>
              </a:rPr>
              <a:t> 7</a:t>
            </a:r>
            <a:r>
              <a:rPr lang="en-US" sz="3200" baseline="30000" dirty="0">
                <a:solidFill>
                  <a:srgbClr val="FF0000"/>
                </a:solidFill>
                <a:latin typeface="Garamond" panose="02020404030301010803" pitchFamily="18" charset="0"/>
                <a:ea typeface="Cambria Math"/>
                <a:cs typeface="Cambria Math"/>
                <a:sym typeface="Cambria Math"/>
              </a:rPr>
              <a:t>2</a:t>
            </a:r>
          </a:p>
          <a:p>
            <a:pPr marL="304792" indent="-304792" algn="just" eaLnBrk="1" hangingPunct="1">
              <a:spcBef>
                <a:spcPts val="0"/>
              </a:spcBef>
            </a:pPr>
            <a:r>
              <a:rPr lang="en-US" sz="3200" dirty="0">
                <a:solidFill>
                  <a:schemeClr val="dk1"/>
                </a:solidFill>
                <a:latin typeface="Garamond" panose="02020404030301010803" pitchFamily="18" charset="0"/>
                <a:ea typeface="Calibri"/>
                <a:cs typeface="Calibri"/>
                <a:sym typeface="Calibri"/>
              </a:rPr>
              <a:t>Let a and b be positive integers, then</a:t>
            </a:r>
            <a:r>
              <a:rPr lang="en-US" sz="3200" b="1" dirty="0">
                <a:solidFill>
                  <a:schemeClr val="dk1"/>
                </a:solidFill>
                <a:latin typeface="Garamond" panose="02020404030301010803" pitchFamily="18" charset="0"/>
                <a:ea typeface="Calibri"/>
                <a:cs typeface="Calibri"/>
                <a:sym typeface="Calibri"/>
              </a:rPr>
              <a:t> </a:t>
            </a:r>
            <a:r>
              <a:rPr lang="en-US" sz="3200" b="1" i="1" dirty="0">
                <a:solidFill>
                  <a:srgbClr val="0000FF"/>
                </a:solidFill>
                <a:latin typeface="Garamond" panose="02020404030301010803" pitchFamily="18" charset="0"/>
                <a:ea typeface="Calibri"/>
                <a:cs typeface="Calibri"/>
                <a:sym typeface="Calibri"/>
              </a:rPr>
              <a:t>ab</a:t>
            </a:r>
            <a:r>
              <a:rPr lang="en-US" sz="3200" b="1" dirty="0">
                <a:solidFill>
                  <a:srgbClr val="0000FF"/>
                </a:solidFill>
                <a:latin typeface="Garamond" panose="02020404030301010803" pitchFamily="18" charset="0"/>
                <a:ea typeface="Calibri"/>
                <a:cs typeface="Calibri"/>
                <a:sym typeface="Calibri"/>
              </a:rPr>
              <a:t> = </a:t>
            </a:r>
            <a:r>
              <a:rPr lang="en-US" sz="3200" b="1" dirty="0" err="1">
                <a:solidFill>
                  <a:srgbClr val="0000FF"/>
                </a:solidFill>
                <a:latin typeface="Garamond" panose="02020404030301010803" pitchFamily="18" charset="0"/>
                <a:ea typeface="Calibri"/>
                <a:cs typeface="Calibri"/>
                <a:sym typeface="Calibri"/>
              </a:rPr>
              <a:t>gcd</a:t>
            </a:r>
            <a:r>
              <a:rPr lang="en-US" sz="3200" b="1" dirty="0">
                <a:solidFill>
                  <a:srgbClr val="0000FF"/>
                </a:solidFill>
                <a:latin typeface="Garamond" panose="02020404030301010803" pitchFamily="18" charset="0"/>
                <a:ea typeface="Calibri"/>
                <a:cs typeface="Calibri"/>
                <a:sym typeface="Calibri"/>
              </a:rPr>
              <a:t>(</a:t>
            </a:r>
            <a:r>
              <a:rPr lang="en-US" sz="3200" b="1" i="1" dirty="0" err="1">
                <a:solidFill>
                  <a:srgbClr val="0000FF"/>
                </a:solidFill>
                <a:latin typeface="Garamond" panose="02020404030301010803" pitchFamily="18" charset="0"/>
                <a:ea typeface="Calibri"/>
                <a:cs typeface="Calibri"/>
                <a:sym typeface="Calibri"/>
              </a:rPr>
              <a:t>a</a:t>
            </a:r>
            <a:r>
              <a:rPr lang="en-US" sz="3200" b="1" dirty="0" err="1">
                <a:solidFill>
                  <a:srgbClr val="0000FF"/>
                </a:solidFill>
                <a:latin typeface="Garamond" panose="02020404030301010803" pitchFamily="18" charset="0"/>
                <a:ea typeface="Calibri"/>
                <a:cs typeface="Calibri"/>
                <a:sym typeface="Calibri"/>
              </a:rPr>
              <a:t>,</a:t>
            </a:r>
            <a:r>
              <a:rPr lang="en-US" sz="3200" b="1" i="1" dirty="0" err="1">
                <a:solidFill>
                  <a:srgbClr val="0000FF"/>
                </a:solidFill>
                <a:latin typeface="Garamond" panose="02020404030301010803" pitchFamily="18" charset="0"/>
                <a:ea typeface="Calibri"/>
                <a:cs typeface="Calibri"/>
                <a:sym typeface="Calibri"/>
              </a:rPr>
              <a:t>b</a:t>
            </a:r>
            <a:r>
              <a:rPr lang="en-US" sz="3200" b="1" dirty="0">
                <a:solidFill>
                  <a:srgbClr val="0000FF"/>
                </a:solidFill>
                <a:latin typeface="Garamond" panose="02020404030301010803" pitchFamily="18" charset="0"/>
                <a:ea typeface="Calibri"/>
                <a:cs typeface="Calibri"/>
                <a:sym typeface="Calibri"/>
              </a:rPr>
              <a:t>)</a:t>
            </a:r>
            <a:r>
              <a:rPr lang="en-US" sz="3200" b="1" dirty="0">
                <a:solidFill>
                  <a:srgbClr val="0000FF"/>
                </a:solidFill>
                <a:latin typeface="Garamond" panose="02020404030301010803" pitchFamily="18" charset="0"/>
                <a:ea typeface="Cambria Math"/>
                <a:cs typeface="Cambria Math"/>
                <a:sym typeface="Cambria Math"/>
              </a:rPr>
              <a:t> ∙lcm(</a:t>
            </a:r>
            <a:r>
              <a:rPr lang="en-US" sz="3200" b="1" i="1" dirty="0" err="1">
                <a:solidFill>
                  <a:srgbClr val="0000FF"/>
                </a:solidFill>
                <a:latin typeface="Garamond" panose="02020404030301010803" pitchFamily="18" charset="0"/>
                <a:ea typeface="Calibri"/>
                <a:cs typeface="Calibri"/>
                <a:sym typeface="Calibri"/>
              </a:rPr>
              <a:t>a,b</a:t>
            </a:r>
            <a:r>
              <a:rPr lang="en-US" sz="3200" b="1" dirty="0">
                <a:solidFill>
                  <a:srgbClr val="0000FF"/>
                </a:solidFill>
                <a:latin typeface="Garamond" panose="02020404030301010803" pitchFamily="18" charset="0"/>
                <a:ea typeface="Cambria Math"/>
                <a:cs typeface="Cambria Math"/>
                <a:sym typeface="Cambria Math"/>
              </a:rPr>
              <a:t>)</a:t>
            </a:r>
            <a:endParaRPr lang="en-US" sz="1200" b="1" dirty="0">
              <a:solidFill>
                <a:srgbClr val="0000FF"/>
              </a:solidFill>
              <a:latin typeface="Garamond" panose="02020404030301010803" pitchFamily="18" charset="0"/>
            </a:endParaRPr>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p:txBody>
      </p:sp>
    </p:spTree>
    <p:extLst>
      <p:ext uri="{BB962C8B-B14F-4D97-AF65-F5344CB8AC3E}">
        <p14:creationId xmlns:p14="http://schemas.microsoft.com/office/powerpoint/2010/main" val="28991769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350427324f5_2_95"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g350427324f5_2_95"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g350427324f5_2_95"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g350427324f5_2_95"/>
          <p:cNvSpPr/>
          <p:nvPr/>
        </p:nvSpPr>
        <p:spPr>
          <a:xfrm>
            <a:off x="917575" y="212481"/>
            <a:ext cx="9426363" cy="60166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a:solidFill>
                  <a:srgbClr val="C00000"/>
                </a:solidFill>
                <a:latin typeface="Calibri"/>
                <a:ea typeface="Calibri"/>
                <a:cs typeface="Calibri"/>
                <a:sym typeface="Calibri"/>
              </a:rPr>
              <a:t>Integer Representations</a:t>
            </a:r>
            <a:endParaRPr dirty="0"/>
          </a:p>
        </p:txBody>
      </p:sp>
      <p:pic>
        <p:nvPicPr>
          <p:cNvPr id="205" name="Google Shape;205;g350427324f5_2_95"/>
          <p:cNvPicPr preferRelativeResize="0"/>
          <p:nvPr/>
        </p:nvPicPr>
        <p:blipFill rotWithShape="1">
          <a:blip r:embed="rId3">
            <a:alphaModFix/>
          </a:blip>
          <a:srcRect/>
          <a:stretch/>
        </p:blipFill>
        <p:spPr>
          <a:xfrm>
            <a:off x="243877" y="4283039"/>
            <a:ext cx="11704245" cy="2668866"/>
          </a:xfrm>
          <a:prstGeom prst="rect">
            <a:avLst/>
          </a:prstGeom>
          <a:noFill/>
          <a:ln>
            <a:noFill/>
          </a:ln>
        </p:spPr>
      </p:pic>
      <p:pic>
        <p:nvPicPr>
          <p:cNvPr id="206" name="Google Shape;206;g350427324f5_2_95"/>
          <p:cNvPicPr preferRelativeResize="0"/>
          <p:nvPr/>
        </p:nvPicPr>
        <p:blipFill rotWithShape="1">
          <a:blip r:embed="rId4">
            <a:alphaModFix/>
          </a:blip>
          <a:srcRect/>
          <a:stretch/>
        </p:blipFill>
        <p:spPr>
          <a:xfrm>
            <a:off x="460375" y="1127745"/>
            <a:ext cx="11582052" cy="284169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g350427324f5_2_104"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g350427324f5_2_104"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3" name="Google Shape;213;g350427324f5_2_104"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g350427324f5_2_104"/>
          <p:cNvSpPr/>
          <p:nvPr/>
        </p:nvSpPr>
        <p:spPr>
          <a:xfrm>
            <a:off x="1382818" y="346678"/>
            <a:ext cx="9426363" cy="79607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a:solidFill>
                  <a:srgbClr val="C00000"/>
                </a:solidFill>
                <a:latin typeface="Calibri"/>
                <a:ea typeface="Calibri"/>
                <a:cs typeface="Calibri"/>
                <a:sym typeface="Calibri"/>
              </a:rPr>
              <a:t>Integer Representations</a:t>
            </a:r>
            <a:r>
              <a:rPr lang="en-US" sz="4000" dirty="0">
                <a:solidFill>
                  <a:schemeClr val="accent2"/>
                </a:solidFill>
                <a:latin typeface="Calibri"/>
                <a:ea typeface="Calibri"/>
                <a:cs typeface="Calibri"/>
                <a:sym typeface="Calibri"/>
              </a:rPr>
              <a:t> </a:t>
            </a:r>
            <a:r>
              <a:rPr lang="en-US" sz="4000" b="1" dirty="0">
                <a:solidFill>
                  <a:schemeClr val="accent2"/>
                </a:solidFill>
                <a:latin typeface="Calibri"/>
                <a:ea typeface="Calibri"/>
                <a:cs typeface="Calibri"/>
                <a:sym typeface="Calibri"/>
              </a:rPr>
              <a:t> </a:t>
            </a:r>
            <a:endParaRPr dirty="0"/>
          </a:p>
        </p:txBody>
      </p:sp>
      <p:pic>
        <p:nvPicPr>
          <p:cNvPr id="215" name="Google Shape;215;g350427324f5_2_104"/>
          <p:cNvPicPr preferRelativeResize="0"/>
          <p:nvPr/>
        </p:nvPicPr>
        <p:blipFill rotWithShape="1">
          <a:blip r:embed="rId3">
            <a:alphaModFix/>
          </a:blip>
          <a:srcRect t="3110" b="-3109"/>
          <a:stretch/>
        </p:blipFill>
        <p:spPr>
          <a:xfrm>
            <a:off x="232001" y="1367197"/>
            <a:ext cx="11959998" cy="2452710"/>
          </a:xfrm>
          <a:prstGeom prst="rect">
            <a:avLst/>
          </a:prstGeom>
          <a:noFill/>
          <a:ln>
            <a:noFill/>
          </a:ln>
        </p:spPr>
      </p:pic>
      <p:pic>
        <p:nvPicPr>
          <p:cNvPr id="216" name="Google Shape;216;g350427324f5_2_104"/>
          <p:cNvPicPr preferRelativeResize="0"/>
          <p:nvPr/>
        </p:nvPicPr>
        <p:blipFill rotWithShape="1">
          <a:blip r:embed="rId4">
            <a:alphaModFix/>
          </a:blip>
          <a:srcRect/>
          <a:stretch/>
        </p:blipFill>
        <p:spPr>
          <a:xfrm>
            <a:off x="765175" y="3743707"/>
            <a:ext cx="9206383" cy="1460200"/>
          </a:xfrm>
          <a:prstGeom prst="rect">
            <a:avLst/>
          </a:prstGeom>
          <a:noFill/>
          <a:ln>
            <a:noFill/>
          </a:ln>
        </p:spPr>
      </p:pic>
      <p:pic>
        <p:nvPicPr>
          <p:cNvPr id="217" name="Google Shape;217;g350427324f5_2_104"/>
          <p:cNvPicPr preferRelativeResize="0"/>
          <p:nvPr/>
        </p:nvPicPr>
        <p:blipFill rotWithShape="1">
          <a:blip r:embed="rId5">
            <a:alphaModFix/>
          </a:blip>
          <a:srcRect/>
          <a:stretch/>
        </p:blipFill>
        <p:spPr>
          <a:xfrm>
            <a:off x="1071809" y="5064869"/>
            <a:ext cx="9432923" cy="2039942"/>
          </a:xfrm>
          <a:prstGeom prst="rect">
            <a:avLst/>
          </a:prstGeom>
          <a:noFill/>
          <a:ln>
            <a:noFill/>
          </a:ln>
        </p:spPr>
      </p:pic>
      <p:pic>
        <p:nvPicPr>
          <p:cNvPr id="218" name="Google Shape;218;g350427324f5_2_104"/>
          <p:cNvPicPr preferRelativeResize="0"/>
          <p:nvPr/>
        </p:nvPicPr>
        <p:blipFill rotWithShape="1">
          <a:blip r:embed="rId6">
            <a:alphaModFix/>
          </a:blip>
          <a:srcRect/>
          <a:stretch/>
        </p:blipFill>
        <p:spPr>
          <a:xfrm>
            <a:off x="612775" y="6970144"/>
            <a:ext cx="11024625" cy="204973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350427324f5_2_115"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g350427324f5_2_115"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g350427324f5_2_115"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6" name="Google Shape;226;g350427324f5_2_115"/>
          <p:cNvSpPr/>
          <p:nvPr/>
        </p:nvSpPr>
        <p:spPr>
          <a:xfrm>
            <a:off x="1260009" y="79136"/>
            <a:ext cx="9426363" cy="75688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dirty="0">
                <a:solidFill>
                  <a:srgbClr val="C00000"/>
                </a:solidFill>
                <a:latin typeface="Calibri"/>
                <a:ea typeface="Calibri"/>
                <a:cs typeface="Calibri"/>
                <a:sym typeface="Calibri"/>
              </a:rPr>
              <a:t>Integer Representations</a:t>
            </a:r>
            <a:endParaRPr dirty="0"/>
          </a:p>
        </p:txBody>
      </p:sp>
      <p:pic>
        <p:nvPicPr>
          <p:cNvPr id="227" name="Google Shape;227;g350427324f5_2_115"/>
          <p:cNvPicPr preferRelativeResize="0"/>
          <p:nvPr/>
        </p:nvPicPr>
        <p:blipFill rotWithShape="1">
          <a:blip r:embed="rId3">
            <a:alphaModFix/>
          </a:blip>
          <a:srcRect/>
          <a:stretch/>
        </p:blipFill>
        <p:spPr>
          <a:xfrm>
            <a:off x="765175" y="836024"/>
            <a:ext cx="10558291" cy="4654136"/>
          </a:xfrm>
          <a:prstGeom prst="rect">
            <a:avLst/>
          </a:prstGeom>
          <a:noFill/>
          <a:ln>
            <a:noFill/>
          </a:ln>
        </p:spPr>
      </p:pic>
      <p:pic>
        <p:nvPicPr>
          <p:cNvPr id="228" name="Google Shape;228;g350427324f5_2_115"/>
          <p:cNvPicPr preferRelativeResize="0"/>
          <p:nvPr/>
        </p:nvPicPr>
        <p:blipFill rotWithShape="1">
          <a:blip r:embed="rId4">
            <a:alphaModFix/>
          </a:blip>
          <a:srcRect/>
          <a:stretch/>
        </p:blipFill>
        <p:spPr>
          <a:xfrm>
            <a:off x="6797915" y="5364267"/>
            <a:ext cx="5210894" cy="3639187"/>
          </a:xfrm>
          <a:prstGeom prst="rect">
            <a:avLst/>
          </a:prstGeom>
          <a:noFill/>
          <a:ln>
            <a:noFill/>
          </a:ln>
        </p:spPr>
      </p:pic>
      <p:sp>
        <p:nvSpPr>
          <p:cNvPr id="229" name="Google Shape;229;g350427324f5_2_115"/>
          <p:cNvSpPr/>
          <p:nvPr/>
        </p:nvSpPr>
        <p:spPr>
          <a:xfrm>
            <a:off x="460375" y="6401962"/>
            <a:ext cx="5233059" cy="2308324"/>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2400">
                <a:solidFill>
                  <a:schemeClr val="dk1"/>
                </a:solidFill>
                <a:latin typeface="Calibri"/>
                <a:ea typeface="Calibri"/>
                <a:cs typeface="Calibri"/>
                <a:sym typeface="Calibri"/>
              </a:rPr>
              <a:t>The successive remainders that we have found, 10, 14, 3, 11, 2, give us the digits from the right to the left of 177130 in the hexadecimal (base 16) expansion of (177130). It follows that </a:t>
            </a:r>
            <a:endParaRPr/>
          </a:p>
          <a:p>
            <a:pPr marL="0" marR="0" lvl="0" indent="0" algn="ctr" rtl="0">
              <a:spcBef>
                <a:spcPts val="0"/>
              </a:spcBef>
              <a:spcAft>
                <a:spcPts val="0"/>
              </a:spcAft>
              <a:buNone/>
            </a:pPr>
            <a:r>
              <a:rPr lang="en-US" sz="2400" b="1">
                <a:solidFill>
                  <a:schemeClr val="dk1"/>
                </a:solidFill>
                <a:latin typeface="Calibri"/>
                <a:ea typeface="Calibri"/>
                <a:cs typeface="Calibri"/>
                <a:sym typeface="Calibri"/>
              </a:rPr>
              <a:t>(177130) 10 = (2B3EA) 16.</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350427324f5_2_125"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g350427324f5_2_125"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g350427324f5_2_125"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g350427324f5_2_125"/>
          <p:cNvSpPr/>
          <p:nvPr/>
        </p:nvSpPr>
        <p:spPr>
          <a:xfrm>
            <a:off x="1260009" y="79135"/>
            <a:ext cx="9426363"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a:solidFill>
                  <a:srgbClr val="C00000"/>
                </a:solidFill>
                <a:latin typeface="Calibri"/>
                <a:ea typeface="Calibri"/>
                <a:cs typeface="Calibri"/>
                <a:sym typeface="Calibri"/>
              </a:rPr>
              <a:t>Integer Representations and Algorithms</a:t>
            </a:r>
            <a:endParaRPr/>
          </a:p>
          <a:p>
            <a:pPr marL="0" marR="0" lvl="0" indent="0" algn="ctr" rtl="0">
              <a:spcBef>
                <a:spcPts val="0"/>
              </a:spcBef>
              <a:spcAft>
                <a:spcPts val="0"/>
              </a:spcAft>
              <a:buNone/>
            </a:pPr>
            <a:r>
              <a:rPr lang="en-US" sz="4000">
                <a:solidFill>
                  <a:schemeClr val="accent2"/>
                </a:solidFill>
                <a:latin typeface="Calibri"/>
                <a:ea typeface="Calibri"/>
                <a:cs typeface="Calibri"/>
                <a:sym typeface="Calibri"/>
              </a:rPr>
              <a:t>Representations of Integers</a:t>
            </a:r>
            <a:r>
              <a:rPr lang="en-US" sz="4000" b="1">
                <a:solidFill>
                  <a:schemeClr val="accent2"/>
                </a:solidFill>
                <a:latin typeface="Calibri"/>
                <a:ea typeface="Calibri"/>
                <a:cs typeface="Calibri"/>
                <a:sym typeface="Calibri"/>
              </a:rPr>
              <a:t> </a:t>
            </a:r>
            <a:endParaRPr/>
          </a:p>
        </p:txBody>
      </p:sp>
      <p:pic>
        <p:nvPicPr>
          <p:cNvPr id="238" name="Google Shape;238;g350427324f5_2_125"/>
          <p:cNvPicPr preferRelativeResize="0"/>
          <p:nvPr/>
        </p:nvPicPr>
        <p:blipFill rotWithShape="1">
          <a:blip r:embed="rId3">
            <a:alphaModFix/>
          </a:blip>
          <a:srcRect/>
          <a:stretch/>
        </p:blipFill>
        <p:spPr>
          <a:xfrm>
            <a:off x="1504983" y="1678584"/>
            <a:ext cx="8936414" cy="4204667"/>
          </a:xfrm>
          <a:prstGeom prst="rect">
            <a:avLst/>
          </a:prstGeom>
          <a:noFill/>
          <a:ln>
            <a:noFill/>
          </a:ln>
        </p:spPr>
      </p:pic>
      <p:pic>
        <p:nvPicPr>
          <p:cNvPr id="239" name="Google Shape;239;g350427324f5_2_125"/>
          <p:cNvPicPr preferRelativeResize="0"/>
          <p:nvPr/>
        </p:nvPicPr>
        <p:blipFill rotWithShape="1">
          <a:blip r:embed="rId4">
            <a:alphaModFix/>
          </a:blip>
          <a:srcRect/>
          <a:stretch/>
        </p:blipFill>
        <p:spPr>
          <a:xfrm>
            <a:off x="68851" y="6159261"/>
            <a:ext cx="12054137" cy="23628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350427324f5_2_134"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g350427324f5_2_134"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6" name="Google Shape;246;g350427324f5_2_134"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g350427324f5_2_134"/>
          <p:cNvSpPr/>
          <p:nvPr/>
        </p:nvSpPr>
        <p:spPr>
          <a:xfrm>
            <a:off x="1260009" y="79135"/>
            <a:ext cx="9426363" cy="132343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000" b="1">
                <a:solidFill>
                  <a:srgbClr val="C00000"/>
                </a:solidFill>
                <a:latin typeface="Calibri"/>
                <a:ea typeface="Calibri"/>
                <a:cs typeface="Calibri"/>
                <a:sym typeface="Calibri"/>
              </a:rPr>
              <a:t>Integer Representations and Algorithms</a:t>
            </a:r>
            <a:endParaRPr/>
          </a:p>
          <a:p>
            <a:pPr marL="0" marR="0" lvl="0" indent="0" algn="ctr" rtl="0">
              <a:spcBef>
                <a:spcPts val="0"/>
              </a:spcBef>
              <a:spcAft>
                <a:spcPts val="0"/>
              </a:spcAft>
              <a:buNone/>
            </a:pPr>
            <a:r>
              <a:rPr lang="en-US" sz="4000">
                <a:solidFill>
                  <a:schemeClr val="accent2"/>
                </a:solidFill>
                <a:latin typeface="Calibri"/>
                <a:ea typeface="Calibri"/>
                <a:cs typeface="Calibri"/>
                <a:sym typeface="Calibri"/>
              </a:rPr>
              <a:t>Representations of Integers</a:t>
            </a:r>
            <a:r>
              <a:rPr lang="en-US" sz="4000" b="1">
                <a:solidFill>
                  <a:schemeClr val="accent2"/>
                </a:solidFill>
                <a:latin typeface="Calibri"/>
                <a:ea typeface="Calibri"/>
                <a:cs typeface="Calibri"/>
                <a:sym typeface="Calibri"/>
              </a:rPr>
              <a:t> </a:t>
            </a:r>
            <a:endParaRPr/>
          </a:p>
        </p:txBody>
      </p:sp>
      <p:pic>
        <p:nvPicPr>
          <p:cNvPr id="248" name="Google Shape;248;g350427324f5_2_134"/>
          <p:cNvPicPr preferRelativeResize="0"/>
          <p:nvPr/>
        </p:nvPicPr>
        <p:blipFill rotWithShape="1">
          <a:blip r:embed="rId3">
            <a:alphaModFix/>
          </a:blip>
          <a:srcRect/>
          <a:stretch/>
        </p:blipFill>
        <p:spPr>
          <a:xfrm>
            <a:off x="380697" y="1302574"/>
            <a:ext cx="9734109" cy="4937185"/>
          </a:xfrm>
          <a:prstGeom prst="rect">
            <a:avLst/>
          </a:prstGeom>
          <a:noFill/>
          <a:ln>
            <a:noFill/>
          </a:ln>
        </p:spPr>
      </p:pic>
      <p:pic>
        <p:nvPicPr>
          <p:cNvPr id="249" name="Google Shape;249;g350427324f5_2_134"/>
          <p:cNvPicPr preferRelativeResize="0"/>
          <p:nvPr/>
        </p:nvPicPr>
        <p:blipFill rotWithShape="1">
          <a:blip r:embed="rId4">
            <a:alphaModFix/>
          </a:blip>
          <a:srcRect/>
          <a:stretch/>
        </p:blipFill>
        <p:spPr>
          <a:xfrm>
            <a:off x="9216061" y="1805228"/>
            <a:ext cx="2448735" cy="3246841"/>
          </a:xfrm>
          <a:prstGeom prst="rect">
            <a:avLst/>
          </a:prstGeom>
          <a:noFill/>
          <a:ln>
            <a:noFill/>
          </a:ln>
        </p:spPr>
      </p:pic>
      <p:pic>
        <p:nvPicPr>
          <p:cNvPr id="250" name="Google Shape;250;g350427324f5_2_134"/>
          <p:cNvPicPr preferRelativeResize="0"/>
          <p:nvPr/>
        </p:nvPicPr>
        <p:blipFill rotWithShape="1">
          <a:blip r:embed="rId5">
            <a:alphaModFix/>
          </a:blip>
          <a:srcRect/>
          <a:stretch/>
        </p:blipFill>
        <p:spPr>
          <a:xfrm>
            <a:off x="93135" y="6232482"/>
            <a:ext cx="11760110" cy="275184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350427324f5_2_144"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g350427324f5_2_144"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g350427324f5_2_144"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8" name="Google Shape;258;g350427324f5_2_144"/>
          <p:cNvPicPr preferRelativeResize="0"/>
          <p:nvPr/>
        </p:nvPicPr>
        <p:blipFill rotWithShape="1">
          <a:blip r:embed="rId3">
            <a:alphaModFix/>
          </a:blip>
          <a:srcRect/>
          <a:stretch/>
        </p:blipFill>
        <p:spPr>
          <a:xfrm>
            <a:off x="155575" y="128796"/>
            <a:ext cx="8091577" cy="5682287"/>
          </a:xfrm>
          <a:prstGeom prst="rect">
            <a:avLst/>
          </a:prstGeom>
          <a:noFill/>
          <a:ln>
            <a:noFill/>
          </a:ln>
        </p:spPr>
      </p:pic>
      <p:pic>
        <p:nvPicPr>
          <p:cNvPr id="259" name="Google Shape;259;g350427324f5_2_144"/>
          <p:cNvPicPr preferRelativeResize="0"/>
          <p:nvPr/>
        </p:nvPicPr>
        <p:blipFill rotWithShape="1">
          <a:blip r:embed="rId4">
            <a:alphaModFix/>
          </a:blip>
          <a:srcRect/>
          <a:stretch/>
        </p:blipFill>
        <p:spPr>
          <a:xfrm>
            <a:off x="8247152" y="1083100"/>
            <a:ext cx="2737269" cy="3421586"/>
          </a:xfrm>
          <a:prstGeom prst="rect">
            <a:avLst/>
          </a:prstGeom>
          <a:noFill/>
          <a:ln>
            <a:noFill/>
          </a:ln>
        </p:spPr>
      </p:pic>
      <p:pic>
        <p:nvPicPr>
          <p:cNvPr id="260" name="Google Shape;260;g350427324f5_2_144"/>
          <p:cNvPicPr preferRelativeResize="0"/>
          <p:nvPr/>
        </p:nvPicPr>
        <p:blipFill rotWithShape="1">
          <a:blip r:embed="rId5">
            <a:alphaModFix/>
          </a:blip>
          <a:srcRect/>
          <a:stretch/>
        </p:blipFill>
        <p:spPr>
          <a:xfrm>
            <a:off x="224587" y="5772240"/>
            <a:ext cx="11787658" cy="33125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g350427324f5_2_153"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g350427324f5_2_153"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g350427324f5_2_153"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68" name="Google Shape;268;g350427324f5_2_153"/>
          <p:cNvPicPr preferRelativeResize="0"/>
          <p:nvPr/>
        </p:nvPicPr>
        <p:blipFill rotWithShape="1">
          <a:blip r:embed="rId3">
            <a:alphaModFix/>
          </a:blip>
          <a:srcRect/>
          <a:stretch/>
        </p:blipFill>
        <p:spPr>
          <a:xfrm>
            <a:off x="1777041" y="0"/>
            <a:ext cx="8084233" cy="4212567"/>
          </a:xfrm>
          <a:prstGeom prst="rect">
            <a:avLst/>
          </a:prstGeom>
          <a:noFill/>
          <a:ln>
            <a:noFill/>
          </a:ln>
        </p:spPr>
      </p:pic>
      <p:pic>
        <p:nvPicPr>
          <p:cNvPr id="269" name="Google Shape;269;g350427324f5_2_153"/>
          <p:cNvPicPr preferRelativeResize="0"/>
          <p:nvPr/>
        </p:nvPicPr>
        <p:blipFill rotWithShape="1">
          <a:blip r:embed="rId4">
            <a:alphaModFix/>
          </a:blip>
          <a:srcRect/>
          <a:stretch/>
        </p:blipFill>
        <p:spPr>
          <a:xfrm>
            <a:off x="1391520" y="4968814"/>
            <a:ext cx="8855276" cy="389914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350427324f5_2_161"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5" name="Google Shape;275;g350427324f5_2_161"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6" name="Google Shape;276;g350427324f5_2_161"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g350427324f5_2_161"/>
          <p:cNvSpPr/>
          <p:nvPr/>
        </p:nvSpPr>
        <p:spPr>
          <a:xfrm>
            <a:off x="155575" y="160336"/>
            <a:ext cx="11748878" cy="273921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chemeClr val="dk1"/>
                </a:solidFill>
                <a:latin typeface="Calibri"/>
                <a:ea typeface="Calibri"/>
                <a:cs typeface="Calibri"/>
                <a:sym typeface="Calibri"/>
              </a:rPr>
              <a:t>Use Algorithm 5 to find 3644 mod 645. </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just" rtl="0">
              <a:spcBef>
                <a:spcPts val="0"/>
              </a:spcBef>
              <a:spcAft>
                <a:spcPts val="0"/>
              </a:spcAft>
              <a:buNone/>
            </a:pPr>
            <a:r>
              <a:rPr lang="en-US" sz="2400" b="1">
                <a:solidFill>
                  <a:schemeClr val="dk1"/>
                </a:solidFill>
                <a:latin typeface="Calibri"/>
                <a:ea typeface="Calibri"/>
                <a:cs typeface="Calibri"/>
                <a:sym typeface="Calibri"/>
              </a:rPr>
              <a:t>Solution: </a:t>
            </a:r>
            <a:r>
              <a:rPr lang="en-US" sz="2400">
                <a:solidFill>
                  <a:schemeClr val="dk1"/>
                </a:solidFill>
                <a:latin typeface="Calibri"/>
                <a:ea typeface="Calibri"/>
                <a:cs typeface="Calibri"/>
                <a:sym typeface="Calibri"/>
              </a:rPr>
              <a:t>Algorithm 5 initially sets x = 1 and power = 3 mod 645 = 3. In the computation of 3644 mod 645, this algorithm determines 32j mod 645 for j = 1, 2, … , 9 by successively squaring and reducing modulo 645. If aj = 1 (where aj is the bit in the jth position in the binary expansion of 644, which is (1010000100)2), it multiplies the current value of x by 32j mod 645 and reduces the result modulo 645. Here are the steps used:</a:t>
            </a:r>
            <a:endParaRPr/>
          </a:p>
        </p:txBody>
      </p:sp>
      <p:pic>
        <p:nvPicPr>
          <p:cNvPr id="278" name="Google Shape;278;g350427324f5_2_161"/>
          <p:cNvPicPr preferRelativeResize="0"/>
          <p:nvPr/>
        </p:nvPicPr>
        <p:blipFill rotWithShape="1">
          <a:blip r:embed="rId3">
            <a:alphaModFix/>
          </a:blip>
          <a:srcRect/>
          <a:stretch/>
        </p:blipFill>
        <p:spPr>
          <a:xfrm>
            <a:off x="94608" y="3051946"/>
            <a:ext cx="12023211" cy="4378646"/>
          </a:xfrm>
          <a:prstGeom prst="rect">
            <a:avLst/>
          </a:prstGeom>
          <a:noFill/>
          <a:ln>
            <a:noFill/>
          </a:ln>
        </p:spPr>
      </p:pic>
      <p:sp>
        <p:nvSpPr>
          <p:cNvPr id="279" name="Google Shape;279;g350427324f5_2_161"/>
          <p:cNvSpPr/>
          <p:nvPr/>
        </p:nvSpPr>
        <p:spPr>
          <a:xfrm>
            <a:off x="307975" y="7716176"/>
            <a:ext cx="11596478"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00B050"/>
                </a:solidFill>
                <a:latin typeface="Calibri"/>
                <a:ea typeface="Calibri"/>
                <a:cs typeface="Calibri"/>
                <a:sym typeface="Calibri"/>
              </a:rPr>
              <a:t>This shows that following the steps of Algorithm 5 produces the result 3644 mod 645 = 36.</a:t>
            </a:r>
            <a:endParaRPr/>
          </a:p>
          <a:p>
            <a:pPr marL="0" marR="0" lvl="0" indent="0" algn="l" rtl="0">
              <a:spcBef>
                <a:spcPts val="0"/>
              </a:spcBef>
              <a:spcAft>
                <a:spcPts val="0"/>
              </a:spcAft>
              <a:buNone/>
            </a:pPr>
            <a:r>
              <a:rPr lang="en-US" sz="2400" b="1">
                <a:solidFill>
                  <a:srgbClr val="00B050"/>
                </a:solidFill>
                <a:latin typeface="Calibri"/>
                <a:ea typeface="Calibri"/>
                <a:cs typeface="Calibri"/>
                <a:sym typeface="Calibri"/>
              </a:rPr>
              <a:t>Algorithm 5 is quite efficient; it uses O((log m) 2 log n) bit operations to find bn mod 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F274B-0400-3D00-72DB-5D080F9358EA}"/>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4D5EA6BE-9CFB-B63A-E810-6B677CD76E12}"/>
              </a:ext>
            </a:extLst>
          </p:cNvPr>
          <p:cNvSpPr>
            <a:spLocks noGrp="1" noChangeArrowheads="1"/>
          </p:cNvSpPr>
          <p:nvPr>
            <p:ph type="title"/>
          </p:nvPr>
        </p:nvSpPr>
        <p:spPr>
          <a:xfrm>
            <a:off x="567267" y="65322"/>
            <a:ext cx="7315200" cy="711200"/>
          </a:xfrm>
        </p:spPr>
        <p:txBody>
          <a:bodyPr/>
          <a:lstStyle/>
          <a:p>
            <a:pPr eaLnBrk="1" hangingPunct="1"/>
            <a:r>
              <a:rPr lang="en-US" altLang="en-US" sz="3600" b="1" u="sng" dirty="0">
                <a:solidFill>
                  <a:srgbClr val="D34817"/>
                </a:solidFill>
                <a:latin typeface="Calibri" panose="020F0502020204030204" pitchFamily="34" charset="0"/>
              </a:rPr>
              <a:t>Division</a:t>
            </a:r>
          </a:p>
        </p:txBody>
      </p:sp>
      <p:sp>
        <p:nvSpPr>
          <p:cNvPr id="38915" name="Rectangle 3">
            <a:extLst>
              <a:ext uri="{FF2B5EF4-FFF2-40B4-BE49-F238E27FC236}">
                <a16:creationId xmlns:a16="http://schemas.microsoft.com/office/drawing/2014/main" id="{1115BD32-C2D4-9F29-6861-839C7D96D765}"/>
              </a:ext>
            </a:extLst>
          </p:cNvPr>
          <p:cNvSpPr>
            <a:spLocks noGrp="1" noChangeArrowheads="1"/>
          </p:cNvSpPr>
          <p:nvPr>
            <p:ph type="body" idx="1"/>
          </p:nvPr>
        </p:nvSpPr>
        <p:spPr>
          <a:xfrm>
            <a:off x="369560" y="585177"/>
            <a:ext cx="11122224" cy="5791200"/>
          </a:xfrm>
        </p:spPr>
        <p:txBody>
          <a:bodyPr/>
          <a:lstStyle/>
          <a:p>
            <a:pPr marL="304792" indent="-304792" algn="just" eaLnBrk="1" hangingPunct="1">
              <a:spcBef>
                <a:spcPts val="0"/>
              </a:spcBef>
            </a:pPr>
            <a:r>
              <a:rPr lang="en-US" altLang="en-US" sz="3200" dirty="0"/>
              <a:t>When one integer is divided by a second nonzero integer, the quotient may or may not be an integer.  For example, </a:t>
            </a:r>
            <a:r>
              <a:rPr lang="en-US" altLang="en-US" sz="3200" dirty="0">
                <a:solidFill>
                  <a:srgbClr val="FF0000"/>
                </a:solidFill>
              </a:rPr>
              <a:t>12 ∕ 3 = 4</a:t>
            </a:r>
            <a:r>
              <a:rPr lang="en-US" altLang="en-US" sz="3200" dirty="0"/>
              <a:t> , </a:t>
            </a:r>
            <a:r>
              <a:rPr lang="en-US" altLang="en-US" sz="3200" dirty="0">
                <a:solidFill>
                  <a:srgbClr val="FF0000"/>
                </a:solidFill>
              </a:rPr>
              <a:t>11∕4 = 2.75</a:t>
            </a:r>
            <a:endParaRPr lang="en-US" altLang="en-US" sz="3200" dirty="0"/>
          </a:p>
          <a:p>
            <a:pPr marL="304792" indent="-304792" algn="just" eaLnBrk="1" hangingPunct="1">
              <a:spcBef>
                <a:spcPts val="0"/>
              </a:spcBef>
            </a:pPr>
            <a:r>
              <a:rPr lang="en-US" altLang="en-US" sz="3200" dirty="0"/>
              <a:t>If </a:t>
            </a:r>
            <a:r>
              <a:rPr lang="en-US" altLang="en-US" sz="3200" b="1" dirty="0">
                <a:solidFill>
                  <a:srgbClr val="FF0000"/>
                </a:solidFill>
              </a:rPr>
              <a:t>a</a:t>
            </a:r>
            <a:r>
              <a:rPr lang="en-US" altLang="en-US" sz="3200" dirty="0"/>
              <a:t> and </a:t>
            </a:r>
            <a:r>
              <a:rPr lang="en-US" altLang="en-US" sz="3200" b="1" dirty="0">
                <a:solidFill>
                  <a:srgbClr val="FF0000"/>
                </a:solidFill>
              </a:rPr>
              <a:t>b</a:t>
            </a:r>
            <a:r>
              <a:rPr lang="en-US" altLang="en-US" sz="3200" dirty="0"/>
              <a:t> are integers with </a:t>
            </a:r>
            <a:r>
              <a:rPr lang="en-US" altLang="en-US" sz="3200" b="1" dirty="0">
                <a:solidFill>
                  <a:srgbClr val="FF0000"/>
                </a:solidFill>
              </a:rPr>
              <a:t>a ≠ 0</a:t>
            </a:r>
            <a:r>
              <a:rPr lang="en-US" altLang="en-US" sz="3200" dirty="0"/>
              <a:t>, we say that </a:t>
            </a:r>
            <a:r>
              <a:rPr lang="en-US" altLang="en-US" sz="3200" b="1" dirty="0">
                <a:solidFill>
                  <a:srgbClr val="FF0000"/>
                </a:solidFill>
              </a:rPr>
              <a:t>a</a:t>
            </a:r>
            <a:r>
              <a:rPr lang="en-US" altLang="en-US" sz="3200" dirty="0"/>
              <a:t> divides </a:t>
            </a:r>
            <a:r>
              <a:rPr lang="en-US" altLang="en-US" sz="3200" b="1" dirty="0">
                <a:solidFill>
                  <a:srgbClr val="FF0000"/>
                </a:solidFill>
              </a:rPr>
              <a:t>b</a:t>
            </a:r>
            <a:r>
              <a:rPr lang="en-US" altLang="en-US" sz="3200" dirty="0"/>
              <a:t> if there is an integer </a:t>
            </a:r>
            <a:r>
              <a:rPr lang="en-US" altLang="en-US" sz="3200" b="1" dirty="0">
                <a:solidFill>
                  <a:srgbClr val="FF0000"/>
                </a:solidFill>
              </a:rPr>
              <a:t>c</a:t>
            </a:r>
            <a:r>
              <a:rPr lang="en-US" altLang="en-US" sz="3200" dirty="0"/>
              <a:t> such that </a:t>
            </a:r>
            <a:r>
              <a:rPr lang="en-US" altLang="en-US" sz="3200" b="1" dirty="0">
                <a:solidFill>
                  <a:srgbClr val="FF0000"/>
                </a:solidFill>
              </a:rPr>
              <a:t>b = ac</a:t>
            </a:r>
            <a:r>
              <a:rPr lang="en-US" altLang="en-US" sz="3200" dirty="0"/>
              <a:t> (or equivalently, if </a:t>
            </a:r>
            <a:r>
              <a:rPr lang="en-US" altLang="en-US" sz="3200" b="1" dirty="0">
                <a:solidFill>
                  <a:srgbClr val="FF0000"/>
                </a:solidFill>
              </a:rPr>
              <a:t>b/a</a:t>
            </a:r>
            <a:r>
              <a:rPr lang="en-US" altLang="en-US" sz="3200" dirty="0"/>
              <a:t> is an integer). </a:t>
            </a:r>
          </a:p>
          <a:p>
            <a:pPr marL="304792" indent="-304792" algn="just" eaLnBrk="1" hangingPunct="1">
              <a:spcBef>
                <a:spcPts val="0"/>
              </a:spcBef>
            </a:pPr>
            <a:r>
              <a:rPr lang="en-US" altLang="en-US" sz="3200" dirty="0"/>
              <a:t>When </a:t>
            </a:r>
            <a:r>
              <a:rPr lang="en-US" altLang="en-US" sz="3200" b="1" dirty="0">
                <a:solidFill>
                  <a:srgbClr val="FF0000"/>
                </a:solidFill>
              </a:rPr>
              <a:t>a</a:t>
            </a:r>
            <a:r>
              <a:rPr lang="en-US" altLang="en-US" sz="3200" dirty="0"/>
              <a:t> divides </a:t>
            </a:r>
            <a:r>
              <a:rPr lang="en-US" altLang="en-US" sz="3200" b="1" dirty="0">
                <a:solidFill>
                  <a:srgbClr val="FF0000"/>
                </a:solidFill>
              </a:rPr>
              <a:t>b</a:t>
            </a:r>
            <a:r>
              <a:rPr lang="en-US" altLang="en-US" sz="3200" dirty="0"/>
              <a:t> we say that a is a factor or divisor of </a:t>
            </a:r>
            <a:r>
              <a:rPr lang="en-US" altLang="en-US" sz="3200" b="1" dirty="0">
                <a:solidFill>
                  <a:srgbClr val="FF0000"/>
                </a:solidFill>
              </a:rPr>
              <a:t>b</a:t>
            </a:r>
            <a:r>
              <a:rPr lang="en-US" altLang="en-US" sz="3200" dirty="0"/>
              <a:t>, and that </a:t>
            </a:r>
            <a:r>
              <a:rPr lang="en-US" altLang="en-US" sz="3200" b="1" dirty="0">
                <a:solidFill>
                  <a:srgbClr val="FF0000"/>
                </a:solidFill>
              </a:rPr>
              <a:t>b</a:t>
            </a:r>
            <a:r>
              <a:rPr lang="en-US" altLang="en-US" sz="3200" dirty="0"/>
              <a:t> is a multiple of </a:t>
            </a:r>
            <a:r>
              <a:rPr lang="en-US" altLang="en-US" sz="3200" b="1" dirty="0">
                <a:solidFill>
                  <a:srgbClr val="FF0000"/>
                </a:solidFill>
              </a:rPr>
              <a:t>a</a:t>
            </a:r>
            <a:r>
              <a:rPr lang="en-US" altLang="en-US" sz="3200" dirty="0"/>
              <a:t> The notation </a:t>
            </a:r>
            <a:r>
              <a:rPr lang="en-US" altLang="en-US" sz="3200" b="1" dirty="0">
                <a:solidFill>
                  <a:srgbClr val="FF0000"/>
                </a:solidFill>
              </a:rPr>
              <a:t>a ∣ b</a:t>
            </a:r>
            <a:r>
              <a:rPr lang="en-US" altLang="en-US" sz="3200" dirty="0"/>
              <a:t> denotes that </a:t>
            </a:r>
            <a:r>
              <a:rPr lang="en-US" altLang="en-US" sz="3200" b="1" dirty="0">
                <a:solidFill>
                  <a:srgbClr val="FF0000"/>
                </a:solidFill>
              </a:rPr>
              <a:t>a</a:t>
            </a:r>
            <a:r>
              <a:rPr lang="en-US" altLang="en-US" sz="3200" dirty="0"/>
              <a:t> divides </a:t>
            </a:r>
            <a:r>
              <a:rPr lang="en-US" altLang="en-US" sz="3200" b="1" dirty="0">
                <a:solidFill>
                  <a:srgbClr val="FF0000"/>
                </a:solidFill>
              </a:rPr>
              <a:t>b.</a:t>
            </a:r>
            <a:r>
              <a:rPr lang="en-US" altLang="en-US" sz="3200" dirty="0"/>
              <a:t> </a:t>
            </a:r>
          </a:p>
          <a:p>
            <a:pPr marL="304792" indent="-304792" algn="just" eaLnBrk="1" hangingPunct="1">
              <a:spcBef>
                <a:spcPts val="0"/>
              </a:spcBef>
            </a:pPr>
            <a:r>
              <a:rPr lang="en-US" altLang="en-US" sz="3200" dirty="0">
                <a:solidFill>
                  <a:srgbClr val="0000FF"/>
                </a:solidFill>
              </a:rPr>
              <a:t>Remark:</a:t>
            </a:r>
            <a:r>
              <a:rPr lang="en-US" altLang="en-US" sz="3200" dirty="0"/>
              <a:t> We can express a ∣ b using quantifiers as </a:t>
            </a:r>
            <a:r>
              <a:rPr lang="en-US" altLang="en-US" sz="3200" b="1" dirty="0">
                <a:solidFill>
                  <a:srgbClr val="FF0000"/>
                </a:solidFill>
              </a:rPr>
              <a:t>∃c(ac = b),</a:t>
            </a:r>
            <a:r>
              <a:rPr lang="en-US" altLang="en-US" sz="3200" dirty="0"/>
              <a:t> where the universe of discourse is the set of integers. </a:t>
            </a:r>
          </a:p>
          <a:p>
            <a:pPr marL="304792" indent="-304792" algn="just" eaLnBrk="1" hangingPunct="1">
              <a:spcBef>
                <a:spcPts val="0"/>
              </a:spcBef>
            </a:pPr>
            <a:r>
              <a:rPr lang="en-US" altLang="en-US" sz="3200" dirty="0">
                <a:solidFill>
                  <a:srgbClr val="0000FF"/>
                </a:solidFill>
              </a:rPr>
              <a:t>Example:</a:t>
            </a:r>
            <a:r>
              <a:rPr lang="en-US" altLang="en-US" sz="3200" dirty="0"/>
              <a:t> True/False: </a:t>
            </a:r>
            <a:r>
              <a:rPr lang="en-US" altLang="en-US" sz="3200" dirty="0">
                <a:solidFill>
                  <a:srgbClr val="FF0000"/>
                </a:solidFill>
              </a:rPr>
              <a:t>3 ∣ 7, 3 ∣ 12</a:t>
            </a:r>
          </a:p>
          <a:p>
            <a:pPr marL="304792" indent="-304792" algn="just" eaLnBrk="1" hangingPunct="1">
              <a:spcBef>
                <a:spcPts val="0"/>
              </a:spcBef>
            </a:pPr>
            <a:r>
              <a:rPr lang="en-US" altLang="en-US" sz="3200" dirty="0">
                <a:solidFill>
                  <a:srgbClr val="0000FF"/>
                </a:solidFill>
              </a:rPr>
              <a:t>Question:</a:t>
            </a:r>
            <a:r>
              <a:rPr lang="en-US" altLang="en-US" sz="3200" dirty="0"/>
              <a:t> Let </a:t>
            </a:r>
            <a:r>
              <a:rPr lang="en-US" altLang="en-US" sz="3200" dirty="0">
                <a:solidFill>
                  <a:srgbClr val="FF0000"/>
                </a:solidFill>
              </a:rPr>
              <a:t>n</a:t>
            </a:r>
            <a:r>
              <a:rPr lang="en-US" altLang="en-US" sz="3200" dirty="0"/>
              <a:t> and </a:t>
            </a:r>
            <a:r>
              <a:rPr lang="en-US" altLang="en-US" sz="3200" dirty="0">
                <a:solidFill>
                  <a:srgbClr val="FF0000"/>
                </a:solidFill>
              </a:rPr>
              <a:t>d</a:t>
            </a:r>
            <a:r>
              <a:rPr lang="en-US" altLang="en-US" sz="3200" dirty="0"/>
              <a:t> be positive integers. How many positive integers not exceeding </a:t>
            </a:r>
            <a:r>
              <a:rPr lang="en-US" altLang="en-US" sz="3200" dirty="0">
                <a:solidFill>
                  <a:srgbClr val="FF0000"/>
                </a:solidFill>
              </a:rPr>
              <a:t>n</a:t>
            </a:r>
            <a:r>
              <a:rPr lang="en-US" altLang="en-US" sz="3200" dirty="0"/>
              <a:t> are divisible by </a:t>
            </a:r>
            <a:r>
              <a:rPr lang="en-US" altLang="en-US" sz="3200" dirty="0">
                <a:solidFill>
                  <a:srgbClr val="FF0000"/>
                </a:solidFill>
              </a:rPr>
              <a:t>d?</a:t>
            </a:r>
          </a:p>
          <a:p>
            <a:pPr marL="304792" indent="-304792" algn="just" eaLnBrk="1" hangingPunct="1">
              <a:spcBef>
                <a:spcPts val="0"/>
              </a:spcBef>
            </a:pPr>
            <a:r>
              <a:rPr lang="en-US" altLang="en-US" sz="3200" dirty="0">
                <a:solidFill>
                  <a:srgbClr val="FF0000"/>
                </a:solidFill>
              </a:rPr>
              <a:t>Solution:</a:t>
            </a:r>
            <a:r>
              <a:rPr lang="en-US" altLang="en-US" sz="3200" dirty="0"/>
              <a:t> The positive integers divisible by </a:t>
            </a:r>
            <a:r>
              <a:rPr lang="en-US" altLang="en-US" sz="3200" dirty="0">
                <a:solidFill>
                  <a:srgbClr val="FF0000"/>
                </a:solidFill>
              </a:rPr>
              <a:t>d</a:t>
            </a:r>
            <a:r>
              <a:rPr lang="en-US" altLang="en-US" sz="3200" dirty="0"/>
              <a:t> are all the integers of the form </a:t>
            </a:r>
            <a:r>
              <a:rPr lang="en-US" altLang="en-US" sz="3200" dirty="0">
                <a:solidFill>
                  <a:srgbClr val="FF0000"/>
                </a:solidFill>
              </a:rPr>
              <a:t>dk,</a:t>
            </a:r>
            <a:r>
              <a:rPr lang="en-US" altLang="en-US" sz="3200" dirty="0"/>
              <a:t> where </a:t>
            </a:r>
            <a:r>
              <a:rPr lang="en-US" altLang="en-US" sz="3200" dirty="0">
                <a:solidFill>
                  <a:srgbClr val="FF0000"/>
                </a:solidFill>
              </a:rPr>
              <a:t>k</a:t>
            </a:r>
            <a:r>
              <a:rPr lang="en-US" altLang="en-US" sz="3200" dirty="0"/>
              <a:t> is a positive integer. Hence, the number of positive integers divisible by </a:t>
            </a:r>
            <a:r>
              <a:rPr lang="en-US" altLang="en-US" sz="3200" dirty="0">
                <a:solidFill>
                  <a:srgbClr val="FF0000"/>
                </a:solidFill>
              </a:rPr>
              <a:t>d</a:t>
            </a:r>
            <a:r>
              <a:rPr lang="en-US" altLang="en-US" sz="3200" dirty="0"/>
              <a:t> that do not exceed </a:t>
            </a:r>
            <a:r>
              <a:rPr lang="en-US" altLang="en-US" sz="3200" dirty="0">
                <a:solidFill>
                  <a:srgbClr val="FF0000"/>
                </a:solidFill>
              </a:rPr>
              <a:t>n</a:t>
            </a:r>
            <a:r>
              <a:rPr lang="en-US" altLang="en-US" sz="3200" dirty="0"/>
              <a:t> equals the number of integers </a:t>
            </a:r>
            <a:r>
              <a:rPr lang="en-US" altLang="en-US" sz="3200" dirty="0">
                <a:solidFill>
                  <a:srgbClr val="FF0000"/>
                </a:solidFill>
              </a:rPr>
              <a:t>k</a:t>
            </a:r>
            <a:r>
              <a:rPr lang="en-US" altLang="en-US" sz="3200" dirty="0"/>
              <a:t> with </a:t>
            </a:r>
            <a:r>
              <a:rPr lang="en-US" altLang="en-US" sz="3200" dirty="0">
                <a:solidFill>
                  <a:srgbClr val="FF0000"/>
                </a:solidFill>
              </a:rPr>
              <a:t>0 &lt; dk ≤ n,</a:t>
            </a:r>
            <a:r>
              <a:rPr lang="en-US" altLang="en-US" sz="3200" dirty="0"/>
              <a:t> or with </a:t>
            </a:r>
            <a:r>
              <a:rPr lang="en-US" altLang="en-US" sz="3200" dirty="0">
                <a:solidFill>
                  <a:srgbClr val="FF0000"/>
                </a:solidFill>
              </a:rPr>
              <a:t>0 &lt; k ≤ </a:t>
            </a:r>
            <a:r>
              <a:rPr lang="en-US" altLang="en-US" sz="3200" dirty="0" err="1">
                <a:solidFill>
                  <a:srgbClr val="FF0000"/>
                </a:solidFill>
              </a:rPr>
              <a:t>n∕d</a:t>
            </a:r>
            <a:r>
              <a:rPr lang="en-US" altLang="en-US" sz="3200" dirty="0">
                <a:solidFill>
                  <a:srgbClr val="FF0000"/>
                </a:solidFill>
              </a:rPr>
              <a:t>.</a:t>
            </a:r>
            <a:r>
              <a:rPr lang="en-US" altLang="en-US" sz="3200" dirty="0"/>
              <a:t> Therefore, there are </a:t>
            </a:r>
            <a:r>
              <a:rPr lang="en-US" sz="3200" dirty="0">
                <a:solidFill>
                  <a:srgbClr val="FF0000"/>
                </a:solidFill>
              </a:rPr>
              <a:t>⌊</a:t>
            </a:r>
            <a:r>
              <a:rPr lang="en-US" sz="3200" dirty="0" err="1">
                <a:solidFill>
                  <a:srgbClr val="FF0000"/>
                </a:solidFill>
              </a:rPr>
              <a:t>n∕d</a:t>
            </a:r>
            <a:r>
              <a:rPr lang="en-US" sz="3200" dirty="0">
                <a:solidFill>
                  <a:srgbClr val="FF0000"/>
                </a:solidFill>
              </a:rPr>
              <a:t>⌋</a:t>
            </a:r>
            <a:r>
              <a:rPr lang="en-US" sz="3200" dirty="0"/>
              <a:t> positive integers not exceeding </a:t>
            </a:r>
            <a:r>
              <a:rPr lang="en-US" sz="3200" dirty="0">
                <a:solidFill>
                  <a:srgbClr val="FF0000"/>
                </a:solidFill>
              </a:rPr>
              <a:t>n</a:t>
            </a:r>
            <a:r>
              <a:rPr lang="en-US" sz="3200" dirty="0"/>
              <a:t> that are divisible by </a:t>
            </a:r>
            <a:r>
              <a:rPr lang="en-US" sz="3200" dirty="0">
                <a:solidFill>
                  <a:srgbClr val="FF0000"/>
                </a:solidFill>
              </a:rPr>
              <a:t>d.</a:t>
            </a:r>
            <a:endParaRPr lang="en-US" altLang="en-US" sz="3200" dirty="0">
              <a:solidFill>
                <a:srgbClr val="FF0000"/>
              </a:solidFill>
            </a:endParaRPr>
          </a:p>
          <a:p>
            <a:pPr marL="304792" indent="-304792" algn="just" eaLnBrk="1" hangingPunct="1">
              <a:spcBef>
                <a:spcPts val="0"/>
              </a:spcBef>
            </a:pPr>
            <a:endParaRPr lang="en-US" altLang="en-US" sz="3200" dirty="0">
              <a:solidFill>
                <a:srgbClr val="FF0000"/>
              </a:solidFill>
            </a:endParaRPr>
          </a:p>
          <a:p>
            <a:pPr marL="304792" indent="-304792" algn="just" eaLnBrk="1" hangingPunct="1">
              <a:spcBef>
                <a:spcPts val="0"/>
              </a:spcBef>
            </a:pPr>
            <a:endParaRPr lang="en-US" altLang="en-US" sz="3200" dirty="0"/>
          </a:p>
        </p:txBody>
      </p:sp>
    </p:spTree>
    <p:extLst>
      <p:ext uri="{BB962C8B-B14F-4D97-AF65-F5344CB8AC3E}">
        <p14:creationId xmlns:p14="http://schemas.microsoft.com/office/powerpoint/2010/main" val="23064602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EB0AB-C10B-DDED-5855-34BE5A7F0B6A}"/>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D150C800-C480-0C82-24D5-2D0BEC59E99F}"/>
              </a:ext>
            </a:extLst>
          </p:cNvPr>
          <p:cNvSpPr>
            <a:spLocks noGrp="1" noChangeArrowheads="1"/>
          </p:cNvSpPr>
          <p:nvPr>
            <p:ph type="title"/>
          </p:nvPr>
        </p:nvSpPr>
        <p:spPr>
          <a:xfrm>
            <a:off x="567267" y="65322"/>
            <a:ext cx="7315200" cy="711200"/>
          </a:xfrm>
        </p:spPr>
        <p:txBody>
          <a:bodyPr/>
          <a:lstStyle/>
          <a:p>
            <a:pPr eaLnBrk="1" hangingPunct="1"/>
            <a:r>
              <a:rPr lang="en-US" altLang="en-US" sz="3600" b="1" u="sng" dirty="0">
                <a:solidFill>
                  <a:srgbClr val="D34817"/>
                </a:solidFill>
                <a:latin typeface="Calibri" panose="020F0502020204030204" pitchFamily="34" charset="0"/>
              </a:rPr>
              <a:t>Modular Arithmetic </a:t>
            </a:r>
          </a:p>
        </p:txBody>
      </p:sp>
      <p:sp>
        <p:nvSpPr>
          <p:cNvPr id="38915" name="Rectangle 3">
            <a:extLst>
              <a:ext uri="{FF2B5EF4-FFF2-40B4-BE49-F238E27FC236}">
                <a16:creationId xmlns:a16="http://schemas.microsoft.com/office/drawing/2014/main" id="{3BB2CA26-A902-99FD-2940-F335E0975832}"/>
              </a:ext>
            </a:extLst>
          </p:cNvPr>
          <p:cNvSpPr>
            <a:spLocks noGrp="1" noChangeArrowheads="1"/>
          </p:cNvSpPr>
          <p:nvPr>
            <p:ph type="body" idx="1"/>
          </p:nvPr>
        </p:nvSpPr>
        <p:spPr>
          <a:xfrm>
            <a:off x="369560" y="702744"/>
            <a:ext cx="11122224" cy="5791200"/>
          </a:xfrm>
        </p:spPr>
        <p:txBody>
          <a:bodyPr/>
          <a:lstStyle/>
          <a:p>
            <a:pPr marL="304792" indent="-304792" algn="just" eaLnBrk="1" hangingPunct="1">
              <a:spcBef>
                <a:spcPts val="0"/>
              </a:spcBef>
            </a:pPr>
            <a:r>
              <a:rPr lang="en-US" altLang="en-US" sz="3200" dirty="0"/>
              <a:t>In some situations, we care only about the </a:t>
            </a:r>
            <a:r>
              <a:rPr lang="en-US" altLang="en-US" sz="3200" dirty="0">
                <a:solidFill>
                  <a:srgbClr val="FF0000"/>
                </a:solidFill>
              </a:rPr>
              <a:t>remainder</a:t>
            </a:r>
            <a:r>
              <a:rPr lang="en-US" altLang="en-US" sz="3200" dirty="0"/>
              <a:t> of an integer when it is divided by some specified positive integer.</a:t>
            </a:r>
          </a:p>
          <a:p>
            <a:pPr marL="304792" indent="-304792" algn="just" eaLnBrk="1" hangingPunct="1">
              <a:spcBef>
                <a:spcPts val="0"/>
              </a:spcBef>
            </a:pPr>
            <a:r>
              <a:rPr lang="en-US" altLang="en-US" sz="3200" dirty="0"/>
              <a:t>If </a:t>
            </a:r>
            <a:r>
              <a:rPr lang="en-US" altLang="en-US" sz="3200" b="1" dirty="0"/>
              <a:t>a</a:t>
            </a:r>
            <a:r>
              <a:rPr lang="en-US" altLang="en-US" sz="3200" dirty="0"/>
              <a:t> and </a:t>
            </a:r>
            <a:r>
              <a:rPr lang="en-US" altLang="en-US" sz="3200" b="1" dirty="0"/>
              <a:t>b</a:t>
            </a:r>
            <a:r>
              <a:rPr lang="en-US" altLang="en-US" sz="3200" dirty="0"/>
              <a:t> are integers and </a:t>
            </a:r>
            <a:r>
              <a:rPr lang="en-US" altLang="en-US" sz="3200" b="1" dirty="0"/>
              <a:t>m</a:t>
            </a:r>
            <a:r>
              <a:rPr lang="en-US" altLang="en-US" sz="3200" dirty="0"/>
              <a:t> is a positive integer, then </a:t>
            </a:r>
            <a:r>
              <a:rPr lang="en-US" altLang="en-US" sz="3200" b="1" dirty="0"/>
              <a:t>a</a:t>
            </a:r>
            <a:r>
              <a:rPr lang="en-US" altLang="en-US" sz="3200" dirty="0"/>
              <a:t> is </a:t>
            </a:r>
            <a:r>
              <a:rPr lang="en-US" altLang="en-US" sz="3200" dirty="0">
                <a:solidFill>
                  <a:srgbClr val="FF0000"/>
                </a:solidFill>
              </a:rPr>
              <a:t>congruent</a:t>
            </a:r>
            <a:r>
              <a:rPr lang="en-US" altLang="en-US" sz="3200" dirty="0"/>
              <a:t> to </a:t>
            </a:r>
            <a:r>
              <a:rPr lang="en-US" altLang="en-US" sz="3200" b="1" dirty="0"/>
              <a:t>b modulo m</a:t>
            </a:r>
            <a:r>
              <a:rPr lang="en-US" altLang="en-US" sz="3200" dirty="0"/>
              <a:t> if </a:t>
            </a:r>
            <a:r>
              <a:rPr lang="en-US" altLang="en-US" sz="3200" b="1" dirty="0"/>
              <a:t>m</a:t>
            </a:r>
            <a:r>
              <a:rPr lang="en-US" altLang="en-US" sz="3200" dirty="0"/>
              <a:t> divides </a:t>
            </a:r>
            <a:r>
              <a:rPr lang="en-US" altLang="en-US" sz="3200" b="1" dirty="0"/>
              <a:t>a − b.</a:t>
            </a:r>
            <a:r>
              <a:rPr lang="en-US" altLang="en-US" sz="3200" dirty="0"/>
              <a:t> We use the notation </a:t>
            </a:r>
            <a:r>
              <a:rPr lang="en-US" altLang="en-US" sz="3200" b="1" dirty="0"/>
              <a:t>a ≡ b (mod m)</a:t>
            </a:r>
            <a:r>
              <a:rPr lang="en-US" altLang="en-US" sz="3200" dirty="0"/>
              <a:t> to indicate that </a:t>
            </a:r>
            <a:r>
              <a:rPr lang="en-US" altLang="en-US" sz="3200" b="1" u="sng" dirty="0"/>
              <a:t>a</a:t>
            </a:r>
            <a:r>
              <a:rPr lang="en-US" altLang="en-US" sz="3200" u="sng" dirty="0"/>
              <a:t> is </a:t>
            </a:r>
            <a:r>
              <a:rPr lang="en-US" altLang="en-US" sz="3200" b="1" u="sng" dirty="0"/>
              <a:t>congruent</a:t>
            </a:r>
            <a:r>
              <a:rPr lang="en-US" altLang="en-US" sz="3200" u="sng" dirty="0"/>
              <a:t> to </a:t>
            </a:r>
            <a:r>
              <a:rPr lang="en-US" altLang="en-US" sz="3200" b="1" u="sng" dirty="0"/>
              <a:t>b modulo m.</a:t>
            </a:r>
            <a:r>
              <a:rPr lang="en-US" altLang="en-US" sz="3200" dirty="0"/>
              <a:t> </a:t>
            </a:r>
          </a:p>
          <a:p>
            <a:pPr marL="304792" indent="-304792" algn="just" eaLnBrk="1" hangingPunct="1">
              <a:spcBef>
                <a:spcPts val="0"/>
              </a:spcBef>
            </a:pPr>
            <a:r>
              <a:rPr lang="en-US" altLang="en-US" sz="3200" b="1" dirty="0"/>
              <a:t>a ≡ b (mod m)</a:t>
            </a:r>
            <a:r>
              <a:rPr lang="en-US" altLang="en-US" sz="3200" dirty="0"/>
              <a:t> is a </a:t>
            </a:r>
            <a:r>
              <a:rPr lang="en-US" altLang="en-US" sz="3200" b="1" dirty="0"/>
              <a:t>congruence</a:t>
            </a:r>
            <a:r>
              <a:rPr lang="en-US" altLang="en-US" sz="3200" dirty="0"/>
              <a:t> and that </a:t>
            </a:r>
            <a:r>
              <a:rPr lang="en-US" altLang="en-US" sz="3200" b="1" dirty="0"/>
              <a:t>m</a:t>
            </a:r>
            <a:r>
              <a:rPr lang="en-US" altLang="en-US" sz="3200" dirty="0"/>
              <a:t> is its modulus.</a:t>
            </a:r>
          </a:p>
          <a:p>
            <a:pPr marL="304792" indent="-304792" algn="just" eaLnBrk="1" hangingPunct="1">
              <a:spcBef>
                <a:spcPts val="0"/>
              </a:spcBef>
            </a:pPr>
            <a:r>
              <a:rPr lang="en-US" altLang="en-US" sz="3200" dirty="0"/>
              <a:t>If </a:t>
            </a:r>
            <a:r>
              <a:rPr lang="en-US" altLang="en-US" sz="3200" b="1" dirty="0"/>
              <a:t>a</a:t>
            </a:r>
            <a:r>
              <a:rPr lang="en-US" altLang="en-US" sz="3200" dirty="0"/>
              <a:t> and </a:t>
            </a:r>
            <a:r>
              <a:rPr lang="en-US" altLang="en-US" sz="3200" b="1" dirty="0"/>
              <a:t>b</a:t>
            </a:r>
            <a:r>
              <a:rPr lang="en-US" altLang="en-US" sz="3200" dirty="0"/>
              <a:t> are not congruent modulo </a:t>
            </a:r>
            <a:r>
              <a:rPr lang="en-US" altLang="en-US" sz="3200" b="1" dirty="0"/>
              <a:t>m</a:t>
            </a:r>
            <a:r>
              <a:rPr lang="en-US" altLang="en-US" sz="3200" dirty="0"/>
              <a:t>, we write </a:t>
            </a:r>
            <a:r>
              <a:rPr lang="en-US" altLang="en-US" sz="3200" b="1" dirty="0"/>
              <a:t>a ≢ b (mod m).</a:t>
            </a:r>
          </a:p>
          <a:p>
            <a:pPr marL="304792" indent="-304792" algn="just" eaLnBrk="1" hangingPunct="1">
              <a:spcBef>
                <a:spcPts val="0"/>
              </a:spcBef>
            </a:pPr>
            <a:r>
              <a:rPr lang="en-US" altLang="en-US" sz="3200" b="1" dirty="0">
                <a:solidFill>
                  <a:srgbClr val="0000FF"/>
                </a:solidFill>
              </a:rPr>
              <a:t>THEOREM 3:</a:t>
            </a:r>
            <a:r>
              <a:rPr lang="en-US" altLang="en-US" sz="3200" dirty="0"/>
              <a:t> Let </a:t>
            </a:r>
            <a:r>
              <a:rPr lang="en-US" altLang="en-US" sz="3200" b="1" dirty="0"/>
              <a:t>a</a:t>
            </a:r>
            <a:r>
              <a:rPr lang="en-US" altLang="en-US" sz="3200" dirty="0"/>
              <a:t> and </a:t>
            </a:r>
            <a:r>
              <a:rPr lang="en-US" altLang="en-US" sz="3200" b="1" dirty="0"/>
              <a:t>b</a:t>
            </a:r>
            <a:r>
              <a:rPr lang="en-US" altLang="en-US" sz="3200" dirty="0"/>
              <a:t> be integers, and let </a:t>
            </a:r>
            <a:r>
              <a:rPr lang="en-US" altLang="en-US" sz="3200" b="1" dirty="0"/>
              <a:t>m</a:t>
            </a:r>
            <a:r>
              <a:rPr lang="en-US" altLang="en-US" sz="3200" dirty="0"/>
              <a:t> be a positive integer. Then </a:t>
            </a:r>
            <a:r>
              <a:rPr lang="en-US" altLang="en-US" sz="3200" b="1" dirty="0"/>
              <a:t>a ≡ b (mod m)</a:t>
            </a:r>
            <a:r>
              <a:rPr lang="en-US" altLang="en-US" sz="3200" dirty="0"/>
              <a:t> if and only if </a:t>
            </a:r>
            <a:r>
              <a:rPr lang="en-US" altLang="en-US" sz="3200" b="1" dirty="0"/>
              <a:t>a mod m = b mod m.</a:t>
            </a:r>
          </a:p>
          <a:p>
            <a:pPr marL="304792" indent="-304792" algn="just" eaLnBrk="1" hangingPunct="1">
              <a:spcBef>
                <a:spcPts val="0"/>
              </a:spcBef>
            </a:pPr>
            <a:r>
              <a:rPr lang="en-US" altLang="en-US" sz="3200" dirty="0"/>
              <a:t>Determine whether 17 is congruent to 5 modulo 6 and whether 24 and 14 are congruent modulo 6.</a:t>
            </a:r>
          </a:p>
          <a:p>
            <a:pPr marL="304792" indent="-304792" algn="just" eaLnBrk="1" hangingPunct="1">
              <a:spcBef>
                <a:spcPts val="0"/>
              </a:spcBef>
            </a:pPr>
            <a:r>
              <a:rPr lang="en-US" altLang="en-US" sz="3200" dirty="0"/>
              <a:t>Solution: Because 6 divides 17 − 5 = 12, we see that 17 ≡ 5 (mod 6). However, because 24 − 14 = 10 is not divisible by 6, we see that 24 ≢ 14 (mod 6).</a:t>
            </a:r>
          </a:p>
          <a:p>
            <a:pPr marL="304792" indent="-304792" algn="just" eaLnBrk="1" hangingPunct="1">
              <a:spcBef>
                <a:spcPts val="0"/>
              </a:spcBef>
            </a:pPr>
            <a:endParaRPr lang="en-US" altLang="en-US" sz="3200" dirty="0">
              <a:solidFill>
                <a:srgbClr val="FF0000"/>
              </a:solidFill>
            </a:endParaRPr>
          </a:p>
          <a:p>
            <a:pPr marL="304792" indent="-304792" algn="just" eaLnBrk="1" hangingPunct="1">
              <a:spcBef>
                <a:spcPts val="0"/>
              </a:spcBef>
            </a:pPr>
            <a:endParaRPr lang="en-US" altLang="en-US" sz="3200" dirty="0"/>
          </a:p>
        </p:txBody>
      </p:sp>
    </p:spTree>
    <p:extLst>
      <p:ext uri="{BB962C8B-B14F-4D97-AF65-F5344CB8AC3E}">
        <p14:creationId xmlns:p14="http://schemas.microsoft.com/office/powerpoint/2010/main" val="35120294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A3E60-5350-CF48-A7A9-F40E0B7B8FAD}"/>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7D183921-06BE-9C73-0550-5E74A56A3097}"/>
              </a:ext>
            </a:extLst>
          </p:cNvPr>
          <p:cNvSpPr>
            <a:spLocks noGrp="1" noChangeArrowheads="1"/>
          </p:cNvSpPr>
          <p:nvPr>
            <p:ph type="title"/>
          </p:nvPr>
        </p:nvSpPr>
        <p:spPr>
          <a:xfrm>
            <a:off x="567267" y="65322"/>
            <a:ext cx="7315200" cy="711200"/>
          </a:xfrm>
        </p:spPr>
        <p:txBody>
          <a:bodyPr/>
          <a:lstStyle/>
          <a:p>
            <a:pPr eaLnBrk="1" hangingPunct="1"/>
            <a:r>
              <a:rPr lang="en-US" altLang="en-US" sz="3600" b="1" u="sng" dirty="0">
                <a:solidFill>
                  <a:srgbClr val="D34817"/>
                </a:solidFill>
                <a:latin typeface="Calibri" panose="020F0502020204030204" pitchFamily="34" charset="0"/>
              </a:rPr>
              <a:t>Modular Arithmetic </a:t>
            </a:r>
          </a:p>
        </p:txBody>
      </p:sp>
      <p:sp>
        <p:nvSpPr>
          <p:cNvPr id="38915" name="Rectangle 3">
            <a:extLst>
              <a:ext uri="{FF2B5EF4-FFF2-40B4-BE49-F238E27FC236}">
                <a16:creationId xmlns:a16="http://schemas.microsoft.com/office/drawing/2014/main" id="{45007ADA-2F8B-54A3-8431-B419F89670B2}"/>
              </a:ext>
            </a:extLst>
          </p:cNvPr>
          <p:cNvSpPr>
            <a:spLocks noGrp="1" noChangeArrowheads="1"/>
          </p:cNvSpPr>
          <p:nvPr>
            <p:ph type="body" idx="1"/>
          </p:nvPr>
        </p:nvSpPr>
        <p:spPr>
          <a:xfrm>
            <a:off x="369560" y="702744"/>
            <a:ext cx="11122224" cy="5791200"/>
          </a:xfrm>
        </p:spPr>
        <p:txBody>
          <a:bodyPr/>
          <a:lstStyle/>
          <a:p>
            <a:pPr marL="304792" indent="-304792" algn="just" eaLnBrk="1" hangingPunct="1">
              <a:spcBef>
                <a:spcPts val="0"/>
              </a:spcBef>
            </a:pPr>
            <a:r>
              <a:rPr lang="en-US" altLang="en-US" sz="3200" dirty="0"/>
              <a:t>The great German mathematician Karl Friedrich Gauss developed the concept of congruences at the end of the eighteenth century. The notion of congruences has played an important role in the development of number theory.</a:t>
            </a:r>
          </a:p>
          <a:p>
            <a:pPr marL="304792" indent="-304792" algn="just" eaLnBrk="1" hangingPunct="1">
              <a:spcBef>
                <a:spcPts val="0"/>
              </a:spcBef>
            </a:pPr>
            <a:r>
              <a:rPr lang="en-US" altLang="en-US" sz="3200" b="1" dirty="0">
                <a:solidFill>
                  <a:srgbClr val="0000FF"/>
                </a:solidFill>
              </a:rPr>
              <a:t>THEOREM 4:</a:t>
            </a:r>
            <a:r>
              <a:rPr lang="en-US" altLang="en-US" sz="3200" dirty="0"/>
              <a:t> Let </a:t>
            </a:r>
            <a:r>
              <a:rPr lang="en-US" altLang="en-US" sz="3200" b="1" dirty="0"/>
              <a:t>m</a:t>
            </a:r>
            <a:r>
              <a:rPr lang="en-US" altLang="en-US" sz="3200" dirty="0"/>
              <a:t> be a positive integer. The integers </a:t>
            </a:r>
            <a:r>
              <a:rPr lang="en-US" altLang="en-US" sz="3200" b="1" dirty="0"/>
              <a:t>a</a:t>
            </a:r>
            <a:r>
              <a:rPr lang="en-US" altLang="en-US" sz="3200" dirty="0"/>
              <a:t> and </a:t>
            </a:r>
            <a:r>
              <a:rPr lang="en-US" altLang="en-US" sz="3200" b="1" dirty="0"/>
              <a:t>b</a:t>
            </a:r>
            <a:r>
              <a:rPr lang="en-US" altLang="en-US" sz="3200" dirty="0"/>
              <a:t> are </a:t>
            </a:r>
            <a:r>
              <a:rPr lang="en-US" altLang="en-US" sz="3200" b="1" dirty="0"/>
              <a:t>congruent modulo m </a:t>
            </a:r>
            <a:r>
              <a:rPr lang="en-US" altLang="en-US" sz="3200" dirty="0"/>
              <a:t>if and only if there is an integer </a:t>
            </a:r>
            <a:r>
              <a:rPr lang="en-US" altLang="en-US" sz="3200" b="1" dirty="0"/>
              <a:t>k</a:t>
            </a:r>
            <a:r>
              <a:rPr lang="en-US" altLang="en-US" sz="3200" dirty="0"/>
              <a:t> such that     </a:t>
            </a:r>
            <a:r>
              <a:rPr lang="en-US" altLang="en-US" sz="3200" b="1" dirty="0"/>
              <a:t>a = b + km.</a:t>
            </a:r>
          </a:p>
          <a:p>
            <a:pPr marL="304792" indent="-304792" algn="just" eaLnBrk="1" hangingPunct="1">
              <a:spcBef>
                <a:spcPts val="0"/>
              </a:spcBef>
            </a:pPr>
            <a:r>
              <a:rPr lang="en-US" altLang="en-US" sz="3200" b="1" dirty="0">
                <a:solidFill>
                  <a:srgbClr val="0000FF"/>
                </a:solidFill>
              </a:rPr>
              <a:t>Proof:</a:t>
            </a:r>
            <a:r>
              <a:rPr lang="en-US" altLang="en-US" sz="3200" dirty="0"/>
              <a:t> If </a:t>
            </a:r>
            <a:r>
              <a:rPr lang="en-US" altLang="en-US" sz="3200" b="1" dirty="0"/>
              <a:t>a ≡ b (mod m), </a:t>
            </a:r>
            <a:r>
              <a:rPr lang="en-US" altLang="en-US" sz="3200" dirty="0"/>
              <a:t>then </a:t>
            </a:r>
            <a:r>
              <a:rPr lang="en-US" altLang="en-US" sz="3200" b="1" dirty="0"/>
              <a:t>m ∣ (a − b).</a:t>
            </a:r>
            <a:r>
              <a:rPr lang="en-US" altLang="en-US" sz="3200" dirty="0"/>
              <a:t> This means that there is an integer </a:t>
            </a:r>
            <a:r>
              <a:rPr lang="en-US" altLang="en-US" sz="3200" b="1" dirty="0"/>
              <a:t>k</a:t>
            </a:r>
            <a:r>
              <a:rPr lang="en-US" altLang="en-US" sz="3200" dirty="0"/>
              <a:t> such that </a:t>
            </a:r>
            <a:r>
              <a:rPr lang="en-US" altLang="en-US" sz="3200" b="1" dirty="0"/>
              <a:t>a − b = km,</a:t>
            </a:r>
            <a:r>
              <a:rPr lang="en-US" altLang="en-US" sz="3200" dirty="0"/>
              <a:t> so that </a:t>
            </a:r>
            <a:r>
              <a:rPr lang="en-US" altLang="en-US" sz="3200" b="1" dirty="0"/>
              <a:t>a = b + km.</a:t>
            </a:r>
            <a:r>
              <a:rPr lang="en-US" altLang="en-US" sz="3200" dirty="0"/>
              <a:t> Conversely, if there is an integer </a:t>
            </a:r>
            <a:r>
              <a:rPr lang="en-US" altLang="en-US" sz="3200" b="1" dirty="0"/>
              <a:t>k</a:t>
            </a:r>
            <a:r>
              <a:rPr lang="en-US" altLang="en-US" sz="3200" dirty="0"/>
              <a:t> such that </a:t>
            </a:r>
            <a:r>
              <a:rPr lang="en-US" altLang="en-US" sz="3200" b="1" dirty="0"/>
              <a:t>a = b + km,</a:t>
            </a:r>
            <a:r>
              <a:rPr lang="en-US" altLang="en-US" sz="3200" dirty="0"/>
              <a:t> then </a:t>
            </a:r>
            <a:r>
              <a:rPr lang="en-US" altLang="en-US" sz="3200" b="1" dirty="0"/>
              <a:t>km = a − b.</a:t>
            </a:r>
            <a:r>
              <a:rPr lang="en-US" altLang="en-US" sz="3200" dirty="0"/>
              <a:t> Hence, </a:t>
            </a:r>
            <a:r>
              <a:rPr lang="en-US" altLang="en-US" sz="3200" b="1" dirty="0"/>
              <a:t>m</a:t>
            </a:r>
            <a:r>
              <a:rPr lang="en-US" altLang="en-US" sz="3200" dirty="0"/>
              <a:t> divides </a:t>
            </a:r>
            <a:r>
              <a:rPr lang="en-US" altLang="en-US" sz="3200" b="1" dirty="0"/>
              <a:t>a − b,</a:t>
            </a:r>
            <a:r>
              <a:rPr lang="en-US" altLang="en-US" sz="3200" dirty="0"/>
              <a:t> so that </a:t>
            </a:r>
            <a:r>
              <a:rPr lang="en-US" altLang="en-US" sz="3200" b="1" dirty="0"/>
              <a:t>a ≡ b (mod m).</a:t>
            </a:r>
          </a:p>
          <a:p>
            <a:pPr marL="304792" indent="-304792" algn="just" eaLnBrk="1" hangingPunct="1">
              <a:spcBef>
                <a:spcPts val="0"/>
              </a:spcBef>
            </a:pPr>
            <a:r>
              <a:rPr lang="en-US" altLang="en-US" sz="3200" b="1" dirty="0">
                <a:solidFill>
                  <a:srgbClr val="0000FF"/>
                </a:solidFill>
              </a:rPr>
              <a:t>THEOREM 5:</a:t>
            </a:r>
            <a:r>
              <a:rPr lang="en-US" altLang="en-US" sz="3200" dirty="0"/>
              <a:t> Let </a:t>
            </a:r>
            <a:r>
              <a:rPr lang="en-US" altLang="en-US" sz="3200" b="1" dirty="0"/>
              <a:t>m</a:t>
            </a:r>
            <a:r>
              <a:rPr lang="en-US" altLang="en-US" sz="3200" dirty="0"/>
              <a:t> be a positive integer. If </a:t>
            </a:r>
            <a:r>
              <a:rPr lang="en-US" altLang="en-US" sz="3200" b="1" dirty="0"/>
              <a:t>a ≡ b (mod m)</a:t>
            </a:r>
            <a:r>
              <a:rPr lang="en-US" altLang="en-US" sz="3200" dirty="0"/>
              <a:t> and </a:t>
            </a:r>
            <a:r>
              <a:rPr lang="en-US" altLang="en-US" sz="3200" b="1" dirty="0"/>
              <a:t>c ≡ d (mod m),</a:t>
            </a:r>
            <a:r>
              <a:rPr lang="en-US" altLang="en-US" sz="3200" dirty="0"/>
              <a:t> then </a:t>
            </a:r>
            <a:r>
              <a:rPr lang="en-US" altLang="en-US" sz="3200" b="1" dirty="0"/>
              <a:t>a + c ≡ b + d (mod m)</a:t>
            </a:r>
            <a:r>
              <a:rPr lang="en-US" altLang="en-US" sz="3200" dirty="0"/>
              <a:t> and </a:t>
            </a:r>
            <a:r>
              <a:rPr lang="en-US" altLang="en-US" sz="3200" b="1" dirty="0"/>
              <a:t>ac ≡ bd (mod m). </a:t>
            </a:r>
          </a:p>
          <a:p>
            <a:pPr marL="304792" indent="-304792" algn="just" eaLnBrk="1" hangingPunct="1">
              <a:spcBef>
                <a:spcPts val="0"/>
              </a:spcBef>
            </a:pPr>
            <a:r>
              <a:rPr lang="en-US" altLang="en-US" sz="3200" b="1" dirty="0">
                <a:solidFill>
                  <a:srgbClr val="0000FF"/>
                </a:solidFill>
              </a:rPr>
              <a:t>Proof:</a:t>
            </a:r>
            <a:r>
              <a:rPr lang="en-US" altLang="en-US" sz="3200" dirty="0"/>
              <a:t>  	</a:t>
            </a:r>
            <a:r>
              <a:rPr lang="en-US" altLang="en-US" sz="3200" b="1" dirty="0"/>
              <a:t>a + c = (</a:t>
            </a:r>
            <a:r>
              <a:rPr lang="en-US" altLang="en-US" sz="3200" b="1" dirty="0" err="1"/>
              <a:t>b+km</a:t>
            </a:r>
            <a:r>
              <a:rPr lang="en-US" altLang="en-US" sz="3200" b="1" dirty="0"/>
              <a:t>)+(</a:t>
            </a:r>
            <a:r>
              <a:rPr lang="en-US" altLang="en-US" sz="3200" b="1" dirty="0" err="1"/>
              <a:t>d+lm</a:t>
            </a:r>
            <a:r>
              <a:rPr lang="en-US" altLang="en-US" sz="3200" b="1" dirty="0"/>
              <a:t>)</a:t>
            </a:r>
            <a:r>
              <a:rPr lang="en-US" altLang="en-US" sz="3200" dirty="0"/>
              <a:t> using Theorem 4</a:t>
            </a:r>
          </a:p>
          <a:p>
            <a:pPr marL="0" indent="0" algn="just" eaLnBrk="1" hangingPunct="1">
              <a:spcBef>
                <a:spcPts val="0"/>
              </a:spcBef>
              <a:buNone/>
            </a:pPr>
            <a:r>
              <a:rPr lang="en-US" altLang="en-US" sz="3200" b="1" dirty="0"/>
              <a:t>		</a:t>
            </a:r>
            <a:r>
              <a:rPr lang="en-US" altLang="en-US" sz="3200" b="1" dirty="0" err="1"/>
              <a:t>a+c</a:t>
            </a:r>
            <a:r>
              <a:rPr lang="en-US" altLang="en-US" sz="3200" b="1" dirty="0"/>
              <a:t> = (</a:t>
            </a:r>
            <a:r>
              <a:rPr lang="en-US" altLang="en-US" sz="3200" b="1" dirty="0" err="1"/>
              <a:t>b+d</a:t>
            </a:r>
            <a:r>
              <a:rPr lang="en-US" altLang="en-US" sz="3200" b="1" dirty="0"/>
              <a:t>)+(</a:t>
            </a:r>
            <a:r>
              <a:rPr lang="en-US" altLang="en-US" sz="3200" b="1" dirty="0" err="1"/>
              <a:t>k+l</a:t>
            </a:r>
            <a:r>
              <a:rPr lang="en-US" altLang="en-US" sz="3200" b="1" dirty="0"/>
              <a:t>)m</a:t>
            </a:r>
          </a:p>
          <a:p>
            <a:pPr marL="0" indent="0" algn="just" eaLnBrk="1" hangingPunct="1">
              <a:spcBef>
                <a:spcPts val="0"/>
              </a:spcBef>
              <a:buNone/>
            </a:pPr>
            <a:r>
              <a:rPr lang="en-US" altLang="en-US" sz="3200" dirty="0"/>
              <a:t>(</a:t>
            </a:r>
            <a:r>
              <a:rPr lang="en-US" altLang="en-US" sz="3200" b="1" dirty="0" err="1"/>
              <a:t>a+c</a:t>
            </a:r>
            <a:r>
              <a:rPr lang="en-US" altLang="en-US" sz="3200" b="1" dirty="0"/>
              <a:t>)-(</a:t>
            </a:r>
            <a:r>
              <a:rPr lang="en-US" altLang="en-US" sz="3200" b="1" dirty="0" err="1"/>
              <a:t>b+d</a:t>
            </a:r>
            <a:r>
              <a:rPr lang="en-US" altLang="en-US" sz="3200" b="1" dirty="0"/>
              <a:t>) = (</a:t>
            </a:r>
            <a:r>
              <a:rPr lang="en-US" altLang="en-US" sz="3200" b="1" dirty="0" err="1"/>
              <a:t>k+l</a:t>
            </a:r>
            <a:r>
              <a:rPr lang="en-US" altLang="en-US" sz="3200" b="1" dirty="0"/>
              <a:t>)m 	</a:t>
            </a:r>
            <a:r>
              <a:rPr lang="en-US" altLang="en-US" sz="3200" b="1" dirty="0">
                <a:sym typeface="Wingdings" panose="05000000000000000000" pitchFamily="2" charset="2"/>
              </a:rPr>
              <a:t>	 m|</a:t>
            </a:r>
            <a:r>
              <a:rPr lang="en-US" altLang="en-US" sz="3200" dirty="0"/>
              <a:t>(</a:t>
            </a:r>
            <a:r>
              <a:rPr lang="en-US" altLang="en-US" sz="3200" b="1" dirty="0" err="1"/>
              <a:t>a+c</a:t>
            </a:r>
            <a:r>
              <a:rPr lang="en-US" altLang="en-US" sz="3200" b="1" dirty="0"/>
              <a:t>)-(</a:t>
            </a:r>
            <a:r>
              <a:rPr lang="en-US" altLang="en-US" sz="3200" b="1" dirty="0" err="1"/>
              <a:t>b+d</a:t>
            </a:r>
            <a:r>
              <a:rPr lang="en-US" altLang="en-US" sz="3200" b="1" dirty="0"/>
              <a:t>)</a:t>
            </a:r>
          </a:p>
          <a:p>
            <a:pPr marL="2927700" lvl="8" indent="0" algn="just">
              <a:spcBef>
                <a:spcPts val="0"/>
              </a:spcBef>
              <a:buNone/>
            </a:pPr>
            <a:r>
              <a:rPr lang="en-US" altLang="en-US" sz="2400" b="1" dirty="0">
                <a:sym typeface="Wingdings" panose="05000000000000000000" pitchFamily="2" charset="2"/>
              </a:rPr>
              <a:t>		</a:t>
            </a:r>
            <a:r>
              <a:rPr lang="en-US" altLang="en-US" sz="3200" b="1" dirty="0">
                <a:sym typeface="Wingdings" panose="05000000000000000000" pitchFamily="2" charset="2"/>
              </a:rPr>
              <a:t></a:t>
            </a:r>
            <a:r>
              <a:rPr lang="en-US" altLang="en-US" sz="2400" b="1" dirty="0">
                <a:sym typeface="Wingdings" panose="05000000000000000000" pitchFamily="2" charset="2"/>
              </a:rPr>
              <a:t>	 </a:t>
            </a:r>
            <a:r>
              <a:rPr lang="en-US" altLang="en-US" sz="3200" b="1" dirty="0" err="1"/>
              <a:t>a+c</a:t>
            </a:r>
            <a:r>
              <a:rPr lang="en-US" altLang="en-US" sz="3200" b="1" dirty="0"/>
              <a:t> ≡ </a:t>
            </a:r>
            <a:r>
              <a:rPr lang="en-US" altLang="en-US" sz="3200" b="1" dirty="0" err="1"/>
              <a:t>b+d</a:t>
            </a:r>
            <a:r>
              <a:rPr lang="en-US" altLang="en-US" sz="3200" b="1" dirty="0"/>
              <a:t> (mod m)</a:t>
            </a:r>
          </a:p>
        </p:txBody>
      </p:sp>
    </p:spTree>
    <p:extLst>
      <p:ext uri="{BB962C8B-B14F-4D97-AF65-F5344CB8AC3E}">
        <p14:creationId xmlns:p14="http://schemas.microsoft.com/office/powerpoint/2010/main" val="259457724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350427324f5_2_69"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3" name="Google Shape;173;g350427324f5_2_69"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4" name="Google Shape;174;g350427324f5_2_69"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75" name="Google Shape;175;g350427324f5_2_69"/>
          <p:cNvSpPr/>
          <p:nvPr/>
        </p:nvSpPr>
        <p:spPr>
          <a:xfrm>
            <a:off x="3231952" y="20349"/>
            <a:ext cx="4585200" cy="5847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1" i="0" u="none" strike="noStrike" kern="0" cap="none" spc="0" normalizeH="0" baseline="0" noProof="0">
                <a:ln>
                  <a:noFill/>
                </a:ln>
                <a:solidFill>
                  <a:srgbClr val="C00000"/>
                </a:solidFill>
                <a:effectLst/>
                <a:uLnTx/>
                <a:uFillTx/>
                <a:latin typeface="Calibri"/>
                <a:ea typeface="Calibri"/>
                <a:cs typeface="Calibri"/>
                <a:sym typeface="Calibri"/>
              </a:rPr>
              <a:t>    Modular Arithmetic </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76" name="Google Shape;176;g350427324f5_2_69"/>
          <p:cNvPicPr preferRelativeResize="0"/>
          <p:nvPr/>
        </p:nvPicPr>
        <p:blipFill rotWithShape="1">
          <a:blip r:embed="rId3">
            <a:alphaModFix/>
          </a:blip>
          <a:srcRect/>
          <a:stretch/>
        </p:blipFill>
        <p:spPr>
          <a:xfrm>
            <a:off x="906180" y="828353"/>
            <a:ext cx="10245914" cy="1466612"/>
          </a:xfrm>
          <a:prstGeom prst="rect">
            <a:avLst/>
          </a:prstGeom>
          <a:noFill/>
          <a:ln>
            <a:noFill/>
          </a:ln>
        </p:spPr>
      </p:pic>
      <p:pic>
        <p:nvPicPr>
          <p:cNvPr id="177" name="Google Shape;177;g350427324f5_2_69"/>
          <p:cNvPicPr preferRelativeResize="0"/>
          <p:nvPr/>
        </p:nvPicPr>
        <p:blipFill rotWithShape="1">
          <a:blip r:embed="rId4">
            <a:alphaModFix/>
          </a:blip>
          <a:srcRect/>
          <a:stretch/>
        </p:blipFill>
        <p:spPr>
          <a:xfrm>
            <a:off x="906182" y="2714144"/>
            <a:ext cx="9880855" cy="630083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DBBAC-1D28-154E-1AD8-2E05093373CA}"/>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1A1C7799-AF66-CCBF-3811-1BC6CF7195EE}"/>
              </a:ext>
            </a:extLst>
          </p:cNvPr>
          <p:cNvSpPr>
            <a:spLocks noGrp="1" noChangeArrowheads="1"/>
          </p:cNvSpPr>
          <p:nvPr>
            <p:ph type="title"/>
          </p:nvPr>
        </p:nvSpPr>
        <p:spPr>
          <a:xfrm>
            <a:off x="567267" y="65322"/>
            <a:ext cx="7315200" cy="711200"/>
          </a:xfrm>
        </p:spPr>
        <p:txBody>
          <a:bodyPr/>
          <a:lstStyle/>
          <a:p>
            <a:pPr eaLnBrk="1" hangingPunct="1"/>
            <a:r>
              <a:rPr lang="en-US" altLang="en-US" sz="3600" b="1" u="sng" dirty="0">
                <a:solidFill>
                  <a:srgbClr val="D34817"/>
                </a:solidFill>
                <a:latin typeface="Calibri" panose="020F0502020204030204" pitchFamily="34" charset="0"/>
              </a:rPr>
              <a:t>Solving </a:t>
            </a:r>
            <a:r>
              <a:rPr lang="en-US" altLang="en-US" sz="3600" b="1" u="sng" dirty="0" err="1">
                <a:solidFill>
                  <a:srgbClr val="D34817"/>
                </a:solidFill>
                <a:latin typeface="Calibri" panose="020F0502020204030204" pitchFamily="34" charset="0"/>
              </a:rPr>
              <a:t>Congurences</a:t>
            </a:r>
            <a:r>
              <a:rPr lang="en-US" altLang="en-US" sz="3600" b="1" u="sng" dirty="0">
                <a:solidFill>
                  <a:srgbClr val="D34817"/>
                </a:solidFill>
                <a:latin typeface="Calibri" panose="020F0502020204030204" pitchFamily="34" charset="0"/>
              </a:rPr>
              <a:t> </a:t>
            </a:r>
          </a:p>
        </p:txBody>
      </p:sp>
      <p:sp>
        <p:nvSpPr>
          <p:cNvPr id="38915" name="Rectangle 3">
            <a:extLst>
              <a:ext uri="{FF2B5EF4-FFF2-40B4-BE49-F238E27FC236}">
                <a16:creationId xmlns:a16="http://schemas.microsoft.com/office/drawing/2014/main" id="{3067EFD5-3659-0DBD-0118-57DA3157B6E9}"/>
              </a:ext>
            </a:extLst>
          </p:cNvPr>
          <p:cNvSpPr>
            <a:spLocks noGrp="1" noChangeArrowheads="1"/>
          </p:cNvSpPr>
          <p:nvPr>
            <p:ph type="body" idx="1"/>
          </p:nvPr>
        </p:nvSpPr>
        <p:spPr>
          <a:xfrm>
            <a:off x="369560" y="702744"/>
            <a:ext cx="11122224" cy="5791200"/>
          </a:xfrm>
        </p:spPr>
        <p:txBody>
          <a:bodyPr/>
          <a:lstStyle/>
          <a:p>
            <a:pPr marL="304792" indent="-304792" algn="just" eaLnBrk="1" hangingPunct="1">
              <a:spcBef>
                <a:spcPts val="0"/>
              </a:spcBef>
            </a:pPr>
            <a:r>
              <a:rPr lang="en-US" altLang="en-US" sz="3200" b="1" dirty="0">
                <a:solidFill>
                  <a:srgbClr val="0000FF"/>
                </a:solidFill>
              </a:rPr>
              <a:t>Linear congruence</a:t>
            </a:r>
            <a:r>
              <a:rPr lang="en-US" altLang="en-US" sz="3200" dirty="0"/>
              <a:t> is of the form </a:t>
            </a:r>
            <a:r>
              <a:rPr lang="en-US" altLang="en-US" sz="3200" b="1" dirty="0">
                <a:solidFill>
                  <a:srgbClr val="FF0000"/>
                </a:solidFill>
              </a:rPr>
              <a:t>ax ≡ b (mod m),</a:t>
            </a:r>
            <a:r>
              <a:rPr lang="en-US" altLang="en-US" sz="3200" dirty="0"/>
              <a:t> where m is a positive integer, a and b are integers, and x is a variable.</a:t>
            </a:r>
          </a:p>
          <a:p>
            <a:pPr algn="l"/>
            <a:r>
              <a:rPr lang="en-US" altLang="en-US" sz="3200" dirty="0"/>
              <a:t>For solving the linear congruence, we need to find </a:t>
            </a:r>
            <a:r>
              <a:rPr lang="en-US" altLang="en-US" sz="3200" dirty="0">
                <a:solidFill>
                  <a:srgbClr val="FF0000"/>
                </a:solidFill>
              </a:rPr>
              <a:t>inverse of a mod m.</a:t>
            </a:r>
            <a:r>
              <a:rPr lang="en-US" altLang="en-US" sz="3200" dirty="0"/>
              <a:t> </a:t>
            </a:r>
          </a:p>
          <a:p>
            <a:pPr marL="304792" indent="-304792" algn="just" eaLnBrk="1" hangingPunct="1">
              <a:spcBef>
                <a:spcPts val="0"/>
              </a:spcBef>
            </a:pPr>
            <a:r>
              <a:rPr lang="en-US" altLang="en-US" sz="3200" b="1" dirty="0">
                <a:solidFill>
                  <a:srgbClr val="0000FF"/>
                </a:solidFill>
              </a:rPr>
              <a:t>THEOREM:</a:t>
            </a:r>
            <a:r>
              <a:rPr lang="en-US" altLang="en-US" sz="3200" dirty="0"/>
              <a:t> If a and m are relatively prime integers and m &gt; 1, then an inverse of a modulo m exists. </a:t>
            </a:r>
          </a:p>
          <a:p>
            <a:pPr marL="304792" indent="-304792" algn="just" eaLnBrk="1" hangingPunct="1">
              <a:spcBef>
                <a:spcPts val="0"/>
              </a:spcBef>
            </a:pPr>
            <a:r>
              <a:rPr lang="en-US" altLang="en-US" sz="3200" b="1" dirty="0">
                <a:solidFill>
                  <a:srgbClr val="0000FF"/>
                </a:solidFill>
              </a:rPr>
              <a:t>Proof: </a:t>
            </a:r>
            <a:r>
              <a:rPr lang="en-US" altLang="en-US" sz="3200" dirty="0"/>
              <a:t>Since </a:t>
            </a:r>
            <a:r>
              <a:rPr lang="en-US" altLang="en-US" sz="3200" dirty="0" err="1"/>
              <a:t>gcd</a:t>
            </a:r>
            <a:r>
              <a:rPr lang="en-US" altLang="en-US" sz="3200" dirty="0"/>
              <a:t>(</a:t>
            </a:r>
            <a:r>
              <a:rPr lang="en-US" altLang="en-US" sz="3200" dirty="0" err="1"/>
              <a:t>a,m</a:t>
            </a:r>
            <a:r>
              <a:rPr lang="en-US" altLang="en-US" sz="3200" dirty="0"/>
              <a:t>) = 1, there are integers s and t such that:</a:t>
            </a:r>
          </a:p>
          <a:p>
            <a:pPr marL="304792" indent="-304792" algn="just" eaLnBrk="1" hangingPunct="1">
              <a:spcBef>
                <a:spcPts val="0"/>
              </a:spcBef>
            </a:pPr>
            <a:r>
              <a:rPr lang="en-US" altLang="en-US" sz="3200" dirty="0" err="1"/>
              <a:t>sa</a:t>
            </a:r>
            <a:r>
              <a:rPr lang="en-US" altLang="en-US" sz="3200" dirty="0"/>
              <a:t> + tm = 1 (</a:t>
            </a:r>
            <a:r>
              <a:rPr lang="en-US" altLang="en-US" sz="3200" dirty="0" err="1">
                <a:solidFill>
                  <a:srgbClr val="0000FF"/>
                </a:solidFill>
              </a:rPr>
              <a:t>Bézout’s</a:t>
            </a:r>
            <a:r>
              <a:rPr lang="en-US" altLang="en-US" sz="3200" dirty="0">
                <a:solidFill>
                  <a:srgbClr val="0000FF"/>
                </a:solidFill>
              </a:rPr>
              <a:t> identity)</a:t>
            </a:r>
            <a:endParaRPr lang="en-US" altLang="en-US" sz="3200" dirty="0"/>
          </a:p>
          <a:p>
            <a:pPr marL="304792" indent="-304792" algn="just" eaLnBrk="1" hangingPunct="1">
              <a:spcBef>
                <a:spcPts val="0"/>
              </a:spcBef>
            </a:pPr>
            <a:r>
              <a:rPr lang="en-US" altLang="en-US" sz="3200" dirty="0"/>
              <a:t>This implies that </a:t>
            </a:r>
            <a:r>
              <a:rPr lang="en-US" altLang="en-US" sz="3200" dirty="0" err="1"/>
              <a:t>sa</a:t>
            </a:r>
            <a:r>
              <a:rPr lang="en-US" altLang="en-US" sz="3200" dirty="0"/>
              <a:t> + tm ≡ 1 (mod m).</a:t>
            </a:r>
          </a:p>
          <a:p>
            <a:pPr marL="304792" indent="-304792" algn="just" eaLnBrk="1" hangingPunct="1">
              <a:spcBef>
                <a:spcPts val="0"/>
              </a:spcBef>
            </a:pPr>
            <a:r>
              <a:rPr lang="en-US" altLang="en-US" sz="3200" dirty="0"/>
              <a:t>Because tm ≡ 0 (mod m), it follows that </a:t>
            </a:r>
            <a:r>
              <a:rPr lang="en-US" altLang="en-US" sz="3200" dirty="0" err="1"/>
              <a:t>sa</a:t>
            </a:r>
            <a:r>
              <a:rPr lang="en-US" altLang="en-US" sz="3200" dirty="0"/>
              <a:t> ≡ 1 (mod m).</a:t>
            </a:r>
          </a:p>
          <a:p>
            <a:pPr marL="304792" indent="-304792" algn="just" eaLnBrk="1" hangingPunct="1">
              <a:spcBef>
                <a:spcPts val="0"/>
              </a:spcBef>
            </a:pPr>
            <a:r>
              <a:rPr lang="en-US" altLang="en-US" sz="3200" dirty="0"/>
              <a:t>Consequently, s is an inverse of a modulo m.</a:t>
            </a:r>
          </a:p>
          <a:p>
            <a:pPr marL="304792" indent="-304792" algn="just" eaLnBrk="1" hangingPunct="1">
              <a:spcBef>
                <a:spcPts val="0"/>
              </a:spcBef>
            </a:pPr>
            <a:endParaRPr lang="en-US" altLang="en-US" sz="3200" dirty="0"/>
          </a:p>
        </p:txBody>
      </p:sp>
    </p:spTree>
    <p:extLst>
      <p:ext uri="{BB962C8B-B14F-4D97-AF65-F5344CB8AC3E}">
        <p14:creationId xmlns:p14="http://schemas.microsoft.com/office/powerpoint/2010/main" val="25848598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5F522E1F-6196-E1CD-B909-62B72AACED49}"/>
            </a:ext>
          </a:extLst>
        </p:cNvPr>
        <p:cNvGrpSpPr/>
        <p:nvPr/>
      </p:nvGrpSpPr>
      <p:grpSpPr>
        <a:xfrm>
          <a:off x="0" y="0"/>
          <a:ext cx="0" cy="0"/>
          <a:chOff x="0" y="0"/>
          <a:chExt cx="0" cy="0"/>
        </a:xfrm>
      </p:grpSpPr>
      <p:sp>
        <p:nvSpPr>
          <p:cNvPr id="138" name="Google Shape;138;g350427324f5_2_38" descr="Chapter 2 Function in Discrete Mathematics">
            <a:extLst>
              <a:ext uri="{FF2B5EF4-FFF2-40B4-BE49-F238E27FC236}">
                <a16:creationId xmlns:a16="http://schemas.microsoft.com/office/drawing/2014/main" id="{257F8E02-B5BE-CF0B-18FE-A19035AE5174}"/>
              </a:ext>
            </a:extLst>
          </p:cNvP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9" name="Google Shape;139;g350427324f5_2_38" descr="Total Function &amp; Partial Function: Definition - Statistics How To">
            <a:extLst>
              <a:ext uri="{FF2B5EF4-FFF2-40B4-BE49-F238E27FC236}">
                <a16:creationId xmlns:a16="http://schemas.microsoft.com/office/drawing/2014/main" id="{A47F4BF2-41A7-03DD-6BFE-3182FD934683}"/>
              </a:ext>
            </a:extLst>
          </p:cNvPr>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0" name="Google Shape;140;g350427324f5_2_38" descr="Total Function &amp; Partial Function: Definition - Statistics How To">
            <a:extLst>
              <a:ext uri="{FF2B5EF4-FFF2-40B4-BE49-F238E27FC236}">
                <a16:creationId xmlns:a16="http://schemas.microsoft.com/office/drawing/2014/main" id="{BD9060D9-C30E-617E-DDF6-34EB0DE4FA79}"/>
              </a:ext>
            </a:extLst>
          </p:cNvPr>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1" name="Google Shape;141;g350427324f5_2_38">
            <a:extLst>
              <a:ext uri="{FF2B5EF4-FFF2-40B4-BE49-F238E27FC236}">
                <a16:creationId xmlns:a16="http://schemas.microsoft.com/office/drawing/2014/main" id="{0805326D-E8E4-37E4-89AB-F46268B4E3EE}"/>
              </a:ext>
            </a:extLst>
          </p:cNvPr>
          <p:cNvSpPr/>
          <p:nvPr/>
        </p:nvSpPr>
        <p:spPr>
          <a:xfrm>
            <a:off x="5175588" y="51127"/>
            <a:ext cx="2505372" cy="52322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FF0000"/>
                </a:solidFill>
                <a:effectLst/>
                <a:uLnTx/>
                <a:uFillTx/>
                <a:latin typeface="Calibri"/>
                <a:ea typeface="Calibri"/>
                <a:cs typeface="Calibri"/>
                <a:sym typeface="Calibri"/>
              </a:rPr>
              <a:t>THEOREM 1</a:t>
            </a:r>
            <a:endParaRPr kumimoji="0" sz="2800" b="1" i="0" u="none" strike="noStrike" kern="0" cap="none" spc="0" normalizeH="0" baseline="0" noProof="0" dirty="0">
              <a:ln>
                <a:noFill/>
              </a:ln>
              <a:solidFill>
                <a:srgbClr val="FF0000"/>
              </a:solidFill>
              <a:effectLst/>
              <a:uLnTx/>
              <a:uFillTx/>
              <a:latin typeface="Calibri"/>
              <a:ea typeface="Calibri"/>
              <a:cs typeface="Calibri"/>
              <a:sym typeface="Calibri"/>
            </a:endParaRPr>
          </a:p>
        </p:txBody>
      </p:sp>
      <p:pic>
        <p:nvPicPr>
          <p:cNvPr id="142" name="Google Shape;142;g350427324f5_2_38">
            <a:extLst>
              <a:ext uri="{FF2B5EF4-FFF2-40B4-BE49-F238E27FC236}">
                <a16:creationId xmlns:a16="http://schemas.microsoft.com/office/drawing/2014/main" id="{CC2556C0-7DC2-B192-1277-3569C18A01FE}"/>
              </a:ext>
            </a:extLst>
          </p:cNvPr>
          <p:cNvPicPr preferRelativeResize="0"/>
          <p:nvPr/>
        </p:nvPicPr>
        <p:blipFill rotWithShape="1">
          <a:blip r:embed="rId3">
            <a:alphaModFix/>
          </a:blip>
          <a:srcRect/>
          <a:stretch/>
        </p:blipFill>
        <p:spPr>
          <a:xfrm>
            <a:off x="1608423" y="683557"/>
            <a:ext cx="8765177" cy="5474094"/>
          </a:xfrm>
          <a:prstGeom prst="rect">
            <a:avLst/>
          </a:prstGeom>
          <a:noFill/>
          <a:ln w="9525" cap="flat" cmpd="sng">
            <a:solidFill>
              <a:srgbClr val="FF9900"/>
            </a:solidFill>
            <a:prstDash val="solid"/>
            <a:round/>
            <a:headEnd type="none" w="sm" len="sm"/>
            <a:tailEnd type="none" w="sm" len="sm"/>
          </a:ln>
        </p:spPr>
      </p:pic>
      <p:cxnSp>
        <p:nvCxnSpPr>
          <p:cNvPr id="145" name="Google Shape;145;g350427324f5_2_38">
            <a:extLst>
              <a:ext uri="{FF2B5EF4-FFF2-40B4-BE49-F238E27FC236}">
                <a16:creationId xmlns:a16="http://schemas.microsoft.com/office/drawing/2014/main" id="{4CB26029-D9DB-B365-B77A-FB6CE684B4E4}"/>
              </a:ext>
            </a:extLst>
          </p:cNvPr>
          <p:cNvCxnSpPr/>
          <p:nvPr/>
        </p:nvCxnSpPr>
        <p:spPr>
          <a:xfrm>
            <a:off x="10373600" y="2147450"/>
            <a:ext cx="17400" cy="571500"/>
          </a:xfrm>
          <a:prstGeom prst="straightConnector1">
            <a:avLst/>
          </a:prstGeom>
          <a:noFill/>
          <a:ln w="9525" cap="flat" cmpd="sng">
            <a:solidFill>
              <a:srgbClr val="C00000"/>
            </a:solidFill>
            <a:prstDash val="solid"/>
            <a:round/>
            <a:headEnd type="none" w="med" len="med"/>
            <a:tailEnd type="none" w="med" len="med"/>
          </a:ln>
        </p:spPr>
      </p:cxnSp>
      <p:pic>
        <p:nvPicPr>
          <p:cNvPr id="3" name="Picture 2">
            <a:extLst>
              <a:ext uri="{FF2B5EF4-FFF2-40B4-BE49-F238E27FC236}">
                <a16:creationId xmlns:a16="http://schemas.microsoft.com/office/drawing/2014/main" id="{540B477D-4086-CAB2-1D21-4DEF8D754A3B}"/>
              </a:ext>
            </a:extLst>
          </p:cNvPr>
          <p:cNvPicPr>
            <a:picLocks noChangeAspect="1"/>
          </p:cNvPicPr>
          <p:nvPr/>
        </p:nvPicPr>
        <p:blipFill>
          <a:blip r:embed="rId4"/>
          <a:stretch>
            <a:fillRect/>
          </a:stretch>
        </p:blipFill>
        <p:spPr>
          <a:xfrm>
            <a:off x="307975" y="6769246"/>
            <a:ext cx="11651863" cy="1423851"/>
          </a:xfrm>
          <a:prstGeom prst="rect">
            <a:avLst/>
          </a:prstGeom>
        </p:spPr>
      </p:pic>
    </p:spTree>
    <p:extLst>
      <p:ext uri="{BB962C8B-B14F-4D97-AF65-F5344CB8AC3E}">
        <p14:creationId xmlns:p14="http://schemas.microsoft.com/office/powerpoint/2010/main" val="4036357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350427324f5_2_59" descr="Chapter 2 Function in Discrete Mathematic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g350427324f5_2_59" descr="Total Function &amp; Partial Function: Definition - Statistics How To"/>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g350427324f5_2_59" descr="Total Function &amp; Partial Function: Definition - Statistics How To"/>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g350427324f5_2_59"/>
          <p:cNvSpPr/>
          <p:nvPr/>
        </p:nvSpPr>
        <p:spPr>
          <a:xfrm>
            <a:off x="3188870" y="288021"/>
            <a:ext cx="499925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dirty="0">
                <a:solidFill>
                  <a:srgbClr val="C00000"/>
                </a:solidFill>
                <a:latin typeface="Calibri"/>
                <a:ea typeface="Calibri"/>
                <a:cs typeface="Calibri"/>
                <a:sym typeface="Calibri"/>
              </a:rPr>
              <a:t>     The Division Algorithm</a:t>
            </a:r>
            <a:endParaRPr dirty="0"/>
          </a:p>
        </p:txBody>
      </p:sp>
      <p:sp>
        <p:nvSpPr>
          <p:cNvPr id="165" name="Google Shape;165;g350427324f5_2_59"/>
          <p:cNvSpPr/>
          <p:nvPr/>
        </p:nvSpPr>
        <p:spPr>
          <a:xfrm>
            <a:off x="460374" y="1092722"/>
            <a:ext cx="11407513" cy="24834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3200" b="1" dirty="0">
                <a:solidFill>
                  <a:schemeClr val="dk1"/>
                </a:solidFill>
                <a:latin typeface="Calibri"/>
                <a:ea typeface="Calibri"/>
                <a:cs typeface="Calibri"/>
                <a:sym typeface="Calibri"/>
              </a:rPr>
              <a:t>Let a be an integer and d a positive integer. Then there are unique integers q and r, with 0 ≤ r &lt; d, such that a = </a:t>
            </a:r>
            <a:r>
              <a:rPr lang="en-US" sz="3200" b="1" dirty="0" err="1">
                <a:solidFill>
                  <a:schemeClr val="dk1"/>
                </a:solidFill>
                <a:latin typeface="Calibri"/>
                <a:ea typeface="Calibri"/>
                <a:cs typeface="Calibri"/>
                <a:sym typeface="Calibri"/>
              </a:rPr>
              <a:t>dq</a:t>
            </a:r>
            <a:r>
              <a:rPr lang="en-US" sz="3200" b="1" dirty="0">
                <a:solidFill>
                  <a:schemeClr val="dk1"/>
                </a:solidFill>
                <a:latin typeface="Calibri"/>
                <a:ea typeface="Calibri"/>
                <a:cs typeface="Calibri"/>
                <a:sym typeface="Calibri"/>
              </a:rPr>
              <a:t> + r.</a:t>
            </a:r>
            <a:endParaRPr sz="3200" dirty="0"/>
          </a:p>
          <a:p>
            <a:pPr marL="0" marR="0" lvl="0" indent="0" algn="just" rtl="0">
              <a:spcBef>
                <a:spcPts val="0"/>
              </a:spcBef>
              <a:spcAft>
                <a:spcPts val="0"/>
              </a:spcAft>
              <a:buNone/>
            </a:pPr>
            <a:r>
              <a:rPr lang="en-US" sz="3200" i="1" dirty="0">
                <a:solidFill>
                  <a:schemeClr val="dk1"/>
                </a:solidFill>
                <a:latin typeface="Calibri"/>
                <a:ea typeface="Calibri"/>
                <a:cs typeface="Calibri"/>
                <a:sym typeface="Calibri"/>
              </a:rPr>
              <a:t>d is called the divisor, a is called the dividend, q is called the quotient, and r is called the remainder. This notation is used to express the quotient and remainder: q = a div d, r = a mod d. </a:t>
            </a:r>
            <a:endParaRPr sz="3200" dirty="0"/>
          </a:p>
          <a:p>
            <a:pPr marL="0" marR="0" lvl="0" indent="0" algn="just" rtl="0">
              <a:spcBef>
                <a:spcPts val="0"/>
              </a:spcBef>
              <a:spcAft>
                <a:spcPts val="0"/>
              </a:spcAft>
              <a:buNone/>
            </a:pPr>
            <a:endParaRPr sz="3200" dirty="0">
              <a:solidFill>
                <a:schemeClr val="dk1"/>
              </a:solidFill>
              <a:latin typeface="Calibri"/>
              <a:ea typeface="Calibri"/>
              <a:cs typeface="Calibri"/>
              <a:sym typeface="Calibri"/>
            </a:endParaRPr>
          </a:p>
        </p:txBody>
      </p:sp>
      <p:pic>
        <p:nvPicPr>
          <p:cNvPr id="166" name="Google Shape;166;g350427324f5_2_59"/>
          <p:cNvPicPr preferRelativeResize="0"/>
          <p:nvPr/>
        </p:nvPicPr>
        <p:blipFill rotWithShape="1">
          <a:blip r:embed="rId3">
            <a:alphaModFix/>
          </a:blip>
          <a:srcRect/>
          <a:stretch/>
        </p:blipFill>
        <p:spPr>
          <a:xfrm>
            <a:off x="611579" y="3728551"/>
            <a:ext cx="11105104" cy="2780414"/>
          </a:xfrm>
          <a:prstGeom prst="rect">
            <a:avLst/>
          </a:prstGeom>
          <a:noFill/>
          <a:ln>
            <a:noFill/>
          </a:ln>
        </p:spPr>
      </p:pic>
      <p:sp>
        <p:nvSpPr>
          <p:cNvPr id="167" name="Google Shape;167;g350427324f5_2_59"/>
          <p:cNvSpPr/>
          <p:nvPr/>
        </p:nvSpPr>
        <p:spPr>
          <a:xfrm>
            <a:off x="611579" y="6728891"/>
            <a:ext cx="10153837"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dirty="0">
                <a:solidFill>
                  <a:srgbClr val="C00000"/>
                </a:solidFill>
                <a:latin typeface="Calibri"/>
                <a:ea typeface="Calibri"/>
                <a:cs typeface="Calibri"/>
                <a:sym typeface="Calibri"/>
              </a:rPr>
              <a:t>What are the quotient and remainder when −11 is divided by 3?</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2F7EE-B230-F2CA-2AAC-54A4CBB00D72}"/>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7381E2F2-6E91-B50A-9A14-16AAB5B3B640}"/>
              </a:ext>
            </a:extLst>
          </p:cNvPr>
          <p:cNvSpPr>
            <a:spLocks noGrp="1" noChangeArrowheads="1"/>
          </p:cNvSpPr>
          <p:nvPr>
            <p:ph type="title"/>
          </p:nvPr>
        </p:nvSpPr>
        <p:spPr>
          <a:xfrm>
            <a:off x="567266" y="65322"/>
            <a:ext cx="8968619" cy="711200"/>
          </a:xfrm>
        </p:spPr>
        <p:txBody>
          <a:bodyPr/>
          <a:lstStyle/>
          <a:p>
            <a:pPr eaLnBrk="1" hangingPunct="1"/>
            <a:r>
              <a:rPr lang="en-US" altLang="en-US" sz="3600" b="1" u="sng" dirty="0">
                <a:solidFill>
                  <a:srgbClr val="D34817"/>
                </a:solidFill>
                <a:latin typeface="Calibri" panose="020F0502020204030204" pitchFamily="34" charset="0"/>
              </a:rPr>
              <a:t>Primes</a:t>
            </a:r>
          </a:p>
        </p:txBody>
      </p:sp>
      <p:sp>
        <p:nvSpPr>
          <p:cNvPr id="38915" name="Rectangle 3">
            <a:extLst>
              <a:ext uri="{FF2B5EF4-FFF2-40B4-BE49-F238E27FC236}">
                <a16:creationId xmlns:a16="http://schemas.microsoft.com/office/drawing/2014/main" id="{5C115DA3-CB29-3C5A-F471-FA0070EE384A}"/>
              </a:ext>
            </a:extLst>
          </p:cNvPr>
          <p:cNvSpPr>
            <a:spLocks noGrp="1" noChangeArrowheads="1"/>
          </p:cNvSpPr>
          <p:nvPr>
            <p:ph type="body" idx="1"/>
          </p:nvPr>
        </p:nvSpPr>
        <p:spPr>
          <a:xfrm>
            <a:off x="369560" y="702744"/>
            <a:ext cx="11122224" cy="5791200"/>
          </a:xfrm>
        </p:spPr>
        <p:txBody>
          <a:bodyPr/>
          <a:lstStyle/>
          <a:p>
            <a:pPr marL="304792" indent="-304792" algn="just" eaLnBrk="1" hangingPunct="1">
              <a:spcBef>
                <a:spcPts val="0"/>
              </a:spcBef>
            </a:pPr>
            <a:r>
              <a:rPr lang="en-US" altLang="en-US" sz="3200" dirty="0"/>
              <a:t>An integer </a:t>
            </a:r>
            <a:r>
              <a:rPr lang="en-US" altLang="en-US" sz="3200" b="1" dirty="0"/>
              <a:t>p</a:t>
            </a:r>
            <a:r>
              <a:rPr lang="en-US" altLang="en-US" sz="3200" dirty="0"/>
              <a:t> greater than 1 is called </a:t>
            </a:r>
            <a:r>
              <a:rPr lang="en-US" altLang="en-US" sz="3200" b="1" dirty="0">
                <a:solidFill>
                  <a:srgbClr val="FF0000"/>
                </a:solidFill>
              </a:rPr>
              <a:t>prime</a:t>
            </a:r>
            <a:r>
              <a:rPr lang="en-US" altLang="en-US" sz="3200" dirty="0"/>
              <a:t> if the only positive factors of </a:t>
            </a:r>
            <a:r>
              <a:rPr lang="en-US" altLang="en-US" sz="3200" b="1" dirty="0"/>
              <a:t>p</a:t>
            </a:r>
            <a:r>
              <a:rPr lang="en-US" altLang="en-US" sz="3200" dirty="0"/>
              <a:t> are </a:t>
            </a:r>
            <a:r>
              <a:rPr lang="en-US" altLang="en-US" sz="3200" b="1" dirty="0"/>
              <a:t>1</a:t>
            </a:r>
            <a:r>
              <a:rPr lang="en-US" altLang="en-US" sz="3200" dirty="0"/>
              <a:t> and </a:t>
            </a:r>
            <a:r>
              <a:rPr lang="en-US" altLang="en-US" sz="3200" b="1" dirty="0"/>
              <a:t>p.</a:t>
            </a:r>
            <a:r>
              <a:rPr lang="en-US" altLang="en-US" sz="3200" dirty="0"/>
              <a:t> </a:t>
            </a:r>
          </a:p>
          <a:p>
            <a:pPr marL="304792" indent="-304792" algn="just" eaLnBrk="1" hangingPunct="1">
              <a:spcBef>
                <a:spcPts val="0"/>
              </a:spcBef>
            </a:pPr>
            <a:r>
              <a:rPr lang="en-US" altLang="en-US" sz="3200" dirty="0"/>
              <a:t>A positive integer that is greater than 1 and is not prime is called composite. The integer n is composite if and only if there exists an integer a such that a | n and 1 &lt;a&lt;n.</a:t>
            </a:r>
          </a:p>
          <a:p>
            <a:pPr marL="0" indent="0" algn="just" eaLnBrk="1" hangingPunct="1">
              <a:spcBef>
                <a:spcPts val="0"/>
              </a:spcBef>
              <a:buNone/>
            </a:pPr>
            <a:r>
              <a:rPr lang="en-US" altLang="en-US" sz="3200" b="1" dirty="0">
                <a:solidFill>
                  <a:srgbClr val="0000FF"/>
                </a:solidFill>
              </a:rPr>
              <a:t>THE FUNDAMENTAL THEOREM OF ARITHMETIC</a:t>
            </a:r>
            <a:r>
              <a:rPr lang="en-US" altLang="en-US" sz="3200" dirty="0"/>
              <a:t> </a:t>
            </a:r>
          </a:p>
          <a:p>
            <a:pPr marL="304792" indent="-304792" algn="just" eaLnBrk="1" hangingPunct="1">
              <a:spcBef>
                <a:spcPts val="0"/>
              </a:spcBef>
            </a:pPr>
            <a:r>
              <a:rPr lang="en-US" altLang="en-US" sz="3200" dirty="0"/>
              <a:t>Every integer greater than 1 can be written uniquely as a prime or as the product of two or more primes where the prime factors are written in order of nondecreasing size.</a:t>
            </a:r>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p:txBody>
      </p:sp>
      <p:pic>
        <p:nvPicPr>
          <p:cNvPr id="2" name="Google Shape;289;g350427324f5_2_170">
            <a:extLst>
              <a:ext uri="{FF2B5EF4-FFF2-40B4-BE49-F238E27FC236}">
                <a16:creationId xmlns:a16="http://schemas.microsoft.com/office/drawing/2014/main" id="{BD8213D0-7463-F26A-510D-54EC47EDDBD2}"/>
              </a:ext>
            </a:extLst>
          </p:cNvPr>
          <p:cNvPicPr preferRelativeResize="0"/>
          <p:nvPr/>
        </p:nvPicPr>
        <p:blipFill rotWithShape="1">
          <a:blip r:embed="rId2">
            <a:alphaModFix/>
          </a:blip>
          <a:srcRect/>
          <a:stretch/>
        </p:blipFill>
        <p:spPr>
          <a:xfrm>
            <a:off x="2154551" y="5316581"/>
            <a:ext cx="8243484" cy="3644531"/>
          </a:xfrm>
          <a:prstGeom prst="rect">
            <a:avLst/>
          </a:prstGeom>
          <a:noFill/>
          <a:ln>
            <a:noFill/>
          </a:ln>
        </p:spPr>
      </p:pic>
    </p:spTree>
    <p:extLst>
      <p:ext uri="{BB962C8B-B14F-4D97-AF65-F5344CB8AC3E}">
        <p14:creationId xmlns:p14="http://schemas.microsoft.com/office/powerpoint/2010/main" val="16697145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2BC88-8D3C-E603-B141-7BECB994BF12}"/>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12D7CAF9-5384-44EE-95BD-2952828BBFB3}"/>
              </a:ext>
            </a:extLst>
          </p:cNvPr>
          <p:cNvSpPr>
            <a:spLocks noGrp="1" noChangeArrowheads="1"/>
          </p:cNvSpPr>
          <p:nvPr>
            <p:ph type="title"/>
          </p:nvPr>
        </p:nvSpPr>
        <p:spPr>
          <a:xfrm>
            <a:off x="567266" y="65322"/>
            <a:ext cx="8968619" cy="711200"/>
          </a:xfrm>
        </p:spPr>
        <p:txBody>
          <a:bodyPr/>
          <a:lstStyle/>
          <a:p>
            <a:pPr eaLnBrk="1" hangingPunct="1"/>
            <a:r>
              <a:rPr lang="en-US" altLang="en-US" sz="3600" b="1" u="sng" dirty="0">
                <a:solidFill>
                  <a:srgbClr val="D34817"/>
                </a:solidFill>
                <a:latin typeface="Calibri" panose="020F0502020204030204" pitchFamily="34" charset="0"/>
              </a:rPr>
              <a:t>Primes</a:t>
            </a:r>
          </a:p>
        </p:txBody>
      </p:sp>
      <p:sp>
        <p:nvSpPr>
          <p:cNvPr id="38915" name="Rectangle 3">
            <a:extLst>
              <a:ext uri="{FF2B5EF4-FFF2-40B4-BE49-F238E27FC236}">
                <a16:creationId xmlns:a16="http://schemas.microsoft.com/office/drawing/2014/main" id="{6EDC14DE-CD00-97BA-C6F0-2284FFD187A3}"/>
              </a:ext>
            </a:extLst>
          </p:cNvPr>
          <p:cNvSpPr>
            <a:spLocks noGrp="1" noChangeArrowheads="1"/>
          </p:cNvSpPr>
          <p:nvPr>
            <p:ph type="body" idx="1"/>
          </p:nvPr>
        </p:nvSpPr>
        <p:spPr>
          <a:xfrm>
            <a:off x="369560" y="702744"/>
            <a:ext cx="11122224" cy="5791200"/>
          </a:xfrm>
        </p:spPr>
        <p:txBody>
          <a:bodyPr/>
          <a:lstStyle/>
          <a:p>
            <a:pPr marL="304792" indent="-304792" algn="just" eaLnBrk="1" hangingPunct="1">
              <a:spcBef>
                <a:spcPts val="0"/>
              </a:spcBef>
            </a:pPr>
            <a:r>
              <a:rPr lang="en-US" altLang="en-US" sz="3200" dirty="0"/>
              <a:t>If </a:t>
            </a:r>
            <a:r>
              <a:rPr lang="en-US" altLang="en-US" sz="3200" b="1" dirty="0"/>
              <a:t>n</a:t>
            </a:r>
            <a:r>
              <a:rPr lang="en-US" altLang="en-US" sz="3200" dirty="0"/>
              <a:t> is a composite integer, then n has a prime divisor less than or equal to </a:t>
            </a:r>
            <a:r>
              <a:rPr lang="en-US" altLang="en-US" sz="3200" b="1" dirty="0"/>
              <a:t>√n.</a:t>
            </a:r>
          </a:p>
          <a:p>
            <a:pPr marL="304792" indent="-304792" algn="just" eaLnBrk="1" hangingPunct="1">
              <a:spcBef>
                <a:spcPts val="0"/>
              </a:spcBef>
            </a:pPr>
            <a:r>
              <a:rPr lang="en-US" altLang="en-US" sz="3200" dirty="0"/>
              <a:t>Show that 101 is prime. </a:t>
            </a:r>
          </a:p>
          <a:p>
            <a:pPr marL="304792" indent="-304792" algn="just" eaLnBrk="1" hangingPunct="1">
              <a:spcBef>
                <a:spcPts val="0"/>
              </a:spcBef>
            </a:pPr>
            <a:r>
              <a:rPr lang="en-US" altLang="en-US" sz="3200" b="1" dirty="0">
                <a:solidFill>
                  <a:srgbClr val="0000FF"/>
                </a:solidFill>
              </a:rPr>
              <a:t>Solution:</a:t>
            </a:r>
            <a:r>
              <a:rPr lang="en-US" altLang="en-US" sz="3200" dirty="0"/>
              <a:t> The only primes not exceeding √101 are 2, 3, 5, and 7. Because 101 is not divisible by 2, 3, 5, or 7 (the quotient of 101 and each of these integers is not an integer), it follows that 101 is prime.</a:t>
            </a:r>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p:txBody>
      </p:sp>
      <p:pic>
        <p:nvPicPr>
          <p:cNvPr id="3" name="Google Shape;301;g350427324f5_2_179">
            <a:extLst>
              <a:ext uri="{FF2B5EF4-FFF2-40B4-BE49-F238E27FC236}">
                <a16:creationId xmlns:a16="http://schemas.microsoft.com/office/drawing/2014/main" id="{D5C36E7F-E0D6-3435-6BDC-CC9C5D97E50C}"/>
              </a:ext>
            </a:extLst>
          </p:cNvPr>
          <p:cNvPicPr preferRelativeResize="0"/>
          <p:nvPr/>
        </p:nvPicPr>
        <p:blipFill rotWithShape="1">
          <a:blip r:embed="rId2">
            <a:alphaModFix/>
          </a:blip>
          <a:srcRect/>
          <a:stretch/>
        </p:blipFill>
        <p:spPr>
          <a:xfrm>
            <a:off x="567266" y="3965129"/>
            <a:ext cx="11367713" cy="3451148"/>
          </a:xfrm>
          <a:prstGeom prst="rect">
            <a:avLst/>
          </a:prstGeom>
          <a:noFill/>
          <a:ln>
            <a:noFill/>
          </a:ln>
        </p:spPr>
      </p:pic>
    </p:spTree>
    <p:extLst>
      <p:ext uri="{BB962C8B-B14F-4D97-AF65-F5344CB8AC3E}">
        <p14:creationId xmlns:p14="http://schemas.microsoft.com/office/powerpoint/2010/main" val="26888391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889D2-9092-AF61-1324-D0E0766D0C74}"/>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119DB25E-3711-C2E5-9B8E-8631C3F78951}"/>
              </a:ext>
            </a:extLst>
          </p:cNvPr>
          <p:cNvSpPr>
            <a:spLocks noGrp="1" noChangeArrowheads="1"/>
          </p:cNvSpPr>
          <p:nvPr>
            <p:ph type="title"/>
          </p:nvPr>
        </p:nvSpPr>
        <p:spPr>
          <a:xfrm>
            <a:off x="567266" y="65322"/>
            <a:ext cx="8968619" cy="711200"/>
          </a:xfrm>
        </p:spPr>
        <p:txBody>
          <a:bodyPr/>
          <a:lstStyle/>
          <a:p>
            <a:pPr eaLnBrk="1" hangingPunct="1"/>
            <a:r>
              <a:rPr lang="en-US" altLang="en-US" sz="3600" b="1" u="sng" dirty="0">
                <a:solidFill>
                  <a:srgbClr val="D34817"/>
                </a:solidFill>
                <a:latin typeface="Calibri" panose="020F0502020204030204" pitchFamily="34" charset="0"/>
              </a:rPr>
              <a:t>Greatest Common Divisors </a:t>
            </a:r>
          </a:p>
        </p:txBody>
      </p:sp>
      <p:sp>
        <p:nvSpPr>
          <p:cNvPr id="38915" name="Rectangle 3">
            <a:extLst>
              <a:ext uri="{FF2B5EF4-FFF2-40B4-BE49-F238E27FC236}">
                <a16:creationId xmlns:a16="http://schemas.microsoft.com/office/drawing/2014/main" id="{D6A2BEF7-5996-EFC6-72E3-4AE3EB0B2F4A}"/>
              </a:ext>
            </a:extLst>
          </p:cNvPr>
          <p:cNvSpPr>
            <a:spLocks noGrp="1" noChangeArrowheads="1"/>
          </p:cNvSpPr>
          <p:nvPr>
            <p:ph type="body" idx="1"/>
          </p:nvPr>
        </p:nvSpPr>
        <p:spPr>
          <a:xfrm>
            <a:off x="369560" y="702744"/>
            <a:ext cx="11122224" cy="5791200"/>
          </a:xfrm>
        </p:spPr>
        <p:txBody>
          <a:bodyPr/>
          <a:lstStyle/>
          <a:p>
            <a:pPr marL="304792" indent="-304792" algn="just" eaLnBrk="1" hangingPunct="1">
              <a:spcBef>
                <a:spcPts val="0"/>
              </a:spcBef>
            </a:pPr>
            <a:r>
              <a:rPr lang="en-US" altLang="en-US" sz="3200" dirty="0"/>
              <a:t>Let </a:t>
            </a:r>
            <a:r>
              <a:rPr lang="en-US" altLang="en-US" sz="3200" b="1" dirty="0"/>
              <a:t>a</a:t>
            </a:r>
            <a:r>
              <a:rPr lang="en-US" altLang="en-US" sz="3200" dirty="0"/>
              <a:t> and </a:t>
            </a:r>
            <a:r>
              <a:rPr lang="en-US" altLang="en-US" sz="3200" b="1" dirty="0"/>
              <a:t>b</a:t>
            </a:r>
            <a:r>
              <a:rPr lang="en-US" altLang="en-US" sz="3200" dirty="0"/>
              <a:t> be integers, not both zero. The largest integer </a:t>
            </a:r>
            <a:r>
              <a:rPr lang="en-US" altLang="en-US" sz="3200" b="1" dirty="0"/>
              <a:t>d</a:t>
            </a:r>
            <a:r>
              <a:rPr lang="en-US" altLang="en-US" sz="3200" dirty="0"/>
              <a:t> such that   </a:t>
            </a:r>
            <a:r>
              <a:rPr lang="en-US" altLang="en-US" sz="3200" b="1" dirty="0"/>
              <a:t>d| a</a:t>
            </a:r>
            <a:r>
              <a:rPr lang="en-US" altLang="en-US" sz="3200" dirty="0"/>
              <a:t> and also </a:t>
            </a:r>
            <a:r>
              <a:rPr lang="en-US" altLang="en-US" sz="3200" b="1" dirty="0"/>
              <a:t>d| b</a:t>
            </a:r>
            <a:r>
              <a:rPr lang="en-US" altLang="en-US" sz="3200" dirty="0"/>
              <a:t> is called the </a:t>
            </a:r>
            <a:r>
              <a:rPr lang="en-US" altLang="en-US" sz="3200" b="1" dirty="0"/>
              <a:t>greatest common divisor</a:t>
            </a:r>
            <a:r>
              <a:rPr lang="en-US" altLang="en-US" sz="3200" dirty="0"/>
              <a:t> of </a:t>
            </a:r>
            <a:r>
              <a:rPr lang="en-US" altLang="en-US" sz="3200" b="1" dirty="0"/>
              <a:t>a</a:t>
            </a:r>
            <a:r>
              <a:rPr lang="en-US" altLang="en-US" sz="3200" dirty="0"/>
              <a:t> and </a:t>
            </a:r>
            <a:r>
              <a:rPr lang="en-US" altLang="en-US" sz="3200" b="1" dirty="0"/>
              <a:t>b </a:t>
            </a:r>
            <a:r>
              <a:rPr lang="en-US" altLang="en-US" sz="3200" dirty="0"/>
              <a:t>written as</a:t>
            </a:r>
            <a:r>
              <a:rPr lang="en-US" altLang="en-US" sz="3200" b="1" dirty="0"/>
              <a:t> </a:t>
            </a:r>
            <a:r>
              <a:rPr lang="en-US" altLang="en-US" sz="3200" b="1" dirty="0" err="1"/>
              <a:t>gcd</a:t>
            </a:r>
            <a:r>
              <a:rPr lang="en-US" altLang="en-US" sz="3200" b="1" dirty="0"/>
              <a:t>(</a:t>
            </a:r>
            <a:r>
              <a:rPr lang="en-US" altLang="en-US" sz="3200" b="1" dirty="0" err="1"/>
              <a:t>a,b</a:t>
            </a:r>
            <a:r>
              <a:rPr lang="en-US" altLang="en-US" sz="3200" b="1" dirty="0"/>
              <a:t>).</a:t>
            </a:r>
          </a:p>
          <a:p>
            <a:pPr marL="304792" indent="-304792" algn="just" eaLnBrk="1" hangingPunct="1">
              <a:spcBef>
                <a:spcPts val="0"/>
              </a:spcBef>
            </a:pPr>
            <a:r>
              <a:rPr lang="en-US" altLang="en-US" sz="3200" dirty="0">
                <a:solidFill>
                  <a:srgbClr val="FF0000"/>
                </a:solidFill>
              </a:rPr>
              <a:t>Example:</a:t>
            </a:r>
            <a:r>
              <a:rPr lang="en-US" altLang="en-US" sz="3200" dirty="0"/>
              <a:t> </a:t>
            </a:r>
            <a:r>
              <a:rPr lang="en-US" altLang="en-US" sz="3200" dirty="0" err="1"/>
              <a:t>gcd</a:t>
            </a:r>
            <a:r>
              <a:rPr lang="en-US" altLang="en-US" sz="3200" dirty="0"/>
              <a:t>(24,36) = 12</a:t>
            </a:r>
          </a:p>
          <a:p>
            <a:pPr marL="304792" indent="-304792" algn="just" eaLnBrk="1" hangingPunct="1">
              <a:spcBef>
                <a:spcPts val="0"/>
              </a:spcBef>
            </a:pPr>
            <a:r>
              <a:rPr lang="en-US" altLang="en-US" sz="3200" dirty="0"/>
              <a:t>The integers a and b are </a:t>
            </a:r>
            <a:r>
              <a:rPr lang="en-US" altLang="en-US" sz="3200" b="1" dirty="0">
                <a:solidFill>
                  <a:srgbClr val="0000FF"/>
                </a:solidFill>
              </a:rPr>
              <a:t>relatively prime</a:t>
            </a:r>
            <a:r>
              <a:rPr lang="en-US" altLang="en-US" sz="3200" dirty="0"/>
              <a:t> if their </a:t>
            </a:r>
            <a:r>
              <a:rPr lang="en-US" altLang="en-US" sz="3200" dirty="0" err="1"/>
              <a:t>gcd</a:t>
            </a:r>
            <a:r>
              <a:rPr lang="en-US" altLang="en-US" sz="3200" dirty="0"/>
              <a:t> is 1. (17 and 22)</a:t>
            </a:r>
          </a:p>
          <a:p>
            <a:pPr marL="304792" indent="-304792" algn="just" eaLnBrk="1" hangingPunct="1">
              <a:spcBef>
                <a:spcPts val="0"/>
              </a:spcBef>
            </a:pPr>
            <a:r>
              <a:rPr lang="en-US" altLang="en-US" sz="3200" dirty="0"/>
              <a:t>The integers a</a:t>
            </a:r>
            <a:r>
              <a:rPr lang="en-US" altLang="en-US" sz="3200" baseline="-25000" dirty="0"/>
              <a:t>1</a:t>
            </a:r>
            <a:r>
              <a:rPr lang="en-US" altLang="en-US" sz="3200" dirty="0"/>
              <a:t>, a</a:t>
            </a:r>
            <a:r>
              <a:rPr lang="en-US" altLang="en-US" sz="3200" baseline="-25000" dirty="0"/>
              <a:t>2</a:t>
            </a:r>
            <a:r>
              <a:rPr lang="en-US" altLang="en-US" sz="3200" dirty="0"/>
              <a:t>, …, a</a:t>
            </a:r>
            <a:r>
              <a:rPr lang="en-US" altLang="en-US" sz="3200" baseline="-25000" dirty="0"/>
              <a:t>n</a:t>
            </a:r>
            <a:r>
              <a:rPr lang="en-US" altLang="en-US" sz="3200" dirty="0"/>
              <a:t> are pairwise relatively prime if </a:t>
            </a:r>
            <a:r>
              <a:rPr lang="en-US" altLang="en-US" sz="3200" dirty="0" err="1"/>
              <a:t>gcd</a:t>
            </a:r>
            <a:r>
              <a:rPr lang="en-US" altLang="en-US" sz="3200" dirty="0"/>
              <a:t>(a</a:t>
            </a:r>
            <a:r>
              <a:rPr lang="en-US" altLang="en-US" sz="3200" baseline="-25000" dirty="0"/>
              <a:t>i</a:t>
            </a:r>
            <a:r>
              <a:rPr lang="en-US" altLang="en-US" sz="3200" dirty="0"/>
              <a:t>, </a:t>
            </a:r>
            <a:r>
              <a:rPr lang="en-US" altLang="en-US" sz="3200" dirty="0" err="1"/>
              <a:t>a</a:t>
            </a:r>
            <a:r>
              <a:rPr lang="en-US" altLang="en-US" sz="3200" baseline="-25000" dirty="0" err="1"/>
              <a:t>j</a:t>
            </a:r>
            <a:r>
              <a:rPr lang="en-US" altLang="en-US" sz="3200" dirty="0"/>
              <a:t>)= 1 whenever 1 ≤ </a:t>
            </a:r>
            <a:r>
              <a:rPr lang="en-US" altLang="en-US" sz="3200" dirty="0" err="1"/>
              <a:t>i</a:t>
            </a:r>
            <a:r>
              <a:rPr lang="en-US" altLang="en-US" sz="3200" dirty="0"/>
              <a:t>&lt;j ≤n.</a:t>
            </a:r>
          </a:p>
          <a:p>
            <a:pPr marL="304792" indent="-304792" algn="just" eaLnBrk="1" hangingPunct="1">
              <a:spcBef>
                <a:spcPts val="0"/>
              </a:spcBef>
            </a:pPr>
            <a:r>
              <a:rPr lang="en-US" altLang="en-US" sz="3200" b="1" dirty="0">
                <a:solidFill>
                  <a:srgbClr val="FF0000"/>
                </a:solidFill>
              </a:rPr>
              <a:t>Example:</a:t>
            </a:r>
            <a:r>
              <a:rPr lang="en-US" altLang="en-US" sz="3200" dirty="0"/>
              <a:t> Determine whether the integers 10, 17 and 21 are pairwise relatively prime.</a:t>
            </a:r>
          </a:p>
          <a:p>
            <a:pPr marL="304792" indent="-304792" algn="just" eaLnBrk="1" hangingPunct="1">
              <a:spcBef>
                <a:spcPts val="0"/>
              </a:spcBef>
            </a:pPr>
            <a:r>
              <a:rPr lang="en-US" altLang="en-US" sz="3200" b="1" dirty="0">
                <a:solidFill>
                  <a:srgbClr val="0000FF"/>
                </a:solidFill>
              </a:rPr>
              <a:t>Solution:</a:t>
            </a:r>
            <a:r>
              <a:rPr lang="en-US" altLang="en-US" sz="3200" dirty="0"/>
              <a:t> Because </a:t>
            </a:r>
            <a:r>
              <a:rPr lang="en-US" altLang="en-US" sz="3200" dirty="0" err="1"/>
              <a:t>gcd</a:t>
            </a:r>
            <a:r>
              <a:rPr lang="en-US" altLang="en-US" sz="3200" dirty="0"/>
              <a:t>(10,17) = 1, </a:t>
            </a:r>
            <a:r>
              <a:rPr lang="en-US" altLang="en-US" sz="3200" dirty="0" err="1"/>
              <a:t>gcd</a:t>
            </a:r>
            <a:r>
              <a:rPr lang="en-US" altLang="en-US" sz="3200" dirty="0"/>
              <a:t>(10,21) = 1, and </a:t>
            </a:r>
            <a:r>
              <a:rPr lang="en-US" altLang="en-US" sz="3200" dirty="0" err="1"/>
              <a:t>gcd</a:t>
            </a:r>
            <a:r>
              <a:rPr lang="en-US" altLang="en-US" sz="3200" dirty="0"/>
              <a:t>(17,21) = 1, 10, 17, and 21 are pairwise relatively prime. </a:t>
            </a:r>
          </a:p>
          <a:p>
            <a:pPr marL="304792" indent="-304792" algn="just" eaLnBrk="1" hangingPunct="1">
              <a:spcBef>
                <a:spcPts val="0"/>
              </a:spcBef>
            </a:pPr>
            <a:r>
              <a:rPr lang="en-US" altLang="en-US" sz="3200" dirty="0"/>
              <a:t>Are the integers 10, 19, and 24 pairwise relatively prime.</a:t>
            </a:r>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p:txBody>
      </p:sp>
    </p:spTree>
    <p:extLst>
      <p:ext uri="{BB962C8B-B14F-4D97-AF65-F5344CB8AC3E}">
        <p14:creationId xmlns:p14="http://schemas.microsoft.com/office/powerpoint/2010/main" val="33068596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C71CC2A6-DA6D-7C2D-D0F2-BB403C5BDA69}"/>
            </a:ext>
          </a:extLst>
        </p:cNvPr>
        <p:cNvGrpSpPr/>
        <p:nvPr/>
      </p:nvGrpSpPr>
      <p:grpSpPr>
        <a:xfrm>
          <a:off x="0" y="0"/>
          <a:ext cx="0" cy="0"/>
          <a:chOff x="0" y="0"/>
          <a:chExt cx="0" cy="0"/>
        </a:xfrm>
      </p:grpSpPr>
      <p:sp>
        <p:nvSpPr>
          <p:cNvPr id="333" name="Google Shape;333;g350427324f5_2_214" descr="Chapter 2 Function in Discrete Mathematics">
            <a:extLst>
              <a:ext uri="{FF2B5EF4-FFF2-40B4-BE49-F238E27FC236}">
                <a16:creationId xmlns:a16="http://schemas.microsoft.com/office/drawing/2014/main" id="{942145DA-34D6-7011-0E5F-C12618755408}"/>
              </a:ext>
            </a:extLst>
          </p:cNvP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4" name="Google Shape;334;g350427324f5_2_214" descr="Total Function &amp; Partial Function: Definition - Statistics How To">
            <a:extLst>
              <a:ext uri="{FF2B5EF4-FFF2-40B4-BE49-F238E27FC236}">
                <a16:creationId xmlns:a16="http://schemas.microsoft.com/office/drawing/2014/main" id="{06621294-5592-D78C-2A98-B15314111BB0}"/>
              </a:ext>
            </a:extLst>
          </p:cNvPr>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5" name="Google Shape;335;g350427324f5_2_214" descr="Total Function &amp; Partial Function: Definition - Statistics How To">
            <a:extLst>
              <a:ext uri="{FF2B5EF4-FFF2-40B4-BE49-F238E27FC236}">
                <a16:creationId xmlns:a16="http://schemas.microsoft.com/office/drawing/2014/main" id="{A0F70289-578B-B568-3908-8B24C2A98E6D}"/>
              </a:ext>
            </a:extLst>
          </p:cNvPr>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6" name="Google Shape;336;g350427324f5_2_214">
            <a:extLst>
              <a:ext uri="{FF2B5EF4-FFF2-40B4-BE49-F238E27FC236}">
                <a16:creationId xmlns:a16="http://schemas.microsoft.com/office/drawing/2014/main" id="{E0624FCB-EDB9-B210-05F5-721E82356A9D}"/>
              </a:ext>
            </a:extLst>
          </p:cNvPr>
          <p:cNvSpPr/>
          <p:nvPr/>
        </p:nvSpPr>
        <p:spPr>
          <a:xfrm>
            <a:off x="3469666" y="-14644"/>
            <a:ext cx="6188745" cy="76944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sng" strike="noStrike" kern="0" cap="none" spc="0" normalizeH="0" baseline="0" noProof="0" dirty="0">
                <a:ln>
                  <a:noFill/>
                </a:ln>
                <a:solidFill>
                  <a:srgbClr val="C00000"/>
                </a:solidFill>
                <a:effectLst/>
                <a:uLnTx/>
                <a:uFillTx/>
                <a:latin typeface="Calibri"/>
                <a:ea typeface="Calibri"/>
                <a:cs typeface="Calibri"/>
                <a:sym typeface="Calibri"/>
              </a:rPr>
              <a:t>Greatest Common Divisor</a:t>
            </a:r>
            <a:endParaRPr kumimoji="0" sz="4400" b="1" i="0" u="sng" strike="noStrike" kern="0" cap="none" spc="0" normalizeH="0" baseline="0" noProof="0" dirty="0">
              <a:ln>
                <a:noFill/>
              </a:ln>
              <a:solidFill>
                <a:srgbClr val="C00000"/>
              </a:solidFill>
              <a:effectLst/>
              <a:uLnTx/>
              <a:uFillTx/>
              <a:latin typeface="Calibri"/>
              <a:ea typeface="Calibri"/>
              <a:cs typeface="Calibri"/>
              <a:sym typeface="Calibri"/>
            </a:endParaRPr>
          </a:p>
        </p:txBody>
      </p:sp>
      <p:sp>
        <p:nvSpPr>
          <p:cNvPr id="337" name="Google Shape;337;g350427324f5_2_214">
            <a:extLst>
              <a:ext uri="{FF2B5EF4-FFF2-40B4-BE49-F238E27FC236}">
                <a16:creationId xmlns:a16="http://schemas.microsoft.com/office/drawing/2014/main" id="{30A5C8C8-3AD6-199C-D21A-B914FC46D7AB}"/>
              </a:ext>
            </a:extLst>
          </p:cNvPr>
          <p:cNvSpPr/>
          <p:nvPr/>
        </p:nvSpPr>
        <p:spPr>
          <a:xfrm>
            <a:off x="315356" y="754797"/>
            <a:ext cx="11590242" cy="7971413"/>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Suppose  the prime factorizations of </a:t>
            </a:r>
            <a:r>
              <a:rPr kumimoji="0" lang="en-US" sz="3200" b="0" i="1" u="none" strike="noStrike" kern="0" cap="none" spc="0" normalizeH="0" baseline="0" noProof="0" dirty="0">
                <a:ln>
                  <a:noFill/>
                </a:ln>
                <a:solidFill>
                  <a:srgbClr val="000000"/>
                </a:solidFill>
                <a:effectLst/>
                <a:uLnTx/>
                <a:uFillTx/>
                <a:latin typeface="Calibri"/>
                <a:ea typeface="Calibri"/>
                <a:cs typeface="Calibri"/>
                <a:sym typeface="Calibri"/>
              </a:rPr>
              <a:t>a</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and </a:t>
            </a:r>
            <a:r>
              <a:rPr kumimoji="0" lang="en-US" sz="3200" b="0" i="1" u="none" strike="noStrike" kern="0" cap="none" spc="0" normalizeH="0" baseline="0" noProof="0" dirty="0">
                <a:ln>
                  <a:noFill/>
                </a:ln>
                <a:solidFill>
                  <a:srgbClr val="000000"/>
                </a:solidFill>
                <a:effectLst/>
                <a:uLnTx/>
                <a:uFillTx/>
                <a:latin typeface="Calibri"/>
                <a:ea typeface="Calibri"/>
                <a:cs typeface="Calibri"/>
                <a:sym typeface="Calibri"/>
              </a:rPr>
              <a:t>b</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are: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3200"/>
              <a:buFont typeface="Calibri"/>
              <a:buNone/>
              <a:tabLst/>
              <a:defRPr/>
            </a:pP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where each exponent is a nonnegative integer, and where all primes occurring in either prime factorization are included in both. Then: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200"/>
              <a:buFont typeface="Calibri"/>
              <a:buNone/>
              <a:tabLst/>
              <a:defRPr/>
            </a:pPr>
            <a:endParaRPr kumimoji="0" sz="32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3200"/>
              <a:buFont typeface="Calibri"/>
              <a:buNone/>
              <a:tabLst/>
              <a:defRPr/>
            </a:pP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This formula is valid since the integer  on the right (of the equals sign) divides both </a:t>
            </a:r>
            <a:r>
              <a:rPr kumimoji="0" lang="en-US" sz="3200" b="0" i="1" u="none" strike="noStrike" kern="0" cap="none" spc="0" normalizeH="0" baseline="0" noProof="0" dirty="0">
                <a:ln>
                  <a:noFill/>
                </a:ln>
                <a:solidFill>
                  <a:srgbClr val="000000"/>
                </a:solidFill>
                <a:effectLst/>
                <a:uLnTx/>
                <a:uFillTx/>
                <a:latin typeface="Calibri"/>
                <a:ea typeface="Calibri"/>
                <a:cs typeface="Calibri"/>
                <a:sym typeface="Calibri"/>
              </a:rPr>
              <a:t>a</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and </a:t>
            </a:r>
            <a:r>
              <a:rPr kumimoji="0" lang="en-US" sz="3200" b="0" i="1" u="none" strike="noStrike" kern="0" cap="none" spc="0" normalizeH="0" baseline="0" noProof="0" dirty="0">
                <a:ln>
                  <a:noFill/>
                </a:ln>
                <a:solidFill>
                  <a:srgbClr val="000000"/>
                </a:solidFill>
                <a:effectLst/>
                <a:uLnTx/>
                <a:uFillTx/>
                <a:latin typeface="Calibri"/>
                <a:ea typeface="Calibri"/>
                <a:cs typeface="Calibri"/>
                <a:sym typeface="Calibri"/>
              </a:rPr>
              <a:t>b</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No larger integer can divide both </a:t>
            </a:r>
            <a:r>
              <a:rPr kumimoji="0" lang="en-US" sz="3200" b="0" i="1" u="none" strike="noStrike" kern="0" cap="none" spc="0" normalizeH="0" baseline="0" noProof="0" dirty="0">
                <a:ln>
                  <a:noFill/>
                </a:ln>
                <a:solidFill>
                  <a:srgbClr val="000000"/>
                </a:solidFill>
                <a:effectLst/>
                <a:uLnTx/>
                <a:uFillTx/>
                <a:latin typeface="Calibri"/>
                <a:ea typeface="Calibri"/>
                <a:cs typeface="Calibri"/>
                <a:sym typeface="Calibri"/>
              </a:rPr>
              <a:t>a</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and </a:t>
            </a:r>
            <a:r>
              <a:rPr kumimoji="0" lang="en-US" sz="3200" b="0" i="1" u="none" strike="noStrike" kern="0" cap="none" spc="0" normalizeH="0" baseline="0" noProof="0" dirty="0">
                <a:ln>
                  <a:noFill/>
                </a:ln>
                <a:solidFill>
                  <a:srgbClr val="000000"/>
                </a:solidFill>
                <a:effectLst/>
                <a:uLnTx/>
                <a:uFillTx/>
                <a:latin typeface="Calibri"/>
                <a:ea typeface="Calibri"/>
                <a:cs typeface="Calibri"/>
                <a:sym typeface="Calibri"/>
              </a:rPr>
              <a:t>b</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200"/>
              <a:buFont typeface="Calibri"/>
              <a:buNone/>
              <a:tabLst/>
              <a:defRPr/>
            </a:pPr>
            <a:r>
              <a:rPr kumimoji="0" lang="en-US" sz="3200" b="1" i="0" u="none" strike="noStrike" kern="0" cap="none" spc="0" normalizeH="0" baseline="0" noProof="0" dirty="0">
                <a:ln>
                  <a:noFill/>
                </a:ln>
                <a:solidFill>
                  <a:srgbClr val="000000"/>
                </a:solidFill>
                <a:effectLst/>
                <a:uLnTx/>
                <a:uFillTx/>
                <a:latin typeface="Calibri"/>
                <a:ea typeface="Calibri"/>
                <a:cs typeface="Calibri"/>
                <a:sym typeface="Calibri"/>
              </a:rPr>
              <a:t>     Example</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120</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2</a:t>
            </a:r>
            <a:r>
              <a:rPr kumimoji="0" lang="en-US" sz="3200" b="0" i="0" u="none" strike="noStrike" kern="0" cap="none" spc="0" normalizeH="0" baseline="30000" noProof="0" dirty="0">
                <a:ln>
                  <a:noFill/>
                </a:ln>
                <a:solidFill>
                  <a:srgbClr val="000000"/>
                </a:solidFill>
                <a:effectLst/>
                <a:uLnTx/>
                <a:uFillTx/>
                <a:latin typeface="Cambria Math"/>
                <a:ea typeface="Cambria Math"/>
                <a:cs typeface="Cambria Math"/>
                <a:sym typeface="Cambria Math"/>
              </a:rPr>
              <a:t>3</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 ∙3 ∙5      500</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2</a:t>
            </a:r>
            <a:r>
              <a:rPr kumimoji="0" lang="en-US" sz="3200" b="0" i="0" u="none" strike="noStrike" kern="0" cap="none" spc="0" normalizeH="0" baseline="30000" noProof="0" dirty="0">
                <a:ln>
                  <a:noFill/>
                </a:ln>
                <a:solidFill>
                  <a:srgbClr val="000000"/>
                </a:solidFill>
                <a:effectLst/>
                <a:uLnTx/>
                <a:uFillTx/>
                <a:latin typeface="Cambria Math"/>
                <a:ea typeface="Cambria Math"/>
                <a:cs typeface="Cambria Math"/>
                <a:sym typeface="Cambria Math"/>
              </a:rPr>
              <a:t>2</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  ∙5</a:t>
            </a:r>
            <a:r>
              <a:rPr kumimoji="0" lang="en-US" sz="3200" b="0" i="0" u="none" strike="noStrike" kern="0" cap="none" spc="0" normalizeH="0" baseline="30000" noProof="0" dirty="0">
                <a:ln>
                  <a:noFill/>
                </a:ln>
                <a:solidFill>
                  <a:srgbClr val="000000"/>
                </a:solidFill>
                <a:effectLst/>
                <a:uLnTx/>
                <a:uFillTx/>
                <a:latin typeface="Cambria Math"/>
                <a:ea typeface="Cambria Math"/>
                <a:cs typeface="Cambria Math"/>
                <a:sym typeface="Cambria Math"/>
              </a:rPr>
              <a:t>3</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 </a:t>
            </a:r>
            <a:endParaRPr kumimoji="0"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endParaRPr>
          </a:p>
          <a:p>
            <a:pPr marL="0" marR="0" lvl="0" indent="0" algn="l" defTabSz="914400" rtl="0" eaLnBrk="1" fontAlgn="auto" latinLnBrk="0" hangingPunct="1">
              <a:lnSpc>
                <a:spcPct val="100000"/>
              </a:lnSpc>
              <a:spcBef>
                <a:spcPts val="0"/>
              </a:spcBef>
              <a:spcAft>
                <a:spcPts val="0"/>
              </a:spcAft>
              <a:buClr>
                <a:srgbClr val="000000"/>
              </a:buClr>
              <a:buSzPts val="3200"/>
              <a:buFont typeface="Calibri"/>
              <a:buNone/>
              <a:tabLst/>
              <a:defRPr/>
            </a:pP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3200" b="0" i="0" u="none" strike="noStrike" kern="0" cap="none" spc="0" normalizeH="0" baseline="0" noProof="0" dirty="0" err="1">
                <a:ln>
                  <a:noFill/>
                </a:ln>
                <a:solidFill>
                  <a:srgbClr val="000000"/>
                </a:solidFill>
                <a:effectLst/>
                <a:uLnTx/>
                <a:uFillTx/>
                <a:latin typeface="Calibri"/>
                <a:ea typeface="Calibri"/>
                <a:cs typeface="Calibri"/>
                <a:sym typeface="Calibri"/>
              </a:rPr>
              <a:t>gcd</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120</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500</a:t>
            </a:r>
            <a:r>
              <a:rPr kumimoji="0" lang="en-US" sz="32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2</a:t>
            </a:r>
            <a:r>
              <a:rPr kumimoji="0" lang="en-US" sz="3200" b="0" i="0" u="none" strike="noStrike" kern="0" cap="none" spc="0" normalizeH="0" baseline="30000" noProof="0" dirty="0">
                <a:ln>
                  <a:noFill/>
                </a:ln>
                <a:solidFill>
                  <a:srgbClr val="000000"/>
                </a:solidFill>
                <a:effectLst/>
                <a:uLnTx/>
                <a:uFillTx/>
                <a:latin typeface="Cambria Math"/>
                <a:ea typeface="Cambria Math"/>
                <a:cs typeface="Cambria Math"/>
                <a:sym typeface="Cambria Math"/>
              </a:rPr>
              <a:t>min(3,2)</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 ∙3</a:t>
            </a:r>
            <a:r>
              <a:rPr kumimoji="0" lang="en-US" sz="3200" b="0" i="0" u="none" strike="noStrike" kern="0" cap="none" spc="0" normalizeH="0" baseline="30000" noProof="0" dirty="0">
                <a:ln>
                  <a:noFill/>
                </a:ln>
                <a:solidFill>
                  <a:srgbClr val="000000"/>
                </a:solidFill>
                <a:effectLst/>
                <a:uLnTx/>
                <a:uFillTx/>
                <a:latin typeface="Cambria Math"/>
                <a:ea typeface="Cambria Math"/>
                <a:cs typeface="Cambria Math"/>
                <a:sym typeface="Cambria Math"/>
              </a:rPr>
              <a:t>min(1,0)</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 ∙5</a:t>
            </a:r>
            <a:r>
              <a:rPr kumimoji="0" lang="en-US" sz="3200" b="0" i="0" u="none" strike="noStrike" kern="0" cap="none" spc="0" normalizeH="0" baseline="30000" noProof="0" dirty="0">
                <a:ln>
                  <a:noFill/>
                </a:ln>
                <a:solidFill>
                  <a:srgbClr val="000000"/>
                </a:solidFill>
                <a:effectLst/>
                <a:uLnTx/>
                <a:uFillTx/>
                <a:latin typeface="Cambria Math"/>
                <a:ea typeface="Cambria Math"/>
                <a:cs typeface="Cambria Math"/>
                <a:sym typeface="Cambria Math"/>
              </a:rPr>
              <a:t>min(1,3)</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 = 2</a:t>
            </a:r>
            <a:r>
              <a:rPr kumimoji="0" lang="en-US" sz="3200" b="0" i="0" u="none" strike="noStrike" kern="0" cap="none" spc="0" normalizeH="0" baseline="30000" noProof="0" dirty="0">
                <a:ln>
                  <a:noFill/>
                </a:ln>
                <a:solidFill>
                  <a:srgbClr val="000000"/>
                </a:solidFill>
                <a:effectLst/>
                <a:uLnTx/>
                <a:uFillTx/>
                <a:latin typeface="Cambria Math"/>
                <a:ea typeface="Cambria Math"/>
                <a:cs typeface="Cambria Math"/>
                <a:sym typeface="Cambria Math"/>
              </a:rPr>
              <a:t>2</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 ∙3</a:t>
            </a:r>
            <a:r>
              <a:rPr kumimoji="0" lang="en-US" sz="3200" b="0" i="0" u="none" strike="noStrike" kern="0" cap="none" spc="0" normalizeH="0" baseline="30000" noProof="0" dirty="0">
                <a:ln>
                  <a:noFill/>
                </a:ln>
                <a:solidFill>
                  <a:srgbClr val="000000"/>
                </a:solidFill>
                <a:effectLst/>
                <a:uLnTx/>
                <a:uFillTx/>
                <a:latin typeface="Cambria Math"/>
                <a:ea typeface="Cambria Math"/>
                <a:cs typeface="Cambria Math"/>
                <a:sym typeface="Cambria Math"/>
              </a:rPr>
              <a:t>0</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 ∙5</a:t>
            </a:r>
            <a:r>
              <a:rPr kumimoji="0" lang="en-US" sz="3200" b="0" i="0" u="none" strike="noStrike" kern="0" cap="none" spc="0" normalizeH="0" baseline="30000" noProof="0" dirty="0">
                <a:ln>
                  <a:noFill/>
                </a:ln>
                <a:solidFill>
                  <a:srgbClr val="000000"/>
                </a:solidFill>
                <a:effectLst/>
                <a:uLnTx/>
                <a:uFillTx/>
                <a:latin typeface="Cambria Math"/>
                <a:ea typeface="Cambria Math"/>
                <a:cs typeface="Cambria Math"/>
                <a:sym typeface="Cambria Math"/>
              </a:rPr>
              <a:t>1</a:t>
            </a:r>
            <a:r>
              <a:rPr kumimoji="0" lang="en-US"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rPr>
              <a:t> = 20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3200"/>
              <a:buFont typeface="Calibri"/>
              <a:buNone/>
              <a:tabLst/>
              <a:defRPr/>
            </a:pPr>
            <a:endParaRPr kumimoji="0" sz="3200" b="0" i="0" u="none" strike="noStrike" kern="0" cap="none" spc="0" normalizeH="0" baseline="0" noProof="0" dirty="0">
              <a:ln>
                <a:noFill/>
              </a:ln>
              <a:solidFill>
                <a:srgbClr val="000000"/>
              </a:solidFill>
              <a:effectLst/>
              <a:uLnTx/>
              <a:uFillTx/>
              <a:latin typeface="Cambria Math"/>
              <a:ea typeface="Cambria Math"/>
              <a:cs typeface="Cambria Math"/>
              <a:sym typeface="Cambria Math"/>
            </a:endParaRPr>
          </a:p>
        </p:txBody>
      </p:sp>
      <p:pic>
        <p:nvPicPr>
          <p:cNvPr id="338" name="Google Shape;338;g350427324f5_2_214" descr="addin_tmp.png">
            <a:extLst>
              <a:ext uri="{FF2B5EF4-FFF2-40B4-BE49-F238E27FC236}">
                <a16:creationId xmlns:a16="http://schemas.microsoft.com/office/drawing/2014/main" id="{5829D32D-78C0-654B-34E5-2095AA841499}"/>
              </a:ext>
            </a:extLst>
          </p:cNvPr>
          <p:cNvPicPr preferRelativeResize="0"/>
          <p:nvPr/>
        </p:nvPicPr>
        <p:blipFill rotWithShape="1">
          <a:blip r:embed="rId3">
            <a:alphaModFix/>
          </a:blip>
          <a:srcRect/>
          <a:stretch/>
        </p:blipFill>
        <p:spPr>
          <a:xfrm>
            <a:off x="899479" y="1527425"/>
            <a:ext cx="4626876" cy="589190"/>
          </a:xfrm>
          <a:prstGeom prst="rect">
            <a:avLst/>
          </a:prstGeom>
          <a:noFill/>
          <a:ln>
            <a:noFill/>
          </a:ln>
        </p:spPr>
      </p:pic>
      <p:pic>
        <p:nvPicPr>
          <p:cNvPr id="339" name="Google Shape;339;g350427324f5_2_214" descr="addin_tmp.png">
            <a:extLst>
              <a:ext uri="{FF2B5EF4-FFF2-40B4-BE49-F238E27FC236}">
                <a16:creationId xmlns:a16="http://schemas.microsoft.com/office/drawing/2014/main" id="{66783163-2BEE-9DEB-31A2-362AA1C913D6}"/>
              </a:ext>
            </a:extLst>
          </p:cNvPr>
          <p:cNvPicPr preferRelativeResize="0"/>
          <p:nvPr/>
        </p:nvPicPr>
        <p:blipFill rotWithShape="1">
          <a:blip r:embed="rId4">
            <a:alphaModFix/>
          </a:blip>
          <a:srcRect/>
          <a:stretch/>
        </p:blipFill>
        <p:spPr>
          <a:xfrm>
            <a:off x="6033359" y="1524238"/>
            <a:ext cx="4376255" cy="685799"/>
          </a:xfrm>
          <a:prstGeom prst="rect">
            <a:avLst/>
          </a:prstGeom>
          <a:noFill/>
          <a:ln>
            <a:noFill/>
          </a:ln>
        </p:spPr>
      </p:pic>
      <p:pic>
        <p:nvPicPr>
          <p:cNvPr id="340" name="Google Shape;340;g350427324f5_2_214" descr="addin_tmp.png">
            <a:extLst>
              <a:ext uri="{FF2B5EF4-FFF2-40B4-BE49-F238E27FC236}">
                <a16:creationId xmlns:a16="http://schemas.microsoft.com/office/drawing/2014/main" id="{BEE23681-D0BB-4BB5-6227-122ECA3AA8C9}"/>
              </a:ext>
            </a:extLst>
          </p:cNvPr>
          <p:cNvPicPr preferRelativeResize="0"/>
          <p:nvPr/>
        </p:nvPicPr>
        <p:blipFill>
          <a:blip r:embed="rId5">
            <a:alphaModFix/>
          </a:blip>
          <a:stretch>
            <a:fillRect/>
          </a:stretch>
        </p:blipFill>
        <p:spPr>
          <a:xfrm>
            <a:off x="1461467" y="3649768"/>
            <a:ext cx="9298028" cy="643072"/>
          </a:xfrm>
          <a:prstGeom prst="rect">
            <a:avLst/>
          </a:prstGeom>
          <a:noFill/>
          <a:ln>
            <a:noFill/>
          </a:ln>
        </p:spPr>
      </p:pic>
    </p:spTree>
    <p:extLst>
      <p:ext uri="{BB962C8B-B14F-4D97-AF65-F5344CB8AC3E}">
        <p14:creationId xmlns:p14="http://schemas.microsoft.com/office/powerpoint/2010/main" val="4210601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37E68-A26A-9488-C7FC-A78CA51045B8}"/>
            </a:ext>
          </a:extLst>
        </p:cNvPr>
        <p:cNvGrpSpPr/>
        <p:nvPr/>
      </p:nvGrpSpPr>
      <p:grpSpPr>
        <a:xfrm>
          <a:off x="0" y="0"/>
          <a:ext cx="0" cy="0"/>
          <a:chOff x="0" y="0"/>
          <a:chExt cx="0" cy="0"/>
        </a:xfrm>
      </p:grpSpPr>
      <p:sp>
        <p:nvSpPr>
          <p:cNvPr id="38914" name="Rectangle 2">
            <a:extLst>
              <a:ext uri="{FF2B5EF4-FFF2-40B4-BE49-F238E27FC236}">
                <a16:creationId xmlns:a16="http://schemas.microsoft.com/office/drawing/2014/main" id="{EAD9CFAB-A12E-89F2-3D6E-F3F091202FCC}"/>
              </a:ext>
            </a:extLst>
          </p:cNvPr>
          <p:cNvSpPr>
            <a:spLocks noGrp="1" noChangeArrowheads="1"/>
          </p:cNvSpPr>
          <p:nvPr>
            <p:ph type="title"/>
          </p:nvPr>
        </p:nvSpPr>
        <p:spPr>
          <a:xfrm>
            <a:off x="567266" y="65322"/>
            <a:ext cx="8968619" cy="711200"/>
          </a:xfrm>
        </p:spPr>
        <p:txBody>
          <a:bodyPr/>
          <a:lstStyle/>
          <a:p>
            <a:pPr eaLnBrk="1" hangingPunct="1"/>
            <a:r>
              <a:rPr lang="en-US" altLang="en-US" sz="3600" b="1" u="sng" dirty="0">
                <a:solidFill>
                  <a:srgbClr val="D34817"/>
                </a:solidFill>
                <a:latin typeface="Calibri" panose="020F0502020204030204" pitchFamily="34" charset="0"/>
              </a:rPr>
              <a:t>Greatest Common Divisors </a:t>
            </a:r>
          </a:p>
        </p:txBody>
      </p:sp>
      <p:sp>
        <p:nvSpPr>
          <p:cNvPr id="38915" name="Rectangle 3">
            <a:extLst>
              <a:ext uri="{FF2B5EF4-FFF2-40B4-BE49-F238E27FC236}">
                <a16:creationId xmlns:a16="http://schemas.microsoft.com/office/drawing/2014/main" id="{C2C63F02-6889-E6A5-1AA9-0A883F3B53BF}"/>
              </a:ext>
            </a:extLst>
          </p:cNvPr>
          <p:cNvSpPr>
            <a:spLocks noGrp="1" noChangeArrowheads="1"/>
          </p:cNvSpPr>
          <p:nvPr>
            <p:ph type="body" idx="1"/>
          </p:nvPr>
        </p:nvSpPr>
        <p:spPr>
          <a:xfrm>
            <a:off x="369560" y="702744"/>
            <a:ext cx="11122224" cy="5791200"/>
          </a:xfrm>
        </p:spPr>
        <p:txBody>
          <a:bodyPr/>
          <a:lstStyle/>
          <a:p>
            <a:pPr marL="304792" indent="-304792" algn="just" eaLnBrk="1" hangingPunct="1">
              <a:spcBef>
                <a:spcPts val="0"/>
              </a:spcBef>
            </a:pPr>
            <a:r>
              <a:rPr lang="en-US" altLang="en-US" sz="3200" dirty="0"/>
              <a:t>Computing the greatest common divisor of two integers using prime factorizations is inefficient. </a:t>
            </a:r>
          </a:p>
          <a:p>
            <a:pPr marL="304792" indent="-304792" algn="just" eaLnBrk="1" hangingPunct="1">
              <a:spcBef>
                <a:spcPts val="0"/>
              </a:spcBef>
            </a:pPr>
            <a:r>
              <a:rPr lang="en-US" altLang="en-US" sz="3200" dirty="0"/>
              <a:t>An ancient Greek mathematician Euclid proposed an efficient method of finding the greatest common divisor called Euclidean algorithm..</a:t>
            </a:r>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a:p>
            <a:pPr marL="304792" indent="-304792" algn="just" eaLnBrk="1" hangingPunct="1">
              <a:spcBef>
                <a:spcPts val="0"/>
              </a:spcBef>
            </a:pPr>
            <a:r>
              <a:rPr lang="en-US" altLang="en-US" sz="3200" dirty="0">
                <a:solidFill>
                  <a:srgbClr val="FF0000"/>
                </a:solidFill>
              </a:rPr>
              <a:t>Find </a:t>
            </a:r>
            <a:r>
              <a:rPr lang="en-US" altLang="en-US" sz="3200" dirty="0" err="1">
                <a:solidFill>
                  <a:srgbClr val="FF0000"/>
                </a:solidFill>
              </a:rPr>
              <a:t>gcd</a:t>
            </a:r>
            <a:r>
              <a:rPr lang="en-US" altLang="en-US" sz="3200" dirty="0">
                <a:solidFill>
                  <a:srgbClr val="FF0000"/>
                </a:solidFill>
              </a:rPr>
              <a:t>(91,287)</a:t>
            </a:r>
          </a:p>
          <a:p>
            <a:pPr marL="304792" indent="-304792" algn="just" eaLnBrk="1" hangingPunct="1">
              <a:spcBef>
                <a:spcPts val="0"/>
              </a:spcBef>
            </a:pPr>
            <a:endParaRPr lang="en-US" altLang="en-US" sz="3200" dirty="0"/>
          </a:p>
          <a:p>
            <a:pPr marL="304792" indent="-304792" algn="just" eaLnBrk="1" hangingPunct="1">
              <a:spcBef>
                <a:spcPts val="0"/>
              </a:spcBef>
            </a:pPr>
            <a:endParaRPr lang="en-US" altLang="en-US" sz="3200" dirty="0"/>
          </a:p>
        </p:txBody>
      </p:sp>
      <p:pic>
        <p:nvPicPr>
          <p:cNvPr id="348" name="Google Shape;348;g350427324f5_2_225">
            <a:extLst>
              <a:ext uri="{FF2B5EF4-FFF2-40B4-BE49-F238E27FC236}">
                <a16:creationId xmlns:a16="http://schemas.microsoft.com/office/drawing/2014/main" id="{20749142-2162-57F2-8792-C3691FA8136B}"/>
              </a:ext>
            </a:extLst>
          </p:cNvPr>
          <p:cNvPicPr preferRelativeResize="0"/>
          <p:nvPr/>
        </p:nvPicPr>
        <p:blipFill rotWithShape="1">
          <a:blip r:embed="rId2">
            <a:alphaModFix/>
          </a:blip>
          <a:srcRect/>
          <a:stretch/>
        </p:blipFill>
        <p:spPr>
          <a:xfrm>
            <a:off x="567266" y="2625892"/>
            <a:ext cx="6641895" cy="4715433"/>
          </a:xfrm>
          <a:prstGeom prst="rect">
            <a:avLst/>
          </a:prstGeom>
          <a:noFill/>
          <a:ln>
            <a:noFill/>
          </a:ln>
        </p:spPr>
      </p:pic>
    </p:spTree>
    <p:extLst>
      <p:ext uri="{BB962C8B-B14F-4D97-AF65-F5344CB8AC3E}">
        <p14:creationId xmlns:p14="http://schemas.microsoft.com/office/powerpoint/2010/main" val="1397622508"/>
      </p:ext>
    </p:extLst>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8426</TotalTime>
  <Words>2109</Words>
  <Application>Microsoft Office PowerPoint</Application>
  <PresentationFormat>Custom</PresentationFormat>
  <Paragraphs>123</Paragraphs>
  <Slides>23</Slides>
  <Notes>12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Wingdings 2</vt:lpstr>
      <vt:lpstr>Cambria Math</vt:lpstr>
      <vt:lpstr>Wingdings</vt:lpstr>
      <vt:lpstr>Calibri</vt:lpstr>
      <vt:lpstr>Franklin Gothic Book</vt:lpstr>
      <vt:lpstr>Arial</vt:lpstr>
      <vt:lpstr>Perpetua</vt:lpstr>
      <vt:lpstr>Garamond</vt:lpstr>
      <vt:lpstr>Arial Black</vt:lpstr>
      <vt:lpstr>Tahoma</vt:lpstr>
      <vt:lpstr>Simple Light</vt:lpstr>
      <vt:lpstr>Equity</vt:lpstr>
      <vt:lpstr>GE-161 Discrete Structures</vt:lpstr>
      <vt:lpstr>Division</vt:lpstr>
      <vt:lpstr>PowerPoint Presentation</vt:lpstr>
      <vt:lpstr>PowerPoint Presentation</vt:lpstr>
      <vt:lpstr>Primes</vt:lpstr>
      <vt:lpstr>Primes</vt:lpstr>
      <vt:lpstr>Greatest Common Divisors </vt:lpstr>
      <vt:lpstr>PowerPoint Presentation</vt:lpstr>
      <vt:lpstr>Greatest Common Divisors </vt:lpstr>
      <vt:lpstr>gcd as Linear Combinations (BÉZOUT’S THEOREM)  </vt:lpstr>
      <vt:lpstr>Least Common Multiple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Modular Arithmetic </vt:lpstr>
      <vt:lpstr>Modular Arithmetic </vt:lpstr>
      <vt:lpstr>PowerPoint Presentation</vt:lpstr>
      <vt:lpstr>Solving Congurences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Fahad Hussain</dc:creator>
  <cp:lastModifiedBy>Dr.Asif</cp:lastModifiedBy>
  <cp:revision>29</cp:revision>
  <dcterms:created xsi:type="dcterms:W3CDTF">2019-11-05T08:22:51Z</dcterms:created>
  <dcterms:modified xsi:type="dcterms:W3CDTF">2025-05-19T03:28:41Z</dcterms:modified>
</cp:coreProperties>
</file>