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74" r:id="rId4"/>
  </p:sldMasterIdLst>
  <p:notesMasterIdLst>
    <p:notesMasterId r:id="rId21"/>
  </p:notesMasterIdLst>
  <p:sldIdLst>
    <p:sldId id="291" r:id="rId5"/>
    <p:sldId id="257" r:id="rId6"/>
    <p:sldId id="270" r:id="rId7"/>
    <p:sldId id="289" r:id="rId8"/>
    <p:sldId id="272" r:id="rId9"/>
    <p:sldId id="260" r:id="rId10"/>
    <p:sldId id="283" r:id="rId11"/>
    <p:sldId id="290" r:id="rId12"/>
    <p:sldId id="292" r:id="rId13"/>
    <p:sldId id="293" r:id="rId14"/>
    <p:sldId id="284" r:id="rId15"/>
    <p:sldId id="285" r:id="rId16"/>
    <p:sldId id="288" r:id="rId17"/>
    <p:sldId id="287" r:id="rId18"/>
    <p:sldId id="282" r:id="rId19"/>
    <p:sldId id="295" r:id="rId20"/>
  </p:sldIdLst>
  <p:sldSz cx="12192000" cy="6858000"/>
  <p:notesSz cx="6858000" cy="9144000"/>
  <p:embeddedFontLst>
    <p:embeddedFont>
      <p:font typeface="Arial Black" panose="020B0A04020102020204" pitchFamily="34" charset="0"/>
      <p:regular r:id="rId22"/>
      <p:bold r:id="rId23"/>
    </p:embeddedFont>
    <p:embeddedFont>
      <p:font typeface="Calibri" panose="020F0502020204030204" pitchFamily="34" charset="0"/>
      <p:regular r:id="rId24"/>
      <p:bold r:id="rId25"/>
      <p:italic r:id="rId26"/>
      <p:boldItalic r:id="rId27"/>
    </p:embeddedFont>
    <p:embeddedFont>
      <p:font typeface="Calibri Light" panose="020F0302020204030204" pitchFamily="34" charset="0"/>
      <p:regular r:id="rId28"/>
      <p:italic r:id="rId2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g2KiFnpBZ+CkU98i3fQCfElywKr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8D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5.fntdata"/><Relationship Id="rId3" Type="http://schemas.openxmlformats.org/officeDocument/2006/relationships/customXml" Target="../customXml/item3.xml"/><Relationship Id="rId21" Type="http://schemas.openxmlformats.org/officeDocument/2006/relationships/notesMaster" Target="notesMasters/notesMaster1.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4.fntdata"/><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8.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3.fntdata"/><Relationship Id="rId32"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1.fntdata"/><Relationship Id="rId27" Type="http://schemas.openxmlformats.org/officeDocument/2006/relationships/font" Target="fonts/font6.fntdata"/><Relationship Id="rId35" Type="http://schemas.openxmlformats.org/officeDocument/2006/relationships/theme" Target="theme/theme1.xml"/><Relationship Id="rId8" Type="http://schemas.openxmlformats.org/officeDocument/2006/relationships/slide" Target="slides/slide4.xml"/></Relationships>
</file>

<file path=ppt/diagrams/_rels/data5.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5.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766D54-16B9-4935-A88E-4D91998D6061}" type="doc">
      <dgm:prSet loTypeId="urn:microsoft.com/office/officeart/2005/8/layout/default" loCatId="list" qsTypeId="urn:microsoft.com/office/officeart/2005/8/quickstyle/simple1" qsCatId="simple" csTypeId="urn:microsoft.com/office/officeart/2005/8/colors/accent3_2" csCatId="accent3" phldr="1"/>
      <dgm:spPr/>
      <dgm:t>
        <a:bodyPr/>
        <a:lstStyle/>
        <a:p>
          <a:endParaRPr lang="en-US"/>
        </a:p>
      </dgm:t>
    </dgm:pt>
    <dgm:pt modelId="{47DC4686-44F5-4F5C-905D-71FAFF0CCAC7}">
      <dgm:prSet/>
      <dgm:spPr/>
      <dgm:t>
        <a:bodyPr/>
        <a:lstStyle/>
        <a:p>
          <a:r>
            <a:rPr lang="en-US" b="0" i="0"/>
            <a:t>Introduction</a:t>
          </a:r>
          <a:endParaRPr lang="en-US"/>
        </a:p>
      </dgm:t>
    </dgm:pt>
    <dgm:pt modelId="{5209226A-0A67-4436-9E2C-1E4392A3F313}" type="parTrans" cxnId="{45EA323E-2961-418E-AE71-27BCE8E1B1E1}">
      <dgm:prSet/>
      <dgm:spPr/>
      <dgm:t>
        <a:bodyPr/>
        <a:lstStyle/>
        <a:p>
          <a:endParaRPr lang="en-US"/>
        </a:p>
      </dgm:t>
    </dgm:pt>
    <dgm:pt modelId="{7D443AAB-1842-43BB-9FC5-334C12FC4B8C}" type="sibTrans" cxnId="{45EA323E-2961-418E-AE71-27BCE8E1B1E1}">
      <dgm:prSet/>
      <dgm:spPr/>
      <dgm:t>
        <a:bodyPr/>
        <a:lstStyle/>
        <a:p>
          <a:endParaRPr lang="en-US"/>
        </a:p>
      </dgm:t>
    </dgm:pt>
    <dgm:pt modelId="{9BEC226A-3CCC-45FB-9F75-703E2E6E44EB}">
      <dgm:prSet/>
      <dgm:spPr/>
      <dgm:t>
        <a:bodyPr/>
        <a:lstStyle/>
        <a:p>
          <a:r>
            <a:rPr lang="en-US" b="0" i="0"/>
            <a:t>Objectives</a:t>
          </a:r>
          <a:endParaRPr lang="en-US"/>
        </a:p>
      </dgm:t>
    </dgm:pt>
    <dgm:pt modelId="{8843D97A-8C5A-47DC-90F6-DDC0B56CDEA7}" type="parTrans" cxnId="{86F893BC-C3BE-42A2-90CD-F2A1AE0D8795}">
      <dgm:prSet/>
      <dgm:spPr/>
      <dgm:t>
        <a:bodyPr/>
        <a:lstStyle/>
        <a:p>
          <a:endParaRPr lang="en-US"/>
        </a:p>
      </dgm:t>
    </dgm:pt>
    <dgm:pt modelId="{8DEA5B6D-C795-4526-8B7B-64FF2D35619B}" type="sibTrans" cxnId="{86F893BC-C3BE-42A2-90CD-F2A1AE0D8795}">
      <dgm:prSet/>
      <dgm:spPr/>
      <dgm:t>
        <a:bodyPr/>
        <a:lstStyle/>
        <a:p>
          <a:endParaRPr lang="en-US"/>
        </a:p>
      </dgm:t>
    </dgm:pt>
    <dgm:pt modelId="{8DF306BF-3269-43CF-9406-072DE6FE3E9B}">
      <dgm:prSet/>
      <dgm:spPr/>
      <dgm:t>
        <a:bodyPr/>
        <a:lstStyle/>
        <a:p>
          <a:r>
            <a:rPr lang="en-US" b="0" i="0"/>
            <a:t>Related work</a:t>
          </a:r>
          <a:endParaRPr lang="en-US"/>
        </a:p>
      </dgm:t>
    </dgm:pt>
    <dgm:pt modelId="{654FE2F7-DD5C-4093-9AEA-8A38721C7CA6}" type="parTrans" cxnId="{50244374-642B-44F2-BBA7-9C2B7AC19CE3}">
      <dgm:prSet/>
      <dgm:spPr/>
      <dgm:t>
        <a:bodyPr/>
        <a:lstStyle/>
        <a:p>
          <a:endParaRPr lang="en-US"/>
        </a:p>
      </dgm:t>
    </dgm:pt>
    <dgm:pt modelId="{6145E8E0-07B8-45FD-8245-DF4131BD4227}" type="sibTrans" cxnId="{50244374-642B-44F2-BBA7-9C2B7AC19CE3}">
      <dgm:prSet/>
      <dgm:spPr/>
      <dgm:t>
        <a:bodyPr/>
        <a:lstStyle/>
        <a:p>
          <a:endParaRPr lang="en-US"/>
        </a:p>
      </dgm:t>
    </dgm:pt>
    <dgm:pt modelId="{2BCBFB8B-FF64-4D2F-B376-29D3DE2F2B77}">
      <dgm:prSet/>
      <dgm:spPr/>
      <dgm:t>
        <a:bodyPr/>
        <a:lstStyle/>
        <a:p>
          <a:r>
            <a:rPr lang="en-US" b="0" i="0"/>
            <a:t>Modules</a:t>
          </a:r>
          <a:endParaRPr lang="en-US"/>
        </a:p>
      </dgm:t>
    </dgm:pt>
    <dgm:pt modelId="{1CD22BA1-4D19-4D1F-B12B-6716DCE069B9}" type="parTrans" cxnId="{BA909211-C3C4-4FFF-BEC5-1A44D0017238}">
      <dgm:prSet/>
      <dgm:spPr/>
      <dgm:t>
        <a:bodyPr/>
        <a:lstStyle/>
        <a:p>
          <a:endParaRPr lang="en-US"/>
        </a:p>
      </dgm:t>
    </dgm:pt>
    <dgm:pt modelId="{7E299315-5DFD-4FAA-B6B9-4DB4BAD8F2A2}" type="sibTrans" cxnId="{BA909211-C3C4-4FFF-BEC5-1A44D0017238}">
      <dgm:prSet/>
      <dgm:spPr/>
      <dgm:t>
        <a:bodyPr/>
        <a:lstStyle/>
        <a:p>
          <a:endParaRPr lang="en-US"/>
        </a:p>
      </dgm:t>
    </dgm:pt>
    <dgm:pt modelId="{6B72D2AB-E6F2-49A1-A330-6DA43DB9A9EA}">
      <dgm:prSet/>
      <dgm:spPr/>
      <dgm:t>
        <a:bodyPr/>
        <a:lstStyle/>
        <a:p>
          <a:r>
            <a:rPr lang="en-US" b="0" i="0"/>
            <a:t>Tools and techniques</a:t>
          </a:r>
          <a:endParaRPr lang="en-US"/>
        </a:p>
      </dgm:t>
    </dgm:pt>
    <dgm:pt modelId="{E6A72C08-39FA-453C-A047-387F4D5C5412}" type="parTrans" cxnId="{463E6F0B-1B16-4097-9088-2E98E127F452}">
      <dgm:prSet/>
      <dgm:spPr/>
      <dgm:t>
        <a:bodyPr/>
        <a:lstStyle/>
        <a:p>
          <a:endParaRPr lang="en-US"/>
        </a:p>
      </dgm:t>
    </dgm:pt>
    <dgm:pt modelId="{08CADDDF-E8A5-412C-80D9-0864F3E1F93F}" type="sibTrans" cxnId="{463E6F0B-1B16-4097-9088-2E98E127F452}">
      <dgm:prSet/>
      <dgm:spPr/>
      <dgm:t>
        <a:bodyPr/>
        <a:lstStyle/>
        <a:p>
          <a:endParaRPr lang="en-US"/>
        </a:p>
      </dgm:t>
    </dgm:pt>
    <dgm:pt modelId="{93A2AAEF-13AA-4E6D-8ECD-0D2DF7047BD6}">
      <dgm:prSet/>
      <dgm:spPr/>
      <dgm:t>
        <a:bodyPr/>
        <a:lstStyle/>
        <a:p>
          <a:r>
            <a:rPr lang="en-US" b="0" i="0"/>
            <a:t>Features that make us unique</a:t>
          </a:r>
          <a:endParaRPr lang="en-US"/>
        </a:p>
      </dgm:t>
    </dgm:pt>
    <dgm:pt modelId="{E181360D-80AE-46DD-921A-3B7C2E8FB86F}" type="parTrans" cxnId="{0A9CD4B9-98D8-45D1-83E5-A17F9500EF2F}">
      <dgm:prSet/>
      <dgm:spPr/>
      <dgm:t>
        <a:bodyPr/>
        <a:lstStyle/>
        <a:p>
          <a:endParaRPr lang="en-US"/>
        </a:p>
      </dgm:t>
    </dgm:pt>
    <dgm:pt modelId="{2167D77B-5687-4433-8A2C-7FD390A7D09F}" type="sibTrans" cxnId="{0A9CD4B9-98D8-45D1-83E5-A17F9500EF2F}">
      <dgm:prSet/>
      <dgm:spPr/>
      <dgm:t>
        <a:bodyPr/>
        <a:lstStyle/>
        <a:p>
          <a:endParaRPr lang="en-US"/>
        </a:p>
      </dgm:t>
    </dgm:pt>
    <dgm:pt modelId="{79B5BD75-2C48-4A7F-A6C9-C24B4ADA8973}">
      <dgm:prSet/>
      <dgm:spPr/>
      <dgm:t>
        <a:bodyPr/>
        <a:lstStyle/>
        <a:p>
          <a:r>
            <a:rPr lang="en-US" b="0" i="0" dirty="0"/>
            <a:t>Work covered</a:t>
          </a:r>
          <a:endParaRPr lang="en-US" dirty="0"/>
        </a:p>
      </dgm:t>
    </dgm:pt>
    <dgm:pt modelId="{3EA6BC5A-52C9-4A4A-B67B-1E3AFAADA028}" type="parTrans" cxnId="{5936F4A2-D2C2-4447-AF21-74DD0720FB2F}">
      <dgm:prSet/>
      <dgm:spPr/>
      <dgm:t>
        <a:bodyPr/>
        <a:lstStyle/>
        <a:p>
          <a:endParaRPr lang="en-US"/>
        </a:p>
      </dgm:t>
    </dgm:pt>
    <dgm:pt modelId="{6B66E692-E873-4D6D-AC37-2F77BBA7B074}" type="sibTrans" cxnId="{5936F4A2-D2C2-4447-AF21-74DD0720FB2F}">
      <dgm:prSet/>
      <dgm:spPr/>
      <dgm:t>
        <a:bodyPr/>
        <a:lstStyle/>
        <a:p>
          <a:endParaRPr lang="en-US"/>
        </a:p>
      </dgm:t>
    </dgm:pt>
    <dgm:pt modelId="{1FD4CEA9-CC91-41A0-AF59-418E48DAE01B}">
      <dgm:prSet/>
      <dgm:spPr/>
      <dgm:t>
        <a:bodyPr/>
        <a:lstStyle/>
        <a:p>
          <a:r>
            <a:rPr lang="en-US" b="0" i="0"/>
            <a:t>Future work</a:t>
          </a:r>
          <a:endParaRPr lang="en-US"/>
        </a:p>
      </dgm:t>
    </dgm:pt>
    <dgm:pt modelId="{AF7AA2B3-1108-49F0-A8B5-FB3296DB7554}" type="parTrans" cxnId="{2607241D-D3CB-4C6E-B91E-F8DE8BAE1DBE}">
      <dgm:prSet/>
      <dgm:spPr/>
      <dgm:t>
        <a:bodyPr/>
        <a:lstStyle/>
        <a:p>
          <a:endParaRPr lang="en-US"/>
        </a:p>
      </dgm:t>
    </dgm:pt>
    <dgm:pt modelId="{2BC28F01-9E3A-49D3-8809-0088873FB980}" type="sibTrans" cxnId="{2607241D-D3CB-4C6E-B91E-F8DE8BAE1DBE}">
      <dgm:prSet/>
      <dgm:spPr/>
      <dgm:t>
        <a:bodyPr/>
        <a:lstStyle/>
        <a:p>
          <a:endParaRPr lang="en-US"/>
        </a:p>
      </dgm:t>
    </dgm:pt>
    <dgm:pt modelId="{911A04E8-A3E2-4C77-AB86-5D1C5EC69406}">
      <dgm:prSet/>
      <dgm:spPr/>
      <dgm:t>
        <a:bodyPr/>
        <a:lstStyle/>
        <a:p>
          <a:r>
            <a:rPr lang="en-US" b="0" i="0"/>
            <a:t>Conclusion </a:t>
          </a:r>
          <a:endParaRPr lang="en-US"/>
        </a:p>
      </dgm:t>
    </dgm:pt>
    <dgm:pt modelId="{45413D83-90BF-4129-93AE-F133E46F9850}" type="parTrans" cxnId="{6D4107A8-4EE6-4C1C-934B-2F457B9562BA}">
      <dgm:prSet/>
      <dgm:spPr/>
      <dgm:t>
        <a:bodyPr/>
        <a:lstStyle/>
        <a:p>
          <a:endParaRPr lang="en-US"/>
        </a:p>
      </dgm:t>
    </dgm:pt>
    <dgm:pt modelId="{7971AD46-4FDB-4C5A-9CF0-9CDD905BC216}" type="sibTrans" cxnId="{6D4107A8-4EE6-4C1C-934B-2F457B9562BA}">
      <dgm:prSet/>
      <dgm:spPr/>
      <dgm:t>
        <a:bodyPr/>
        <a:lstStyle/>
        <a:p>
          <a:endParaRPr lang="en-US"/>
        </a:p>
      </dgm:t>
    </dgm:pt>
    <dgm:pt modelId="{C50B31CF-AF63-46D7-85E8-DAEF09AE4A22}" type="pres">
      <dgm:prSet presAssocID="{F0766D54-16B9-4935-A88E-4D91998D6061}" presName="diagram" presStyleCnt="0">
        <dgm:presLayoutVars>
          <dgm:dir/>
          <dgm:resizeHandles val="exact"/>
        </dgm:presLayoutVars>
      </dgm:prSet>
      <dgm:spPr/>
    </dgm:pt>
    <dgm:pt modelId="{FF951871-9837-4828-97A0-1380529773B9}" type="pres">
      <dgm:prSet presAssocID="{47DC4686-44F5-4F5C-905D-71FAFF0CCAC7}" presName="node" presStyleLbl="node1" presStyleIdx="0" presStyleCnt="9">
        <dgm:presLayoutVars>
          <dgm:bulletEnabled val="1"/>
        </dgm:presLayoutVars>
      </dgm:prSet>
      <dgm:spPr/>
    </dgm:pt>
    <dgm:pt modelId="{F2B1BDDA-1A3E-47EB-8894-F378BEA68C61}" type="pres">
      <dgm:prSet presAssocID="{7D443AAB-1842-43BB-9FC5-334C12FC4B8C}" presName="sibTrans" presStyleCnt="0"/>
      <dgm:spPr/>
    </dgm:pt>
    <dgm:pt modelId="{AC5311E6-5D29-4605-AE33-0EF3DF8467B4}" type="pres">
      <dgm:prSet presAssocID="{9BEC226A-3CCC-45FB-9F75-703E2E6E44EB}" presName="node" presStyleLbl="node1" presStyleIdx="1" presStyleCnt="9">
        <dgm:presLayoutVars>
          <dgm:bulletEnabled val="1"/>
        </dgm:presLayoutVars>
      </dgm:prSet>
      <dgm:spPr/>
    </dgm:pt>
    <dgm:pt modelId="{F93D7B3F-A75A-442F-8F16-1E6A5A0AD2B9}" type="pres">
      <dgm:prSet presAssocID="{8DEA5B6D-C795-4526-8B7B-64FF2D35619B}" presName="sibTrans" presStyleCnt="0"/>
      <dgm:spPr/>
    </dgm:pt>
    <dgm:pt modelId="{196395A2-16C0-422D-8A94-FD4D9C7B8F14}" type="pres">
      <dgm:prSet presAssocID="{8DF306BF-3269-43CF-9406-072DE6FE3E9B}" presName="node" presStyleLbl="node1" presStyleIdx="2" presStyleCnt="9">
        <dgm:presLayoutVars>
          <dgm:bulletEnabled val="1"/>
        </dgm:presLayoutVars>
      </dgm:prSet>
      <dgm:spPr/>
    </dgm:pt>
    <dgm:pt modelId="{F5BEC68F-B4E3-4331-B89C-8A0779C21681}" type="pres">
      <dgm:prSet presAssocID="{6145E8E0-07B8-45FD-8245-DF4131BD4227}" presName="sibTrans" presStyleCnt="0"/>
      <dgm:spPr/>
    </dgm:pt>
    <dgm:pt modelId="{4FE81ECD-A06C-4902-A878-FDCA6F2BF332}" type="pres">
      <dgm:prSet presAssocID="{2BCBFB8B-FF64-4D2F-B376-29D3DE2F2B77}" presName="node" presStyleLbl="node1" presStyleIdx="3" presStyleCnt="9">
        <dgm:presLayoutVars>
          <dgm:bulletEnabled val="1"/>
        </dgm:presLayoutVars>
      </dgm:prSet>
      <dgm:spPr/>
    </dgm:pt>
    <dgm:pt modelId="{4FAB55DF-AF60-47F6-A333-A75CA9D19618}" type="pres">
      <dgm:prSet presAssocID="{7E299315-5DFD-4FAA-B6B9-4DB4BAD8F2A2}" presName="sibTrans" presStyleCnt="0"/>
      <dgm:spPr/>
    </dgm:pt>
    <dgm:pt modelId="{44CF696D-8B1E-4D56-AC87-01406E1CD599}" type="pres">
      <dgm:prSet presAssocID="{6B72D2AB-E6F2-49A1-A330-6DA43DB9A9EA}" presName="node" presStyleLbl="node1" presStyleIdx="4" presStyleCnt="9">
        <dgm:presLayoutVars>
          <dgm:bulletEnabled val="1"/>
        </dgm:presLayoutVars>
      </dgm:prSet>
      <dgm:spPr/>
    </dgm:pt>
    <dgm:pt modelId="{C6B592D6-25E9-41CA-BA43-70B150B7F848}" type="pres">
      <dgm:prSet presAssocID="{08CADDDF-E8A5-412C-80D9-0864F3E1F93F}" presName="sibTrans" presStyleCnt="0"/>
      <dgm:spPr/>
    </dgm:pt>
    <dgm:pt modelId="{98EC2F17-06E4-4050-B8D5-399E1CDE97D3}" type="pres">
      <dgm:prSet presAssocID="{93A2AAEF-13AA-4E6D-8ECD-0D2DF7047BD6}" presName="node" presStyleLbl="node1" presStyleIdx="5" presStyleCnt="9">
        <dgm:presLayoutVars>
          <dgm:bulletEnabled val="1"/>
        </dgm:presLayoutVars>
      </dgm:prSet>
      <dgm:spPr/>
    </dgm:pt>
    <dgm:pt modelId="{10376D69-7514-473F-B52C-DC9482F9EFE7}" type="pres">
      <dgm:prSet presAssocID="{2167D77B-5687-4433-8A2C-7FD390A7D09F}" presName="sibTrans" presStyleCnt="0"/>
      <dgm:spPr/>
    </dgm:pt>
    <dgm:pt modelId="{D5BF5E7D-DDB2-4840-BAB5-94614523EADE}" type="pres">
      <dgm:prSet presAssocID="{79B5BD75-2C48-4A7F-A6C9-C24B4ADA8973}" presName="node" presStyleLbl="node1" presStyleIdx="6" presStyleCnt="9">
        <dgm:presLayoutVars>
          <dgm:bulletEnabled val="1"/>
        </dgm:presLayoutVars>
      </dgm:prSet>
      <dgm:spPr/>
    </dgm:pt>
    <dgm:pt modelId="{A4F0BFED-9257-4F9E-9BF0-882A782E2A6C}" type="pres">
      <dgm:prSet presAssocID="{6B66E692-E873-4D6D-AC37-2F77BBA7B074}" presName="sibTrans" presStyleCnt="0"/>
      <dgm:spPr/>
    </dgm:pt>
    <dgm:pt modelId="{0FA67795-6FA7-45CB-B8E0-8AE178983739}" type="pres">
      <dgm:prSet presAssocID="{1FD4CEA9-CC91-41A0-AF59-418E48DAE01B}" presName="node" presStyleLbl="node1" presStyleIdx="7" presStyleCnt="9">
        <dgm:presLayoutVars>
          <dgm:bulletEnabled val="1"/>
        </dgm:presLayoutVars>
      </dgm:prSet>
      <dgm:spPr/>
    </dgm:pt>
    <dgm:pt modelId="{86D88ED7-AEA7-43FC-8472-82EADC676CDB}" type="pres">
      <dgm:prSet presAssocID="{2BC28F01-9E3A-49D3-8809-0088873FB980}" presName="sibTrans" presStyleCnt="0"/>
      <dgm:spPr/>
    </dgm:pt>
    <dgm:pt modelId="{E5817A7D-0DEB-46C0-B7E7-A61526C8E304}" type="pres">
      <dgm:prSet presAssocID="{911A04E8-A3E2-4C77-AB86-5D1C5EC69406}" presName="node" presStyleLbl="node1" presStyleIdx="8" presStyleCnt="9">
        <dgm:presLayoutVars>
          <dgm:bulletEnabled val="1"/>
        </dgm:presLayoutVars>
      </dgm:prSet>
      <dgm:spPr/>
    </dgm:pt>
  </dgm:ptLst>
  <dgm:cxnLst>
    <dgm:cxn modelId="{463E6F0B-1B16-4097-9088-2E98E127F452}" srcId="{F0766D54-16B9-4935-A88E-4D91998D6061}" destId="{6B72D2AB-E6F2-49A1-A330-6DA43DB9A9EA}" srcOrd="4" destOrd="0" parTransId="{E6A72C08-39FA-453C-A047-387F4D5C5412}" sibTransId="{08CADDDF-E8A5-412C-80D9-0864F3E1F93F}"/>
    <dgm:cxn modelId="{BA909211-C3C4-4FFF-BEC5-1A44D0017238}" srcId="{F0766D54-16B9-4935-A88E-4D91998D6061}" destId="{2BCBFB8B-FF64-4D2F-B376-29D3DE2F2B77}" srcOrd="3" destOrd="0" parTransId="{1CD22BA1-4D19-4D1F-B12B-6716DCE069B9}" sibTransId="{7E299315-5DFD-4FAA-B6B9-4DB4BAD8F2A2}"/>
    <dgm:cxn modelId="{2607241D-D3CB-4C6E-B91E-F8DE8BAE1DBE}" srcId="{F0766D54-16B9-4935-A88E-4D91998D6061}" destId="{1FD4CEA9-CC91-41A0-AF59-418E48DAE01B}" srcOrd="7" destOrd="0" parTransId="{AF7AA2B3-1108-49F0-A8B5-FB3296DB7554}" sibTransId="{2BC28F01-9E3A-49D3-8809-0088873FB980}"/>
    <dgm:cxn modelId="{3F7C2B33-1935-43AF-8BD4-412FFF1934C3}" type="presOf" srcId="{911A04E8-A3E2-4C77-AB86-5D1C5EC69406}" destId="{E5817A7D-0DEB-46C0-B7E7-A61526C8E304}" srcOrd="0" destOrd="0" presId="urn:microsoft.com/office/officeart/2005/8/layout/default"/>
    <dgm:cxn modelId="{45EA323E-2961-418E-AE71-27BCE8E1B1E1}" srcId="{F0766D54-16B9-4935-A88E-4D91998D6061}" destId="{47DC4686-44F5-4F5C-905D-71FAFF0CCAC7}" srcOrd="0" destOrd="0" parTransId="{5209226A-0A67-4436-9E2C-1E4392A3F313}" sibTransId="{7D443AAB-1842-43BB-9FC5-334C12FC4B8C}"/>
    <dgm:cxn modelId="{C45ACF5D-018B-470C-8713-420846283DEA}" type="presOf" srcId="{F0766D54-16B9-4935-A88E-4D91998D6061}" destId="{C50B31CF-AF63-46D7-85E8-DAEF09AE4A22}" srcOrd="0" destOrd="0" presId="urn:microsoft.com/office/officeart/2005/8/layout/default"/>
    <dgm:cxn modelId="{DBF2156C-2624-4F79-92D4-2E5C732110B4}" type="presOf" srcId="{93A2AAEF-13AA-4E6D-8ECD-0D2DF7047BD6}" destId="{98EC2F17-06E4-4050-B8D5-399E1CDE97D3}" srcOrd="0" destOrd="0" presId="urn:microsoft.com/office/officeart/2005/8/layout/default"/>
    <dgm:cxn modelId="{50244374-642B-44F2-BBA7-9C2B7AC19CE3}" srcId="{F0766D54-16B9-4935-A88E-4D91998D6061}" destId="{8DF306BF-3269-43CF-9406-072DE6FE3E9B}" srcOrd="2" destOrd="0" parTransId="{654FE2F7-DD5C-4093-9AEA-8A38721C7CA6}" sibTransId="{6145E8E0-07B8-45FD-8245-DF4131BD4227}"/>
    <dgm:cxn modelId="{7133A78B-35E8-4D87-917F-B6DFAA1E5861}" type="presOf" srcId="{6B72D2AB-E6F2-49A1-A330-6DA43DB9A9EA}" destId="{44CF696D-8B1E-4D56-AC87-01406E1CD599}" srcOrd="0" destOrd="0" presId="urn:microsoft.com/office/officeart/2005/8/layout/default"/>
    <dgm:cxn modelId="{FD83259B-DDF6-4A0F-AB4E-F73AC790EDFB}" type="presOf" srcId="{9BEC226A-3CCC-45FB-9F75-703E2E6E44EB}" destId="{AC5311E6-5D29-4605-AE33-0EF3DF8467B4}" srcOrd="0" destOrd="0" presId="urn:microsoft.com/office/officeart/2005/8/layout/default"/>
    <dgm:cxn modelId="{5936F4A2-D2C2-4447-AF21-74DD0720FB2F}" srcId="{F0766D54-16B9-4935-A88E-4D91998D6061}" destId="{79B5BD75-2C48-4A7F-A6C9-C24B4ADA8973}" srcOrd="6" destOrd="0" parTransId="{3EA6BC5A-52C9-4A4A-B67B-1E3AFAADA028}" sibTransId="{6B66E692-E873-4D6D-AC37-2F77BBA7B074}"/>
    <dgm:cxn modelId="{75B980A7-2266-4DD5-A5CE-7332BF3396AF}" type="presOf" srcId="{8DF306BF-3269-43CF-9406-072DE6FE3E9B}" destId="{196395A2-16C0-422D-8A94-FD4D9C7B8F14}" srcOrd="0" destOrd="0" presId="urn:microsoft.com/office/officeart/2005/8/layout/default"/>
    <dgm:cxn modelId="{6D4107A8-4EE6-4C1C-934B-2F457B9562BA}" srcId="{F0766D54-16B9-4935-A88E-4D91998D6061}" destId="{911A04E8-A3E2-4C77-AB86-5D1C5EC69406}" srcOrd="8" destOrd="0" parTransId="{45413D83-90BF-4129-93AE-F133E46F9850}" sibTransId="{7971AD46-4FDB-4C5A-9CF0-9CDD905BC216}"/>
    <dgm:cxn modelId="{0A9CD4B9-98D8-45D1-83E5-A17F9500EF2F}" srcId="{F0766D54-16B9-4935-A88E-4D91998D6061}" destId="{93A2AAEF-13AA-4E6D-8ECD-0D2DF7047BD6}" srcOrd="5" destOrd="0" parTransId="{E181360D-80AE-46DD-921A-3B7C2E8FB86F}" sibTransId="{2167D77B-5687-4433-8A2C-7FD390A7D09F}"/>
    <dgm:cxn modelId="{86F893BC-C3BE-42A2-90CD-F2A1AE0D8795}" srcId="{F0766D54-16B9-4935-A88E-4D91998D6061}" destId="{9BEC226A-3CCC-45FB-9F75-703E2E6E44EB}" srcOrd="1" destOrd="0" parTransId="{8843D97A-8C5A-47DC-90F6-DDC0B56CDEA7}" sibTransId="{8DEA5B6D-C795-4526-8B7B-64FF2D35619B}"/>
    <dgm:cxn modelId="{70FC7FCB-46A8-46A7-A7B0-7C7D4D93DE2D}" type="presOf" srcId="{47DC4686-44F5-4F5C-905D-71FAFF0CCAC7}" destId="{FF951871-9837-4828-97A0-1380529773B9}" srcOrd="0" destOrd="0" presId="urn:microsoft.com/office/officeart/2005/8/layout/default"/>
    <dgm:cxn modelId="{65BB25CE-E408-4C67-AAAF-77814D0CA873}" type="presOf" srcId="{79B5BD75-2C48-4A7F-A6C9-C24B4ADA8973}" destId="{D5BF5E7D-DDB2-4840-BAB5-94614523EADE}" srcOrd="0" destOrd="0" presId="urn:microsoft.com/office/officeart/2005/8/layout/default"/>
    <dgm:cxn modelId="{1B39DCE7-8F67-477E-8D10-93AF6CB0BFB7}" type="presOf" srcId="{2BCBFB8B-FF64-4D2F-B376-29D3DE2F2B77}" destId="{4FE81ECD-A06C-4902-A878-FDCA6F2BF332}" srcOrd="0" destOrd="0" presId="urn:microsoft.com/office/officeart/2005/8/layout/default"/>
    <dgm:cxn modelId="{69EBEAF0-1F4F-4CEE-A81C-C24364001999}" type="presOf" srcId="{1FD4CEA9-CC91-41A0-AF59-418E48DAE01B}" destId="{0FA67795-6FA7-45CB-B8E0-8AE178983739}" srcOrd="0" destOrd="0" presId="urn:microsoft.com/office/officeart/2005/8/layout/default"/>
    <dgm:cxn modelId="{10AFEEA1-BAA6-463A-B442-20AE84F111B8}" type="presParOf" srcId="{C50B31CF-AF63-46D7-85E8-DAEF09AE4A22}" destId="{FF951871-9837-4828-97A0-1380529773B9}" srcOrd="0" destOrd="0" presId="urn:microsoft.com/office/officeart/2005/8/layout/default"/>
    <dgm:cxn modelId="{4BA7626B-EBBC-496D-89E8-C2EF00EE2F9D}" type="presParOf" srcId="{C50B31CF-AF63-46D7-85E8-DAEF09AE4A22}" destId="{F2B1BDDA-1A3E-47EB-8894-F378BEA68C61}" srcOrd="1" destOrd="0" presId="urn:microsoft.com/office/officeart/2005/8/layout/default"/>
    <dgm:cxn modelId="{D4CB7462-A5AE-46D6-85FC-059988C4E51D}" type="presParOf" srcId="{C50B31CF-AF63-46D7-85E8-DAEF09AE4A22}" destId="{AC5311E6-5D29-4605-AE33-0EF3DF8467B4}" srcOrd="2" destOrd="0" presId="urn:microsoft.com/office/officeart/2005/8/layout/default"/>
    <dgm:cxn modelId="{1CD60279-E455-4BF1-A1BA-8D834C30E3CD}" type="presParOf" srcId="{C50B31CF-AF63-46D7-85E8-DAEF09AE4A22}" destId="{F93D7B3F-A75A-442F-8F16-1E6A5A0AD2B9}" srcOrd="3" destOrd="0" presId="urn:microsoft.com/office/officeart/2005/8/layout/default"/>
    <dgm:cxn modelId="{19A13E84-898A-45D7-9409-ECDAAD6253F7}" type="presParOf" srcId="{C50B31CF-AF63-46D7-85E8-DAEF09AE4A22}" destId="{196395A2-16C0-422D-8A94-FD4D9C7B8F14}" srcOrd="4" destOrd="0" presId="urn:microsoft.com/office/officeart/2005/8/layout/default"/>
    <dgm:cxn modelId="{FEB1C834-BE37-4415-98B3-FD1F6E6B145C}" type="presParOf" srcId="{C50B31CF-AF63-46D7-85E8-DAEF09AE4A22}" destId="{F5BEC68F-B4E3-4331-B89C-8A0779C21681}" srcOrd="5" destOrd="0" presId="urn:microsoft.com/office/officeart/2005/8/layout/default"/>
    <dgm:cxn modelId="{B1968EF0-FD25-457F-B652-C73BC75CE125}" type="presParOf" srcId="{C50B31CF-AF63-46D7-85E8-DAEF09AE4A22}" destId="{4FE81ECD-A06C-4902-A878-FDCA6F2BF332}" srcOrd="6" destOrd="0" presId="urn:microsoft.com/office/officeart/2005/8/layout/default"/>
    <dgm:cxn modelId="{67F1EE75-85F8-4671-BE4D-35E7F218888F}" type="presParOf" srcId="{C50B31CF-AF63-46D7-85E8-DAEF09AE4A22}" destId="{4FAB55DF-AF60-47F6-A333-A75CA9D19618}" srcOrd="7" destOrd="0" presId="urn:microsoft.com/office/officeart/2005/8/layout/default"/>
    <dgm:cxn modelId="{EEBCAB27-31B7-449D-A6F7-660800BA56C9}" type="presParOf" srcId="{C50B31CF-AF63-46D7-85E8-DAEF09AE4A22}" destId="{44CF696D-8B1E-4D56-AC87-01406E1CD599}" srcOrd="8" destOrd="0" presId="urn:microsoft.com/office/officeart/2005/8/layout/default"/>
    <dgm:cxn modelId="{38CC7DA3-5164-4693-A848-B0F0FC56282E}" type="presParOf" srcId="{C50B31CF-AF63-46D7-85E8-DAEF09AE4A22}" destId="{C6B592D6-25E9-41CA-BA43-70B150B7F848}" srcOrd="9" destOrd="0" presId="urn:microsoft.com/office/officeart/2005/8/layout/default"/>
    <dgm:cxn modelId="{44AFF44F-061C-4689-AE15-ADC9555279CE}" type="presParOf" srcId="{C50B31CF-AF63-46D7-85E8-DAEF09AE4A22}" destId="{98EC2F17-06E4-4050-B8D5-399E1CDE97D3}" srcOrd="10" destOrd="0" presId="urn:microsoft.com/office/officeart/2005/8/layout/default"/>
    <dgm:cxn modelId="{078EF47D-ED30-4506-9AE3-403D01B6717C}" type="presParOf" srcId="{C50B31CF-AF63-46D7-85E8-DAEF09AE4A22}" destId="{10376D69-7514-473F-B52C-DC9482F9EFE7}" srcOrd="11" destOrd="0" presId="urn:microsoft.com/office/officeart/2005/8/layout/default"/>
    <dgm:cxn modelId="{C1D8044F-8CCA-4427-8784-C047A9D06400}" type="presParOf" srcId="{C50B31CF-AF63-46D7-85E8-DAEF09AE4A22}" destId="{D5BF5E7D-DDB2-4840-BAB5-94614523EADE}" srcOrd="12" destOrd="0" presId="urn:microsoft.com/office/officeart/2005/8/layout/default"/>
    <dgm:cxn modelId="{94D83D81-C234-480A-A47B-4E8D2DF7FAA3}" type="presParOf" srcId="{C50B31CF-AF63-46D7-85E8-DAEF09AE4A22}" destId="{A4F0BFED-9257-4F9E-9BF0-882A782E2A6C}" srcOrd="13" destOrd="0" presId="urn:microsoft.com/office/officeart/2005/8/layout/default"/>
    <dgm:cxn modelId="{4E5C8697-2AC4-43BA-9DFB-623A02F62D6D}" type="presParOf" srcId="{C50B31CF-AF63-46D7-85E8-DAEF09AE4A22}" destId="{0FA67795-6FA7-45CB-B8E0-8AE178983739}" srcOrd="14" destOrd="0" presId="urn:microsoft.com/office/officeart/2005/8/layout/default"/>
    <dgm:cxn modelId="{82649F2B-F84D-45CA-A0EC-7E05A82F449C}" type="presParOf" srcId="{C50B31CF-AF63-46D7-85E8-DAEF09AE4A22}" destId="{86D88ED7-AEA7-43FC-8472-82EADC676CDB}" srcOrd="15" destOrd="0" presId="urn:microsoft.com/office/officeart/2005/8/layout/default"/>
    <dgm:cxn modelId="{CB199741-EF33-4B27-8518-C3224405E7DE}" type="presParOf" srcId="{C50B31CF-AF63-46D7-85E8-DAEF09AE4A22}" destId="{E5817A7D-0DEB-46C0-B7E7-A61526C8E304}" srcOrd="16"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264E899-75C0-4B19-B355-AED6550FA9D5}"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C586F209-28B3-440C-BB0C-A38BE34E4BA5}">
      <dgm:prSet/>
      <dgm:spPr/>
      <dgm:t>
        <a:bodyPr/>
        <a:lstStyle/>
        <a:p>
          <a:r>
            <a:rPr lang="en-US" dirty="0"/>
            <a:t>School management system for children with autism</a:t>
          </a:r>
        </a:p>
      </dgm:t>
    </dgm:pt>
    <dgm:pt modelId="{99B7AABC-82E4-41BA-8C5B-EB2668031CD6}" type="parTrans" cxnId="{ED94612A-6634-4B1B-8A2F-D375649CD29A}">
      <dgm:prSet/>
      <dgm:spPr/>
      <dgm:t>
        <a:bodyPr/>
        <a:lstStyle/>
        <a:p>
          <a:endParaRPr lang="en-US"/>
        </a:p>
      </dgm:t>
    </dgm:pt>
    <dgm:pt modelId="{B78A61D1-E104-4FCE-A433-1BF2F670DE5E}" type="sibTrans" cxnId="{ED94612A-6634-4B1B-8A2F-D375649CD29A}">
      <dgm:prSet/>
      <dgm:spPr/>
      <dgm:t>
        <a:bodyPr/>
        <a:lstStyle/>
        <a:p>
          <a:endParaRPr lang="en-US"/>
        </a:p>
      </dgm:t>
    </dgm:pt>
    <dgm:pt modelId="{95108875-56FA-48A6-804B-954C289FB50C}">
      <dgm:prSet/>
      <dgm:spPr/>
      <dgm:t>
        <a:bodyPr/>
        <a:lstStyle/>
        <a:p>
          <a:r>
            <a:rPr lang="en-US"/>
            <a:t>Mutual platform for all parents, teachers and school administration</a:t>
          </a:r>
        </a:p>
      </dgm:t>
    </dgm:pt>
    <dgm:pt modelId="{AD746A41-57A6-413B-BEF1-CD7978B4A228}" type="parTrans" cxnId="{BB092F16-C11C-4601-861E-67FA45D810AF}">
      <dgm:prSet/>
      <dgm:spPr/>
      <dgm:t>
        <a:bodyPr/>
        <a:lstStyle/>
        <a:p>
          <a:endParaRPr lang="en-US"/>
        </a:p>
      </dgm:t>
    </dgm:pt>
    <dgm:pt modelId="{5EB57DB9-2061-4EE7-B217-A1D09E1A0FCA}" type="sibTrans" cxnId="{BB092F16-C11C-4601-861E-67FA45D810AF}">
      <dgm:prSet/>
      <dgm:spPr/>
      <dgm:t>
        <a:bodyPr/>
        <a:lstStyle/>
        <a:p>
          <a:endParaRPr lang="en-US"/>
        </a:p>
      </dgm:t>
    </dgm:pt>
    <dgm:pt modelId="{C37D8D27-3A54-491A-A796-846465652BAB}">
      <dgm:prSet/>
      <dgm:spPr/>
      <dgm:t>
        <a:bodyPr/>
        <a:lstStyle/>
        <a:p>
          <a:r>
            <a:rPr lang="en-US" dirty="0"/>
            <a:t>Online platform to communicate with all users/stakeholders</a:t>
          </a:r>
        </a:p>
      </dgm:t>
    </dgm:pt>
    <dgm:pt modelId="{FEABB8A2-5DAF-4723-9F78-AD8224BED1C3}" type="parTrans" cxnId="{AB8CFD4B-F0F4-4F0A-B827-EB373CF1AD87}">
      <dgm:prSet/>
      <dgm:spPr/>
      <dgm:t>
        <a:bodyPr/>
        <a:lstStyle/>
        <a:p>
          <a:endParaRPr lang="en-US"/>
        </a:p>
      </dgm:t>
    </dgm:pt>
    <dgm:pt modelId="{5A14F42C-2AB9-4C5A-91E1-AEB3DDD187C7}" type="sibTrans" cxnId="{AB8CFD4B-F0F4-4F0A-B827-EB373CF1AD87}">
      <dgm:prSet/>
      <dgm:spPr/>
      <dgm:t>
        <a:bodyPr/>
        <a:lstStyle/>
        <a:p>
          <a:endParaRPr lang="en-US"/>
        </a:p>
      </dgm:t>
    </dgm:pt>
    <dgm:pt modelId="{A2F28640-7034-4254-ACC8-E63C9A5C98F7}">
      <dgm:prSet/>
      <dgm:spPr/>
      <dgm:t>
        <a:bodyPr/>
        <a:lstStyle/>
        <a:p>
          <a:r>
            <a:rPr lang="en-US"/>
            <a:t>Easily available and user friendly</a:t>
          </a:r>
        </a:p>
      </dgm:t>
    </dgm:pt>
    <dgm:pt modelId="{2A332FD9-17D8-40AC-BD6C-3155C4968468}" type="parTrans" cxnId="{6F59C983-AD34-4588-AECD-322D1C7942F2}">
      <dgm:prSet/>
      <dgm:spPr/>
      <dgm:t>
        <a:bodyPr/>
        <a:lstStyle/>
        <a:p>
          <a:endParaRPr lang="en-US"/>
        </a:p>
      </dgm:t>
    </dgm:pt>
    <dgm:pt modelId="{FB025841-3621-453E-8F36-6B4D815A0963}" type="sibTrans" cxnId="{6F59C983-AD34-4588-AECD-322D1C7942F2}">
      <dgm:prSet/>
      <dgm:spPr/>
      <dgm:t>
        <a:bodyPr/>
        <a:lstStyle/>
        <a:p>
          <a:endParaRPr lang="en-US"/>
        </a:p>
      </dgm:t>
    </dgm:pt>
    <dgm:pt modelId="{2159FB53-F751-49E1-8532-C1A80357A0EA}">
      <dgm:prSet/>
      <dgm:spPr/>
      <dgm:t>
        <a:bodyPr/>
        <a:lstStyle/>
        <a:p>
          <a:r>
            <a:rPr lang="en-US"/>
            <a:t>Access to assigned tasks and deliver daily reports to parents</a:t>
          </a:r>
        </a:p>
      </dgm:t>
    </dgm:pt>
    <dgm:pt modelId="{A9FAA334-C207-4B52-AE42-7AA13AA468BD}" type="parTrans" cxnId="{16615A1E-FA8E-41E0-BF8D-CA6CCEBD0D9F}">
      <dgm:prSet/>
      <dgm:spPr/>
      <dgm:t>
        <a:bodyPr/>
        <a:lstStyle/>
        <a:p>
          <a:endParaRPr lang="en-US"/>
        </a:p>
      </dgm:t>
    </dgm:pt>
    <dgm:pt modelId="{99F9B93D-60E2-427C-8944-BD86AFE02E42}" type="sibTrans" cxnId="{16615A1E-FA8E-41E0-BF8D-CA6CCEBD0D9F}">
      <dgm:prSet/>
      <dgm:spPr/>
      <dgm:t>
        <a:bodyPr/>
        <a:lstStyle/>
        <a:p>
          <a:endParaRPr lang="en-US"/>
        </a:p>
      </dgm:t>
    </dgm:pt>
    <dgm:pt modelId="{49160594-AA13-49ED-8885-22367AEEC39C}">
      <dgm:prSet/>
      <dgm:spPr/>
      <dgm:t>
        <a:bodyPr/>
        <a:lstStyle/>
        <a:p>
          <a:r>
            <a:rPr lang="en-US"/>
            <a:t>Every task that is carried out manually will be managed automatically</a:t>
          </a:r>
        </a:p>
      </dgm:t>
    </dgm:pt>
    <dgm:pt modelId="{87E38061-B277-434F-9AD1-FBC4A66D1948}" type="parTrans" cxnId="{0C89F5CB-DB8B-4111-8C70-3B220243E448}">
      <dgm:prSet/>
      <dgm:spPr/>
      <dgm:t>
        <a:bodyPr/>
        <a:lstStyle/>
        <a:p>
          <a:endParaRPr lang="en-US"/>
        </a:p>
      </dgm:t>
    </dgm:pt>
    <dgm:pt modelId="{A28057F5-1BCD-45DE-A8DE-588F09FB6F9C}" type="sibTrans" cxnId="{0C89F5CB-DB8B-4111-8C70-3B220243E448}">
      <dgm:prSet/>
      <dgm:spPr/>
      <dgm:t>
        <a:bodyPr/>
        <a:lstStyle/>
        <a:p>
          <a:endParaRPr lang="en-US"/>
        </a:p>
      </dgm:t>
    </dgm:pt>
    <dgm:pt modelId="{14F2D0E8-60C9-4F9F-8DFA-9EA560359D1A}" type="pres">
      <dgm:prSet presAssocID="{A264E899-75C0-4B19-B355-AED6550FA9D5}" presName="linear" presStyleCnt="0">
        <dgm:presLayoutVars>
          <dgm:animLvl val="lvl"/>
          <dgm:resizeHandles val="exact"/>
        </dgm:presLayoutVars>
      </dgm:prSet>
      <dgm:spPr/>
    </dgm:pt>
    <dgm:pt modelId="{DCAE90C3-881E-437A-A922-A06640A1FCAB}" type="pres">
      <dgm:prSet presAssocID="{C586F209-28B3-440C-BB0C-A38BE34E4BA5}" presName="parentText" presStyleLbl="node1" presStyleIdx="0" presStyleCnt="6">
        <dgm:presLayoutVars>
          <dgm:chMax val="0"/>
          <dgm:bulletEnabled val="1"/>
        </dgm:presLayoutVars>
      </dgm:prSet>
      <dgm:spPr/>
    </dgm:pt>
    <dgm:pt modelId="{FAD216E7-7E32-48B2-AF3E-16E1DC43B7BB}" type="pres">
      <dgm:prSet presAssocID="{B78A61D1-E104-4FCE-A433-1BF2F670DE5E}" presName="spacer" presStyleCnt="0"/>
      <dgm:spPr/>
    </dgm:pt>
    <dgm:pt modelId="{6854EC51-1589-431A-BCFC-C95513609C49}" type="pres">
      <dgm:prSet presAssocID="{95108875-56FA-48A6-804B-954C289FB50C}" presName="parentText" presStyleLbl="node1" presStyleIdx="1" presStyleCnt="6">
        <dgm:presLayoutVars>
          <dgm:chMax val="0"/>
          <dgm:bulletEnabled val="1"/>
        </dgm:presLayoutVars>
      </dgm:prSet>
      <dgm:spPr/>
    </dgm:pt>
    <dgm:pt modelId="{363C0E81-5EF8-47FB-9F11-C7DD7DCE0337}" type="pres">
      <dgm:prSet presAssocID="{5EB57DB9-2061-4EE7-B217-A1D09E1A0FCA}" presName="spacer" presStyleCnt="0"/>
      <dgm:spPr/>
    </dgm:pt>
    <dgm:pt modelId="{2C23F260-CFDE-4885-8AA6-D44C3B00C6FB}" type="pres">
      <dgm:prSet presAssocID="{C37D8D27-3A54-491A-A796-846465652BAB}" presName="parentText" presStyleLbl="node1" presStyleIdx="2" presStyleCnt="6">
        <dgm:presLayoutVars>
          <dgm:chMax val="0"/>
          <dgm:bulletEnabled val="1"/>
        </dgm:presLayoutVars>
      </dgm:prSet>
      <dgm:spPr/>
    </dgm:pt>
    <dgm:pt modelId="{939160CF-94DB-488B-8D9A-704002E93C27}" type="pres">
      <dgm:prSet presAssocID="{5A14F42C-2AB9-4C5A-91E1-AEB3DDD187C7}" presName="spacer" presStyleCnt="0"/>
      <dgm:spPr/>
    </dgm:pt>
    <dgm:pt modelId="{D9BB7DAB-868E-4115-9C1B-02C0D9B3BE8A}" type="pres">
      <dgm:prSet presAssocID="{A2F28640-7034-4254-ACC8-E63C9A5C98F7}" presName="parentText" presStyleLbl="node1" presStyleIdx="3" presStyleCnt="6">
        <dgm:presLayoutVars>
          <dgm:chMax val="0"/>
          <dgm:bulletEnabled val="1"/>
        </dgm:presLayoutVars>
      </dgm:prSet>
      <dgm:spPr/>
    </dgm:pt>
    <dgm:pt modelId="{F4593D3F-7951-461B-9580-31C821FBA1EC}" type="pres">
      <dgm:prSet presAssocID="{FB025841-3621-453E-8F36-6B4D815A0963}" presName="spacer" presStyleCnt="0"/>
      <dgm:spPr/>
    </dgm:pt>
    <dgm:pt modelId="{FA655628-C194-4429-A339-074411754879}" type="pres">
      <dgm:prSet presAssocID="{2159FB53-F751-49E1-8532-C1A80357A0EA}" presName="parentText" presStyleLbl="node1" presStyleIdx="4" presStyleCnt="6">
        <dgm:presLayoutVars>
          <dgm:chMax val="0"/>
          <dgm:bulletEnabled val="1"/>
        </dgm:presLayoutVars>
      </dgm:prSet>
      <dgm:spPr/>
    </dgm:pt>
    <dgm:pt modelId="{3B3060EF-A221-4877-BC08-CAFCC882EFFF}" type="pres">
      <dgm:prSet presAssocID="{99F9B93D-60E2-427C-8944-BD86AFE02E42}" presName="spacer" presStyleCnt="0"/>
      <dgm:spPr/>
    </dgm:pt>
    <dgm:pt modelId="{B2821D64-4C36-4868-8F45-06A046005FC5}" type="pres">
      <dgm:prSet presAssocID="{49160594-AA13-49ED-8885-22367AEEC39C}" presName="parentText" presStyleLbl="node1" presStyleIdx="5" presStyleCnt="6">
        <dgm:presLayoutVars>
          <dgm:chMax val="0"/>
          <dgm:bulletEnabled val="1"/>
        </dgm:presLayoutVars>
      </dgm:prSet>
      <dgm:spPr/>
    </dgm:pt>
  </dgm:ptLst>
  <dgm:cxnLst>
    <dgm:cxn modelId="{51C8B009-BFFF-4070-945E-A27C6C579B9B}" type="presOf" srcId="{C37D8D27-3A54-491A-A796-846465652BAB}" destId="{2C23F260-CFDE-4885-8AA6-D44C3B00C6FB}" srcOrd="0" destOrd="0" presId="urn:microsoft.com/office/officeart/2005/8/layout/vList2"/>
    <dgm:cxn modelId="{BB092F16-C11C-4601-861E-67FA45D810AF}" srcId="{A264E899-75C0-4B19-B355-AED6550FA9D5}" destId="{95108875-56FA-48A6-804B-954C289FB50C}" srcOrd="1" destOrd="0" parTransId="{AD746A41-57A6-413B-BEF1-CD7978B4A228}" sibTransId="{5EB57DB9-2061-4EE7-B217-A1D09E1A0FCA}"/>
    <dgm:cxn modelId="{16615A1E-FA8E-41E0-BF8D-CA6CCEBD0D9F}" srcId="{A264E899-75C0-4B19-B355-AED6550FA9D5}" destId="{2159FB53-F751-49E1-8532-C1A80357A0EA}" srcOrd="4" destOrd="0" parTransId="{A9FAA334-C207-4B52-AE42-7AA13AA468BD}" sibTransId="{99F9B93D-60E2-427C-8944-BD86AFE02E42}"/>
    <dgm:cxn modelId="{ED94612A-6634-4B1B-8A2F-D375649CD29A}" srcId="{A264E899-75C0-4B19-B355-AED6550FA9D5}" destId="{C586F209-28B3-440C-BB0C-A38BE34E4BA5}" srcOrd="0" destOrd="0" parTransId="{99B7AABC-82E4-41BA-8C5B-EB2668031CD6}" sibTransId="{B78A61D1-E104-4FCE-A433-1BF2F670DE5E}"/>
    <dgm:cxn modelId="{AB8CFD4B-F0F4-4F0A-B827-EB373CF1AD87}" srcId="{A264E899-75C0-4B19-B355-AED6550FA9D5}" destId="{C37D8D27-3A54-491A-A796-846465652BAB}" srcOrd="2" destOrd="0" parTransId="{FEABB8A2-5DAF-4723-9F78-AD8224BED1C3}" sibTransId="{5A14F42C-2AB9-4C5A-91E1-AEB3DDD187C7}"/>
    <dgm:cxn modelId="{D76C764C-B8E8-4A38-BB2A-A2D75DBCF6DA}" type="presOf" srcId="{49160594-AA13-49ED-8885-22367AEEC39C}" destId="{B2821D64-4C36-4868-8F45-06A046005FC5}" srcOrd="0" destOrd="0" presId="urn:microsoft.com/office/officeart/2005/8/layout/vList2"/>
    <dgm:cxn modelId="{68BD9D73-4DA2-4DB0-BCCC-1AD462B7F315}" type="presOf" srcId="{95108875-56FA-48A6-804B-954C289FB50C}" destId="{6854EC51-1589-431A-BCFC-C95513609C49}" srcOrd="0" destOrd="0" presId="urn:microsoft.com/office/officeart/2005/8/layout/vList2"/>
    <dgm:cxn modelId="{6F59C983-AD34-4588-AECD-322D1C7942F2}" srcId="{A264E899-75C0-4B19-B355-AED6550FA9D5}" destId="{A2F28640-7034-4254-ACC8-E63C9A5C98F7}" srcOrd="3" destOrd="0" parTransId="{2A332FD9-17D8-40AC-BD6C-3155C4968468}" sibTransId="{FB025841-3621-453E-8F36-6B4D815A0963}"/>
    <dgm:cxn modelId="{E95751CB-28BC-49C7-8EE5-57E54B6CE225}" type="presOf" srcId="{2159FB53-F751-49E1-8532-C1A80357A0EA}" destId="{FA655628-C194-4429-A339-074411754879}" srcOrd="0" destOrd="0" presId="urn:microsoft.com/office/officeart/2005/8/layout/vList2"/>
    <dgm:cxn modelId="{0C89F5CB-DB8B-4111-8C70-3B220243E448}" srcId="{A264E899-75C0-4B19-B355-AED6550FA9D5}" destId="{49160594-AA13-49ED-8885-22367AEEC39C}" srcOrd="5" destOrd="0" parTransId="{87E38061-B277-434F-9AD1-FBC4A66D1948}" sibTransId="{A28057F5-1BCD-45DE-A8DE-588F09FB6F9C}"/>
    <dgm:cxn modelId="{79B61EE1-12F0-4C89-A417-AFCB229A4AB6}" type="presOf" srcId="{C586F209-28B3-440C-BB0C-A38BE34E4BA5}" destId="{DCAE90C3-881E-437A-A922-A06640A1FCAB}" srcOrd="0" destOrd="0" presId="urn:microsoft.com/office/officeart/2005/8/layout/vList2"/>
    <dgm:cxn modelId="{651FECF4-BD68-43A7-B0BF-C8C005C1C9D0}" type="presOf" srcId="{A264E899-75C0-4B19-B355-AED6550FA9D5}" destId="{14F2D0E8-60C9-4F9F-8DFA-9EA560359D1A}" srcOrd="0" destOrd="0" presId="urn:microsoft.com/office/officeart/2005/8/layout/vList2"/>
    <dgm:cxn modelId="{E8E090F9-3C57-43CB-9C95-36E326458FFA}" type="presOf" srcId="{A2F28640-7034-4254-ACC8-E63C9A5C98F7}" destId="{D9BB7DAB-868E-4115-9C1B-02C0D9B3BE8A}" srcOrd="0" destOrd="0" presId="urn:microsoft.com/office/officeart/2005/8/layout/vList2"/>
    <dgm:cxn modelId="{D346DF10-CCC3-4ED1-ABB4-9C01BCC5B986}" type="presParOf" srcId="{14F2D0E8-60C9-4F9F-8DFA-9EA560359D1A}" destId="{DCAE90C3-881E-437A-A922-A06640A1FCAB}" srcOrd="0" destOrd="0" presId="urn:microsoft.com/office/officeart/2005/8/layout/vList2"/>
    <dgm:cxn modelId="{CB44F06E-C059-4E32-935F-FDF06A04D8E2}" type="presParOf" srcId="{14F2D0E8-60C9-4F9F-8DFA-9EA560359D1A}" destId="{FAD216E7-7E32-48B2-AF3E-16E1DC43B7BB}" srcOrd="1" destOrd="0" presId="urn:microsoft.com/office/officeart/2005/8/layout/vList2"/>
    <dgm:cxn modelId="{5E1168B0-856E-48B1-9BD8-841369D6835C}" type="presParOf" srcId="{14F2D0E8-60C9-4F9F-8DFA-9EA560359D1A}" destId="{6854EC51-1589-431A-BCFC-C95513609C49}" srcOrd="2" destOrd="0" presId="urn:microsoft.com/office/officeart/2005/8/layout/vList2"/>
    <dgm:cxn modelId="{990AF4D9-9139-4EA6-87D8-3D8F183BE440}" type="presParOf" srcId="{14F2D0E8-60C9-4F9F-8DFA-9EA560359D1A}" destId="{363C0E81-5EF8-47FB-9F11-C7DD7DCE0337}" srcOrd="3" destOrd="0" presId="urn:microsoft.com/office/officeart/2005/8/layout/vList2"/>
    <dgm:cxn modelId="{993103C3-2132-4FB0-9F5A-32FC3AB719BD}" type="presParOf" srcId="{14F2D0E8-60C9-4F9F-8DFA-9EA560359D1A}" destId="{2C23F260-CFDE-4885-8AA6-D44C3B00C6FB}" srcOrd="4" destOrd="0" presId="urn:microsoft.com/office/officeart/2005/8/layout/vList2"/>
    <dgm:cxn modelId="{1835FFD0-D33A-475A-895B-1530A71F9759}" type="presParOf" srcId="{14F2D0E8-60C9-4F9F-8DFA-9EA560359D1A}" destId="{939160CF-94DB-488B-8D9A-704002E93C27}" srcOrd="5" destOrd="0" presId="urn:microsoft.com/office/officeart/2005/8/layout/vList2"/>
    <dgm:cxn modelId="{D370D22D-927C-432A-ACAB-418149BAADB4}" type="presParOf" srcId="{14F2D0E8-60C9-4F9F-8DFA-9EA560359D1A}" destId="{D9BB7DAB-868E-4115-9C1B-02C0D9B3BE8A}" srcOrd="6" destOrd="0" presId="urn:microsoft.com/office/officeart/2005/8/layout/vList2"/>
    <dgm:cxn modelId="{98AA5527-1A8E-4021-9354-B35251B842DC}" type="presParOf" srcId="{14F2D0E8-60C9-4F9F-8DFA-9EA560359D1A}" destId="{F4593D3F-7951-461B-9580-31C821FBA1EC}" srcOrd="7" destOrd="0" presId="urn:microsoft.com/office/officeart/2005/8/layout/vList2"/>
    <dgm:cxn modelId="{395B6B93-1B2B-4ADB-9EB5-6319C95ADA61}" type="presParOf" srcId="{14F2D0E8-60C9-4F9F-8DFA-9EA560359D1A}" destId="{FA655628-C194-4429-A339-074411754879}" srcOrd="8" destOrd="0" presId="urn:microsoft.com/office/officeart/2005/8/layout/vList2"/>
    <dgm:cxn modelId="{14562737-2175-4D92-95C5-D5EBFED3B487}" type="presParOf" srcId="{14F2D0E8-60C9-4F9F-8DFA-9EA560359D1A}" destId="{3B3060EF-A221-4877-BC08-CAFCC882EFFF}" srcOrd="9" destOrd="0" presId="urn:microsoft.com/office/officeart/2005/8/layout/vList2"/>
    <dgm:cxn modelId="{7B5BF52E-76E2-4CAB-9E2E-178A18E35942}" type="presParOf" srcId="{14F2D0E8-60C9-4F9F-8DFA-9EA560359D1A}" destId="{B2821D64-4C36-4868-8F45-06A046005FC5}"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D6D680C-990A-4C9A-A3B4-A1E8B97794F8}"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F6D5E050-9BEF-40FE-8537-7AE197EB6CE8}">
      <dgm:prSet/>
      <dgm:spPr/>
      <dgm:t>
        <a:bodyPr/>
        <a:lstStyle/>
        <a:p>
          <a:r>
            <a:rPr lang="en-US"/>
            <a:t>Parent and teacher of child can easily communicate information</a:t>
          </a:r>
        </a:p>
      </dgm:t>
    </dgm:pt>
    <dgm:pt modelId="{C1F17B77-C139-48E2-8FCF-23E5D1D8CAB7}" type="parTrans" cxnId="{1FE3F635-1ABF-467D-A44E-532A3EE827FB}">
      <dgm:prSet/>
      <dgm:spPr/>
      <dgm:t>
        <a:bodyPr/>
        <a:lstStyle/>
        <a:p>
          <a:endParaRPr lang="en-US"/>
        </a:p>
      </dgm:t>
    </dgm:pt>
    <dgm:pt modelId="{A3E84717-0C93-49BB-A47E-F1E3238E684A}" type="sibTrans" cxnId="{1FE3F635-1ABF-467D-A44E-532A3EE827FB}">
      <dgm:prSet/>
      <dgm:spPr/>
      <dgm:t>
        <a:bodyPr/>
        <a:lstStyle/>
        <a:p>
          <a:endParaRPr lang="en-US"/>
        </a:p>
      </dgm:t>
    </dgm:pt>
    <dgm:pt modelId="{B8B3467C-9905-4916-9509-EFC95835A915}">
      <dgm:prSet/>
      <dgm:spPr/>
      <dgm:t>
        <a:bodyPr/>
        <a:lstStyle/>
        <a:p>
          <a:r>
            <a:rPr lang="en-US"/>
            <a:t>Parents can see their child's progress, daily report, and what they did at school</a:t>
          </a:r>
        </a:p>
      </dgm:t>
    </dgm:pt>
    <dgm:pt modelId="{C83D531E-DC76-487A-98CF-1BCD1E0E094B}" type="parTrans" cxnId="{5B50C8D7-EF17-4869-9ED7-984FB2B656A7}">
      <dgm:prSet/>
      <dgm:spPr/>
      <dgm:t>
        <a:bodyPr/>
        <a:lstStyle/>
        <a:p>
          <a:endParaRPr lang="en-US"/>
        </a:p>
      </dgm:t>
    </dgm:pt>
    <dgm:pt modelId="{88A1A88A-8483-45A9-B20F-644B8E1E1C33}" type="sibTrans" cxnId="{5B50C8D7-EF17-4869-9ED7-984FB2B656A7}">
      <dgm:prSet/>
      <dgm:spPr/>
      <dgm:t>
        <a:bodyPr/>
        <a:lstStyle/>
        <a:p>
          <a:endParaRPr lang="en-US"/>
        </a:p>
      </dgm:t>
    </dgm:pt>
    <dgm:pt modelId="{C3F90A18-6551-4523-9684-265F55EFA7D2}">
      <dgm:prSet/>
      <dgm:spPr/>
      <dgm:t>
        <a:bodyPr/>
        <a:lstStyle/>
        <a:p>
          <a:r>
            <a:rPr lang="en-US"/>
            <a:t>parents can also directly chat with teachers</a:t>
          </a:r>
        </a:p>
      </dgm:t>
    </dgm:pt>
    <dgm:pt modelId="{28F31BCE-33C1-410B-8952-9AE821FDD694}" type="parTrans" cxnId="{D2C6D38D-6EA8-4B9E-BCEA-06E12EBB56EF}">
      <dgm:prSet/>
      <dgm:spPr/>
      <dgm:t>
        <a:bodyPr/>
        <a:lstStyle/>
        <a:p>
          <a:endParaRPr lang="en-US"/>
        </a:p>
      </dgm:t>
    </dgm:pt>
    <dgm:pt modelId="{BED166E7-5F67-424E-83CD-68971008E932}" type="sibTrans" cxnId="{D2C6D38D-6EA8-4B9E-BCEA-06E12EBB56EF}">
      <dgm:prSet/>
      <dgm:spPr/>
      <dgm:t>
        <a:bodyPr/>
        <a:lstStyle/>
        <a:p>
          <a:endParaRPr lang="en-US"/>
        </a:p>
      </dgm:t>
    </dgm:pt>
    <dgm:pt modelId="{3F3CC983-B361-46F5-A4BD-7DDF4AB0A050}">
      <dgm:prSet/>
      <dgm:spPr/>
      <dgm:t>
        <a:bodyPr/>
        <a:lstStyle/>
        <a:p>
          <a:r>
            <a:rPr lang="en-US"/>
            <a:t>Teachers can upload daily activities, attendance and progress report</a:t>
          </a:r>
        </a:p>
      </dgm:t>
    </dgm:pt>
    <dgm:pt modelId="{99C5B402-E53C-4D84-8F5E-1D7421F1B9A8}" type="parTrans" cxnId="{59A03FC5-B112-49AA-B862-B393F604587E}">
      <dgm:prSet/>
      <dgm:spPr/>
      <dgm:t>
        <a:bodyPr/>
        <a:lstStyle/>
        <a:p>
          <a:endParaRPr lang="en-US"/>
        </a:p>
      </dgm:t>
    </dgm:pt>
    <dgm:pt modelId="{3ED2B62C-A6BB-4D8A-B9A0-B2E7BB86D559}" type="sibTrans" cxnId="{59A03FC5-B112-49AA-B862-B393F604587E}">
      <dgm:prSet/>
      <dgm:spPr/>
      <dgm:t>
        <a:bodyPr/>
        <a:lstStyle/>
        <a:p>
          <a:endParaRPr lang="en-US"/>
        </a:p>
      </dgm:t>
    </dgm:pt>
    <dgm:pt modelId="{C9E9987A-FE52-4C91-8EB1-B19E16211C57}">
      <dgm:prSet/>
      <dgm:spPr/>
      <dgm:t>
        <a:bodyPr/>
        <a:lstStyle/>
        <a:p>
          <a:r>
            <a:rPr lang="en-US"/>
            <a:t>mobile application will also hold the record of students</a:t>
          </a:r>
        </a:p>
      </dgm:t>
    </dgm:pt>
    <dgm:pt modelId="{53018FD7-8EC0-4195-83D4-3C43C75192F3}" type="parTrans" cxnId="{C43AFE98-43B3-4155-B30E-F02E71FC68CC}">
      <dgm:prSet/>
      <dgm:spPr/>
      <dgm:t>
        <a:bodyPr/>
        <a:lstStyle/>
        <a:p>
          <a:endParaRPr lang="en-US"/>
        </a:p>
      </dgm:t>
    </dgm:pt>
    <dgm:pt modelId="{5E23874B-66CC-45C7-9E8C-6DE26D0B211F}" type="sibTrans" cxnId="{C43AFE98-43B3-4155-B30E-F02E71FC68CC}">
      <dgm:prSet/>
      <dgm:spPr/>
      <dgm:t>
        <a:bodyPr/>
        <a:lstStyle/>
        <a:p>
          <a:endParaRPr lang="en-US"/>
        </a:p>
      </dgm:t>
    </dgm:pt>
    <dgm:pt modelId="{AC1497C3-BBD7-4E0D-9119-C7F610AD73D4}">
      <dgm:prSet/>
      <dgm:spPr/>
      <dgm:t>
        <a:bodyPr/>
        <a:lstStyle/>
        <a:p>
          <a:r>
            <a:rPr lang="en-US" dirty="0"/>
            <a:t>Principal can register student and teacher</a:t>
          </a:r>
        </a:p>
      </dgm:t>
    </dgm:pt>
    <dgm:pt modelId="{F373F4CB-075C-48C8-8586-19D7F18DECAB}" type="parTrans" cxnId="{515714B1-B2A9-4276-BDA4-DD82E366DEC3}">
      <dgm:prSet/>
      <dgm:spPr/>
      <dgm:t>
        <a:bodyPr/>
        <a:lstStyle/>
        <a:p>
          <a:endParaRPr lang="en-US"/>
        </a:p>
      </dgm:t>
    </dgm:pt>
    <dgm:pt modelId="{49B91447-04A7-4A3C-A733-D90522B319D0}" type="sibTrans" cxnId="{515714B1-B2A9-4276-BDA4-DD82E366DEC3}">
      <dgm:prSet/>
      <dgm:spPr/>
      <dgm:t>
        <a:bodyPr/>
        <a:lstStyle/>
        <a:p>
          <a:endParaRPr lang="en-US"/>
        </a:p>
      </dgm:t>
    </dgm:pt>
    <dgm:pt modelId="{F9C6F973-4900-49CE-965E-D24F1D6700CF}">
      <dgm:prSet/>
      <dgm:spPr/>
      <dgm:t>
        <a:bodyPr/>
        <a:lstStyle/>
        <a:p>
          <a:r>
            <a:rPr lang="en-US" dirty="0"/>
            <a:t>Admin can create classes</a:t>
          </a:r>
        </a:p>
      </dgm:t>
    </dgm:pt>
    <dgm:pt modelId="{5A6E3C6F-D15C-48CF-BC89-CD02EF8DCA45}" type="parTrans" cxnId="{D7A7B3AA-9336-4EBF-8EAF-5919C6D86C62}">
      <dgm:prSet/>
      <dgm:spPr/>
      <dgm:t>
        <a:bodyPr/>
        <a:lstStyle/>
        <a:p>
          <a:endParaRPr lang="en-US"/>
        </a:p>
      </dgm:t>
    </dgm:pt>
    <dgm:pt modelId="{98F27DAC-14F2-4C34-80BC-A196B738A922}" type="sibTrans" cxnId="{D7A7B3AA-9336-4EBF-8EAF-5919C6D86C62}">
      <dgm:prSet/>
      <dgm:spPr/>
      <dgm:t>
        <a:bodyPr/>
        <a:lstStyle/>
        <a:p>
          <a:endParaRPr lang="en-US"/>
        </a:p>
      </dgm:t>
    </dgm:pt>
    <dgm:pt modelId="{B307B48A-5B41-4FAD-A973-447CCCD8EC60}">
      <dgm:prSet/>
      <dgm:spPr/>
      <dgm:t>
        <a:bodyPr/>
        <a:lstStyle/>
        <a:p>
          <a:r>
            <a:rPr lang="en-US" dirty="0"/>
            <a:t>Admin and teachers can create announcement to inform parents about upcoming event</a:t>
          </a:r>
        </a:p>
      </dgm:t>
    </dgm:pt>
    <dgm:pt modelId="{72442730-1C8E-488A-B98E-B439CDC75EA3}" type="parTrans" cxnId="{85DA8673-6D15-400E-9F30-4894057F727E}">
      <dgm:prSet/>
      <dgm:spPr/>
      <dgm:t>
        <a:bodyPr/>
        <a:lstStyle/>
        <a:p>
          <a:endParaRPr lang="en-US"/>
        </a:p>
      </dgm:t>
    </dgm:pt>
    <dgm:pt modelId="{713FF894-751E-44FD-96CF-F152F5981466}" type="sibTrans" cxnId="{85DA8673-6D15-400E-9F30-4894057F727E}">
      <dgm:prSet/>
      <dgm:spPr/>
      <dgm:t>
        <a:bodyPr/>
        <a:lstStyle/>
        <a:p>
          <a:endParaRPr lang="en-US"/>
        </a:p>
      </dgm:t>
    </dgm:pt>
    <dgm:pt modelId="{3AA3A885-4B80-43A1-8E1E-FC08EA4BE797}" type="pres">
      <dgm:prSet presAssocID="{1D6D680C-990A-4C9A-A3B4-A1E8B97794F8}" presName="linear" presStyleCnt="0">
        <dgm:presLayoutVars>
          <dgm:animLvl val="lvl"/>
          <dgm:resizeHandles val="exact"/>
        </dgm:presLayoutVars>
      </dgm:prSet>
      <dgm:spPr/>
    </dgm:pt>
    <dgm:pt modelId="{EE7972E5-6825-4263-9D66-925D1C220004}" type="pres">
      <dgm:prSet presAssocID="{F6D5E050-9BEF-40FE-8537-7AE197EB6CE8}" presName="parentText" presStyleLbl="node1" presStyleIdx="0" presStyleCnt="8">
        <dgm:presLayoutVars>
          <dgm:chMax val="0"/>
          <dgm:bulletEnabled val="1"/>
        </dgm:presLayoutVars>
      </dgm:prSet>
      <dgm:spPr/>
    </dgm:pt>
    <dgm:pt modelId="{5DA77629-C2DB-4CC6-986E-2A646EAACF25}" type="pres">
      <dgm:prSet presAssocID="{A3E84717-0C93-49BB-A47E-F1E3238E684A}" presName="spacer" presStyleCnt="0"/>
      <dgm:spPr/>
    </dgm:pt>
    <dgm:pt modelId="{CDADD7EC-BDA6-42B1-8E0A-25A9619B30A4}" type="pres">
      <dgm:prSet presAssocID="{B8B3467C-9905-4916-9509-EFC95835A915}" presName="parentText" presStyleLbl="node1" presStyleIdx="1" presStyleCnt="8">
        <dgm:presLayoutVars>
          <dgm:chMax val="0"/>
          <dgm:bulletEnabled val="1"/>
        </dgm:presLayoutVars>
      </dgm:prSet>
      <dgm:spPr/>
    </dgm:pt>
    <dgm:pt modelId="{F0BA1F6F-9B07-4514-81AF-B32EFCEC9FA7}" type="pres">
      <dgm:prSet presAssocID="{88A1A88A-8483-45A9-B20F-644B8E1E1C33}" presName="spacer" presStyleCnt="0"/>
      <dgm:spPr/>
    </dgm:pt>
    <dgm:pt modelId="{2B90894A-0AC7-481A-A43F-EE821103D7B4}" type="pres">
      <dgm:prSet presAssocID="{C3F90A18-6551-4523-9684-265F55EFA7D2}" presName="parentText" presStyleLbl="node1" presStyleIdx="2" presStyleCnt="8">
        <dgm:presLayoutVars>
          <dgm:chMax val="0"/>
          <dgm:bulletEnabled val="1"/>
        </dgm:presLayoutVars>
      </dgm:prSet>
      <dgm:spPr/>
    </dgm:pt>
    <dgm:pt modelId="{5D1368F6-8878-4036-AD92-2CE05D227ABD}" type="pres">
      <dgm:prSet presAssocID="{BED166E7-5F67-424E-83CD-68971008E932}" presName="spacer" presStyleCnt="0"/>
      <dgm:spPr/>
    </dgm:pt>
    <dgm:pt modelId="{CFC3F254-4D24-458C-91C2-021053709482}" type="pres">
      <dgm:prSet presAssocID="{3F3CC983-B361-46F5-A4BD-7DDF4AB0A050}" presName="parentText" presStyleLbl="node1" presStyleIdx="3" presStyleCnt="8">
        <dgm:presLayoutVars>
          <dgm:chMax val="0"/>
          <dgm:bulletEnabled val="1"/>
        </dgm:presLayoutVars>
      </dgm:prSet>
      <dgm:spPr/>
    </dgm:pt>
    <dgm:pt modelId="{FD653305-6701-4B6A-A07B-1433CBD01122}" type="pres">
      <dgm:prSet presAssocID="{3ED2B62C-A6BB-4D8A-B9A0-B2E7BB86D559}" presName="spacer" presStyleCnt="0"/>
      <dgm:spPr/>
    </dgm:pt>
    <dgm:pt modelId="{2ECEE2D4-90A2-4D36-93E6-AE54C0AE11CD}" type="pres">
      <dgm:prSet presAssocID="{C9E9987A-FE52-4C91-8EB1-B19E16211C57}" presName="parentText" presStyleLbl="node1" presStyleIdx="4" presStyleCnt="8">
        <dgm:presLayoutVars>
          <dgm:chMax val="0"/>
          <dgm:bulletEnabled val="1"/>
        </dgm:presLayoutVars>
      </dgm:prSet>
      <dgm:spPr/>
    </dgm:pt>
    <dgm:pt modelId="{B8A1DC03-03AB-4E87-AE39-375EFF6AD320}" type="pres">
      <dgm:prSet presAssocID="{5E23874B-66CC-45C7-9E8C-6DE26D0B211F}" presName="spacer" presStyleCnt="0"/>
      <dgm:spPr/>
    </dgm:pt>
    <dgm:pt modelId="{13BB7BA0-72B2-48B5-A27F-2F750DA8590B}" type="pres">
      <dgm:prSet presAssocID="{AC1497C3-BBD7-4E0D-9119-C7F610AD73D4}" presName="parentText" presStyleLbl="node1" presStyleIdx="5" presStyleCnt="8">
        <dgm:presLayoutVars>
          <dgm:chMax val="0"/>
          <dgm:bulletEnabled val="1"/>
        </dgm:presLayoutVars>
      </dgm:prSet>
      <dgm:spPr/>
    </dgm:pt>
    <dgm:pt modelId="{3AC80662-93A5-4363-B051-3F937727A216}" type="pres">
      <dgm:prSet presAssocID="{49B91447-04A7-4A3C-A733-D90522B319D0}" presName="spacer" presStyleCnt="0"/>
      <dgm:spPr/>
    </dgm:pt>
    <dgm:pt modelId="{5A7277FA-87DF-42C6-B5B3-7AC1C7E01FB4}" type="pres">
      <dgm:prSet presAssocID="{F9C6F973-4900-49CE-965E-D24F1D6700CF}" presName="parentText" presStyleLbl="node1" presStyleIdx="6" presStyleCnt="8">
        <dgm:presLayoutVars>
          <dgm:chMax val="0"/>
          <dgm:bulletEnabled val="1"/>
        </dgm:presLayoutVars>
      </dgm:prSet>
      <dgm:spPr/>
    </dgm:pt>
    <dgm:pt modelId="{5D7A3F73-919B-43DF-AEAB-4335EBA13FAB}" type="pres">
      <dgm:prSet presAssocID="{98F27DAC-14F2-4C34-80BC-A196B738A922}" presName="spacer" presStyleCnt="0"/>
      <dgm:spPr/>
    </dgm:pt>
    <dgm:pt modelId="{17C2720F-5082-4328-AA6B-8F777AAE91F8}" type="pres">
      <dgm:prSet presAssocID="{B307B48A-5B41-4FAD-A973-447CCCD8EC60}" presName="parentText" presStyleLbl="node1" presStyleIdx="7" presStyleCnt="8">
        <dgm:presLayoutVars>
          <dgm:chMax val="0"/>
          <dgm:bulletEnabled val="1"/>
        </dgm:presLayoutVars>
      </dgm:prSet>
      <dgm:spPr/>
    </dgm:pt>
  </dgm:ptLst>
  <dgm:cxnLst>
    <dgm:cxn modelId="{CAF12A04-02AF-4A0A-9BCC-9CD3757E21CE}" type="presOf" srcId="{1D6D680C-990A-4C9A-A3B4-A1E8B97794F8}" destId="{3AA3A885-4B80-43A1-8E1E-FC08EA4BE797}" srcOrd="0" destOrd="0" presId="urn:microsoft.com/office/officeart/2005/8/layout/vList2"/>
    <dgm:cxn modelId="{1FE3F635-1ABF-467D-A44E-532A3EE827FB}" srcId="{1D6D680C-990A-4C9A-A3B4-A1E8B97794F8}" destId="{F6D5E050-9BEF-40FE-8537-7AE197EB6CE8}" srcOrd="0" destOrd="0" parTransId="{C1F17B77-C139-48E2-8FCF-23E5D1D8CAB7}" sibTransId="{A3E84717-0C93-49BB-A47E-F1E3238E684A}"/>
    <dgm:cxn modelId="{2E857339-A042-45E2-ADA8-B816ADD4C71A}" type="presOf" srcId="{F9C6F973-4900-49CE-965E-D24F1D6700CF}" destId="{5A7277FA-87DF-42C6-B5B3-7AC1C7E01FB4}" srcOrd="0" destOrd="0" presId="urn:microsoft.com/office/officeart/2005/8/layout/vList2"/>
    <dgm:cxn modelId="{3F01A75C-FE55-4BC1-8FA3-6511CE47043B}" type="presOf" srcId="{B8B3467C-9905-4916-9509-EFC95835A915}" destId="{CDADD7EC-BDA6-42B1-8E0A-25A9619B30A4}" srcOrd="0" destOrd="0" presId="urn:microsoft.com/office/officeart/2005/8/layout/vList2"/>
    <dgm:cxn modelId="{5A5FF162-48DA-46BB-BB25-45C0CA50D2DC}" type="presOf" srcId="{B307B48A-5B41-4FAD-A973-447CCCD8EC60}" destId="{17C2720F-5082-4328-AA6B-8F777AAE91F8}" srcOrd="0" destOrd="0" presId="urn:microsoft.com/office/officeart/2005/8/layout/vList2"/>
    <dgm:cxn modelId="{138A274B-4DD9-489D-80C5-C9D71DD0CA89}" type="presOf" srcId="{3F3CC983-B361-46F5-A4BD-7DDF4AB0A050}" destId="{CFC3F254-4D24-458C-91C2-021053709482}" srcOrd="0" destOrd="0" presId="urn:microsoft.com/office/officeart/2005/8/layout/vList2"/>
    <dgm:cxn modelId="{85DA8673-6D15-400E-9F30-4894057F727E}" srcId="{1D6D680C-990A-4C9A-A3B4-A1E8B97794F8}" destId="{B307B48A-5B41-4FAD-A973-447CCCD8EC60}" srcOrd="7" destOrd="0" parTransId="{72442730-1C8E-488A-B98E-B439CDC75EA3}" sibTransId="{713FF894-751E-44FD-96CF-F152F5981466}"/>
    <dgm:cxn modelId="{FFC8767B-A61C-4064-8579-C0A6E30AC516}" type="presOf" srcId="{AC1497C3-BBD7-4E0D-9119-C7F610AD73D4}" destId="{13BB7BA0-72B2-48B5-A27F-2F750DA8590B}" srcOrd="0" destOrd="0" presId="urn:microsoft.com/office/officeart/2005/8/layout/vList2"/>
    <dgm:cxn modelId="{D2C6D38D-6EA8-4B9E-BCEA-06E12EBB56EF}" srcId="{1D6D680C-990A-4C9A-A3B4-A1E8B97794F8}" destId="{C3F90A18-6551-4523-9684-265F55EFA7D2}" srcOrd="2" destOrd="0" parTransId="{28F31BCE-33C1-410B-8952-9AE821FDD694}" sibTransId="{BED166E7-5F67-424E-83CD-68971008E932}"/>
    <dgm:cxn modelId="{25BA8A94-73F2-4C30-AD8E-2FD5C37A02F2}" type="presOf" srcId="{C3F90A18-6551-4523-9684-265F55EFA7D2}" destId="{2B90894A-0AC7-481A-A43F-EE821103D7B4}" srcOrd="0" destOrd="0" presId="urn:microsoft.com/office/officeart/2005/8/layout/vList2"/>
    <dgm:cxn modelId="{C43AFE98-43B3-4155-B30E-F02E71FC68CC}" srcId="{1D6D680C-990A-4C9A-A3B4-A1E8B97794F8}" destId="{C9E9987A-FE52-4C91-8EB1-B19E16211C57}" srcOrd="4" destOrd="0" parTransId="{53018FD7-8EC0-4195-83D4-3C43C75192F3}" sibTransId="{5E23874B-66CC-45C7-9E8C-6DE26D0B211F}"/>
    <dgm:cxn modelId="{D7A7B3AA-9336-4EBF-8EAF-5919C6D86C62}" srcId="{1D6D680C-990A-4C9A-A3B4-A1E8B97794F8}" destId="{F9C6F973-4900-49CE-965E-D24F1D6700CF}" srcOrd="6" destOrd="0" parTransId="{5A6E3C6F-D15C-48CF-BC89-CD02EF8DCA45}" sibTransId="{98F27DAC-14F2-4C34-80BC-A196B738A922}"/>
    <dgm:cxn modelId="{515714B1-B2A9-4276-BDA4-DD82E366DEC3}" srcId="{1D6D680C-990A-4C9A-A3B4-A1E8B97794F8}" destId="{AC1497C3-BBD7-4E0D-9119-C7F610AD73D4}" srcOrd="5" destOrd="0" parTransId="{F373F4CB-075C-48C8-8586-19D7F18DECAB}" sibTransId="{49B91447-04A7-4A3C-A733-D90522B319D0}"/>
    <dgm:cxn modelId="{A7EEEFBD-04D0-4A96-81A7-72344DE2BB88}" type="presOf" srcId="{F6D5E050-9BEF-40FE-8537-7AE197EB6CE8}" destId="{EE7972E5-6825-4263-9D66-925D1C220004}" srcOrd="0" destOrd="0" presId="urn:microsoft.com/office/officeart/2005/8/layout/vList2"/>
    <dgm:cxn modelId="{59A03FC5-B112-49AA-B862-B393F604587E}" srcId="{1D6D680C-990A-4C9A-A3B4-A1E8B97794F8}" destId="{3F3CC983-B361-46F5-A4BD-7DDF4AB0A050}" srcOrd="3" destOrd="0" parTransId="{99C5B402-E53C-4D84-8F5E-1D7421F1B9A8}" sibTransId="{3ED2B62C-A6BB-4D8A-B9A0-B2E7BB86D559}"/>
    <dgm:cxn modelId="{D54860D5-9979-4E36-A313-78632D95C5D7}" type="presOf" srcId="{C9E9987A-FE52-4C91-8EB1-B19E16211C57}" destId="{2ECEE2D4-90A2-4D36-93E6-AE54C0AE11CD}" srcOrd="0" destOrd="0" presId="urn:microsoft.com/office/officeart/2005/8/layout/vList2"/>
    <dgm:cxn modelId="{5B50C8D7-EF17-4869-9ED7-984FB2B656A7}" srcId="{1D6D680C-990A-4C9A-A3B4-A1E8B97794F8}" destId="{B8B3467C-9905-4916-9509-EFC95835A915}" srcOrd="1" destOrd="0" parTransId="{C83D531E-DC76-487A-98CF-1BCD1E0E094B}" sibTransId="{88A1A88A-8483-45A9-B20F-644B8E1E1C33}"/>
    <dgm:cxn modelId="{3C298829-FCD2-4758-8258-3E5C2918781B}" type="presParOf" srcId="{3AA3A885-4B80-43A1-8E1E-FC08EA4BE797}" destId="{EE7972E5-6825-4263-9D66-925D1C220004}" srcOrd="0" destOrd="0" presId="urn:microsoft.com/office/officeart/2005/8/layout/vList2"/>
    <dgm:cxn modelId="{25A381AD-29C5-4815-8559-5870ABB63DA8}" type="presParOf" srcId="{3AA3A885-4B80-43A1-8E1E-FC08EA4BE797}" destId="{5DA77629-C2DB-4CC6-986E-2A646EAACF25}" srcOrd="1" destOrd="0" presId="urn:microsoft.com/office/officeart/2005/8/layout/vList2"/>
    <dgm:cxn modelId="{079CC156-2C2D-4B1B-B97D-163135F82644}" type="presParOf" srcId="{3AA3A885-4B80-43A1-8E1E-FC08EA4BE797}" destId="{CDADD7EC-BDA6-42B1-8E0A-25A9619B30A4}" srcOrd="2" destOrd="0" presId="urn:microsoft.com/office/officeart/2005/8/layout/vList2"/>
    <dgm:cxn modelId="{8E97B08B-33CE-4710-9AEF-FB15FA5454E5}" type="presParOf" srcId="{3AA3A885-4B80-43A1-8E1E-FC08EA4BE797}" destId="{F0BA1F6F-9B07-4514-81AF-B32EFCEC9FA7}" srcOrd="3" destOrd="0" presId="urn:microsoft.com/office/officeart/2005/8/layout/vList2"/>
    <dgm:cxn modelId="{C777E128-913B-42AA-B611-8327F2120077}" type="presParOf" srcId="{3AA3A885-4B80-43A1-8E1E-FC08EA4BE797}" destId="{2B90894A-0AC7-481A-A43F-EE821103D7B4}" srcOrd="4" destOrd="0" presId="urn:microsoft.com/office/officeart/2005/8/layout/vList2"/>
    <dgm:cxn modelId="{742EACB1-3AF9-4B2D-B072-B8F024DF2AA9}" type="presParOf" srcId="{3AA3A885-4B80-43A1-8E1E-FC08EA4BE797}" destId="{5D1368F6-8878-4036-AD92-2CE05D227ABD}" srcOrd="5" destOrd="0" presId="urn:microsoft.com/office/officeart/2005/8/layout/vList2"/>
    <dgm:cxn modelId="{524C64B4-5345-41C7-84A1-80E6B6853B05}" type="presParOf" srcId="{3AA3A885-4B80-43A1-8E1E-FC08EA4BE797}" destId="{CFC3F254-4D24-458C-91C2-021053709482}" srcOrd="6" destOrd="0" presId="urn:microsoft.com/office/officeart/2005/8/layout/vList2"/>
    <dgm:cxn modelId="{059979A2-C0A9-4311-B5FA-8CCBF5D8FA42}" type="presParOf" srcId="{3AA3A885-4B80-43A1-8E1E-FC08EA4BE797}" destId="{FD653305-6701-4B6A-A07B-1433CBD01122}" srcOrd="7" destOrd="0" presId="urn:microsoft.com/office/officeart/2005/8/layout/vList2"/>
    <dgm:cxn modelId="{A09E2B6E-238E-456B-BD85-5E35D6D85D6F}" type="presParOf" srcId="{3AA3A885-4B80-43A1-8E1E-FC08EA4BE797}" destId="{2ECEE2D4-90A2-4D36-93E6-AE54C0AE11CD}" srcOrd="8" destOrd="0" presId="urn:microsoft.com/office/officeart/2005/8/layout/vList2"/>
    <dgm:cxn modelId="{77CA0A1F-F8BC-4AF7-B402-98D45F2E6669}" type="presParOf" srcId="{3AA3A885-4B80-43A1-8E1E-FC08EA4BE797}" destId="{B8A1DC03-03AB-4E87-AE39-375EFF6AD320}" srcOrd="9" destOrd="0" presId="urn:microsoft.com/office/officeart/2005/8/layout/vList2"/>
    <dgm:cxn modelId="{DB951E3F-9074-4780-8AE0-9845A8941512}" type="presParOf" srcId="{3AA3A885-4B80-43A1-8E1E-FC08EA4BE797}" destId="{13BB7BA0-72B2-48B5-A27F-2F750DA8590B}" srcOrd="10" destOrd="0" presId="urn:microsoft.com/office/officeart/2005/8/layout/vList2"/>
    <dgm:cxn modelId="{012BC091-7C99-4DD8-9499-2C1705D9390A}" type="presParOf" srcId="{3AA3A885-4B80-43A1-8E1E-FC08EA4BE797}" destId="{3AC80662-93A5-4363-B051-3F937727A216}" srcOrd="11" destOrd="0" presId="urn:microsoft.com/office/officeart/2005/8/layout/vList2"/>
    <dgm:cxn modelId="{876C7C59-078C-49E1-B4C2-D38D92D531CD}" type="presParOf" srcId="{3AA3A885-4B80-43A1-8E1E-FC08EA4BE797}" destId="{5A7277FA-87DF-42C6-B5B3-7AC1C7E01FB4}" srcOrd="12" destOrd="0" presId="urn:microsoft.com/office/officeart/2005/8/layout/vList2"/>
    <dgm:cxn modelId="{4B17DDEF-52BF-4A81-9960-0DF84C97784D}" type="presParOf" srcId="{3AA3A885-4B80-43A1-8E1E-FC08EA4BE797}" destId="{5D7A3F73-919B-43DF-AEAB-4335EBA13FAB}" srcOrd="13" destOrd="0" presId="urn:microsoft.com/office/officeart/2005/8/layout/vList2"/>
    <dgm:cxn modelId="{040CAA5F-9AB1-4356-BA9F-CFF264E640EA}" type="presParOf" srcId="{3AA3A885-4B80-43A1-8E1E-FC08EA4BE797}" destId="{17C2720F-5082-4328-AA6B-8F777AAE91F8}"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66AF31F-5112-4D6C-A256-CDF880D93628}" type="doc">
      <dgm:prSet loTypeId="urn:microsoft.com/office/officeart/2005/8/layout/vProcess5" loCatId="process" qsTypeId="urn:microsoft.com/office/officeart/2005/8/quickstyle/simple4" qsCatId="simple" csTypeId="urn:microsoft.com/office/officeart/2005/8/colors/colorful2" csCatId="colorful"/>
      <dgm:spPr/>
      <dgm:t>
        <a:bodyPr/>
        <a:lstStyle/>
        <a:p>
          <a:endParaRPr lang="en-US"/>
        </a:p>
      </dgm:t>
    </dgm:pt>
    <dgm:pt modelId="{A3BDDBE8-BEA8-40F5-93CB-F4E105533E01}">
      <dgm:prSet/>
      <dgm:spPr/>
      <dgm:t>
        <a:bodyPr/>
        <a:lstStyle/>
        <a:p>
          <a:r>
            <a:rPr lang="en-US"/>
            <a:t>OASIS.org.pk</a:t>
          </a:r>
        </a:p>
      </dgm:t>
    </dgm:pt>
    <dgm:pt modelId="{56120FBB-8BA8-455D-9E2E-765220B2B4BF}" type="parTrans" cxnId="{2FBDFE76-3E6D-4301-A7D3-99934B98F974}">
      <dgm:prSet/>
      <dgm:spPr/>
      <dgm:t>
        <a:bodyPr/>
        <a:lstStyle/>
        <a:p>
          <a:endParaRPr lang="en-US"/>
        </a:p>
      </dgm:t>
    </dgm:pt>
    <dgm:pt modelId="{B0DF3731-7A9D-404B-AA94-F4C4BFDB640E}" type="sibTrans" cxnId="{2FBDFE76-3E6D-4301-A7D3-99934B98F974}">
      <dgm:prSet/>
      <dgm:spPr/>
      <dgm:t>
        <a:bodyPr/>
        <a:lstStyle/>
        <a:p>
          <a:endParaRPr lang="en-US"/>
        </a:p>
      </dgm:t>
    </dgm:pt>
    <dgm:pt modelId="{DC6CCBF9-5E04-4B91-8CEF-E79D1C881725}">
      <dgm:prSet/>
      <dgm:spPr/>
      <dgm:t>
        <a:bodyPr/>
        <a:lstStyle/>
        <a:p>
          <a:r>
            <a:rPr lang="en-US"/>
            <a:t>Autismpak.com</a:t>
          </a:r>
        </a:p>
      </dgm:t>
    </dgm:pt>
    <dgm:pt modelId="{E3BD17AD-173F-4774-9466-F33748AAFAD7}" type="parTrans" cxnId="{E55ACD17-645F-4CC4-9EB0-15CC92431019}">
      <dgm:prSet/>
      <dgm:spPr/>
      <dgm:t>
        <a:bodyPr/>
        <a:lstStyle/>
        <a:p>
          <a:endParaRPr lang="en-US"/>
        </a:p>
      </dgm:t>
    </dgm:pt>
    <dgm:pt modelId="{7BCBBF74-480A-4CBF-9AA6-30F55E6F41B5}" type="sibTrans" cxnId="{E55ACD17-645F-4CC4-9EB0-15CC92431019}">
      <dgm:prSet/>
      <dgm:spPr/>
      <dgm:t>
        <a:bodyPr/>
        <a:lstStyle/>
        <a:p>
          <a:endParaRPr lang="en-US"/>
        </a:p>
      </dgm:t>
    </dgm:pt>
    <dgm:pt modelId="{BC186AEC-615B-4F75-88CA-143A000CE22B}">
      <dgm:prSet/>
      <dgm:spPr/>
      <dgm:t>
        <a:bodyPr/>
        <a:lstStyle/>
        <a:p>
          <a:r>
            <a:rPr lang="en-US"/>
            <a:t>ARCL.org.pk</a:t>
          </a:r>
        </a:p>
      </dgm:t>
    </dgm:pt>
    <dgm:pt modelId="{1CBE9CA6-1F3F-47B9-8C88-0DE7E19544EA}" type="parTrans" cxnId="{56F32A67-3016-4026-93AD-9139ACE723F4}">
      <dgm:prSet/>
      <dgm:spPr/>
      <dgm:t>
        <a:bodyPr/>
        <a:lstStyle/>
        <a:p>
          <a:endParaRPr lang="en-US"/>
        </a:p>
      </dgm:t>
    </dgm:pt>
    <dgm:pt modelId="{FA6FB306-E33F-47EB-8038-E425A6B9847E}" type="sibTrans" cxnId="{56F32A67-3016-4026-93AD-9139ACE723F4}">
      <dgm:prSet/>
      <dgm:spPr/>
      <dgm:t>
        <a:bodyPr/>
        <a:lstStyle/>
        <a:p>
          <a:endParaRPr lang="en-US"/>
        </a:p>
      </dgm:t>
    </dgm:pt>
    <dgm:pt modelId="{E3D4648E-B1E3-4713-8B54-16A687A5909F}">
      <dgm:prSet/>
      <dgm:spPr/>
      <dgm:t>
        <a:bodyPr/>
        <a:lstStyle/>
        <a:p>
          <a:r>
            <a:rPr lang="en-US"/>
            <a:t>Elemy</a:t>
          </a:r>
        </a:p>
      </dgm:t>
    </dgm:pt>
    <dgm:pt modelId="{A53B71E2-2196-44A3-BA35-8A4155A91918}" type="parTrans" cxnId="{3D50810C-931E-4BF3-82D3-A4279B3C7DF6}">
      <dgm:prSet/>
      <dgm:spPr/>
      <dgm:t>
        <a:bodyPr/>
        <a:lstStyle/>
        <a:p>
          <a:endParaRPr lang="en-US"/>
        </a:p>
      </dgm:t>
    </dgm:pt>
    <dgm:pt modelId="{2C311BDF-1A68-4EA0-A490-7F84CD4C8F1A}" type="sibTrans" cxnId="{3D50810C-931E-4BF3-82D3-A4279B3C7DF6}">
      <dgm:prSet/>
      <dgm:spPr/>
      <dgm:t>
        <a:bodyPr/>
        <a:lstStyle/>
        <a:p>
          <a:endParaRPr lang="en-US"/>
        </a:p>
      </dgm:t>
    </dgm:pt>
    <dgm:pt modelId="{9583A97F-2833-4671-88C3-B6F122D5DFFD}">
      <dgm:prSet/>
      <dgm:spPr/>
      <dgm:t>
        <a:bodyPr/>
        <a:lstStyle/>
        <a:p>
          <a:r>
            <a:rPr lang="en-US"/>
            <a:t>kingsinterhigh.co.uk</a:t>
          </a:r>
        </a:p>
      </dgm:t>
    </dgm:pt>
    <dgm:pt modelId="{E501E346-42A8-41F2-8299-660F69ED1AE1}" type="parTrans" cxnId="{CBB9E09B-FAF5-45EE-A109-696B5DCBD9F3}">
      <dgm:prSet/>
      <dgm:spPr/>
      <dgm:t>
        <a:bodyPr/>
        <a:lstStyle/>
        <a:p>
          <a:endParaRPr lang="en-US"/>
        </a:p>
      </dgm:t>
    </dgm:pt>
    <dgm:pt modelId="{34090B3D-11E4-4F07-BDED-CF40A4504E3D}" type="sibTrans" cxnId="{CBB9E09B-FAF5-45EE-A109-696B5DCBD9F3}">
      <dgm:prSet/>
      <dgm:spPr/>
      <dgm:t>
        <a:bodyPr/>
        <a:lstStyle/>
        <a:p>
          <a:endParaRPr lang="en-US"/>
        </a:p>
      </dgm:t>
    </dgm:pt>
    <dgm:pt modelId="{DB9BA767-742A-4E55-92A1-FA66E57AE55D}" type="pres">
      <dgm:prSet presAssocID="{666AF31F-5112-4D6C-A256-CDF880D93628}" presName="outerComposite" presStyleCnt="0">
        <dgm:presLayoutVars>
          <dgm:chMax val="5"/>
          <dgm:dir/>
          <dgm:resizeHandles val="exact"/>
        </dgm:presLayoutVars>
      </dgm:prSet>
      <dgm:spPr/>
    </dgm:pt>
    <dgm:pt modelId="{471E3B6E-0DA3-43BE-8B2B-FC6B375E1198}" type="pres">
      <dgm:prSet presAssocID="{666AF31F-5112-4D6C-A256-CDF880D93628}" presName="dummyMaxCanvas" presStyleCnt="0">
        <dgm:presLayoutVars/>
      </dgm:prSet>
      <dgm:spPr/>
    </dgm:pt>
    <dgm:pt modelId="{8517EB62-FBFA-4E8F-81A3-B7728FBCFBE6}" type="pres">
      <dgm:prSet presAssocID="{666AF31F-5112-4D6C-A256-CDF880D93628}" presName="FiveNodes_1" presStyleLbl="node1" presStyleIdx="0" presStyleCnt="5">
        <dgm:presLayoutVars>
          <dgm:bulletEnabled val="1"/>
        </dgm:presLayoutVars>
      </dgm:prSet>
      <dgm:spPr/>
    </dgm:pt>
    <dgm:pt modelId="{DD72A426-A5C5-43A2-A586-A61122C2B04D}" type="pres">
      <dgm:prSet presAssocID="{666AF31F-5112-4D6C-A256-CDF880D93628}" presName="FiveNodes_2" presStyleLbl="node1" presStyleIdx="1" presStyleCnt="5">
        <dgm:presLayoutVars>
          <dgm:bulletEnabled val="1"/>
        </dgm:presLayoutVars>
      </dgm:prSet>
      <dgm:spPr/>
    </dgm:pt>
    <dgm:pt modelId="{141624EF-7085-449F-A4E7-0FA1BF76C984}" type="pres">
      <dgm:prSet presAssocID="{666AF31F-5112-4D6C-A256-CDF880D93628}" presName="FiveNodes_3" presStyleLbl="node1" presStyleIdx="2" presStyleCnt="5">
        <dgm:presLayoutVars>
          <dgm:bulletEnabled val="1"/>
        </dgm:presLayoutVars>
      </dgm:prSet>
      <dgm:spPr/>
    </dgm:pt>
    <dgm:pt modelId="{F0A17E00-D367-4E09-A7C7-C7A1CC818126}" type="pres">
      <dgm:prSet presAssocID="{666AF31F-5112-4D6C-A256-CDF880D93628}" presName="FiveNodes_4" presStyleLbl="node1" presStyleIdx="3" presStyleCnt="5">
        <dgm:presLayoutVars>
          <dgm:bulletEnabled val="1"/>
        </dgm:presLayoutVars>
      </dgm:prSet>
      <dgm:spPr/>
    </dgm:pt>
    <dgm:pt modelId="{4DC08423-471E-4BC8-B0AC-353A60D28FD9}" type="pres">
      <dgm:prSet presAssocID="{666AF31F-5112-4D6C-A256-CDF880D93628}" presName="FiveNodes_5" presStyleLbl="node1" presStyleIdx="4" presStyleCnt="5">
        <dgm:presLayoutVars>
          <dgm:bulletEnabled val="1"/>
        </dgm:presLayoutVars>
      </dgm:prSet>
      <dgm:spPr/>
    </dgm:pt>
    <dgm:pt modelId="{7B064B6C-4F5E-41B1-985A-1126E3C98193}" type="pres">
      <dgm:prSet presAssocID="{666AF31F-5112-4D6C-A256-CDF880D93628}" presName="FiveConn_1-2" presStyleLbl="fgAccFollowNode1" presStyleIdx="0" presStyleCnt="4">
        <dgm:presLayoutVars>
          <dgm:bulletEnabled val="1"/>
        </dgm:presLayoutVars>
      </dgm:prSet>
      <dgm:spPr/>
    </dgm:pt>
    <dgm:pt modelId="{3DDDA3C9-481B-43ED-A878-CD8DAB05727C}" type="pres">
      <dgm:prSet presAssocID="{666AF31F-5112-4D6C-A256-CDF880D93628}" presName="FiveConn_2-3" presStyleLbl="fgAccFollowNode1" presStyleIdx="1" presStyleCnt="4">
        <dgm:presLayoutVars>
          <dgm:bulletEnabled val="1"/>
        </dgm:presLayoutVars>
      </dgm:prSet>
      <dgm:spPr/>
    </dgm:pt>
    <dgm:pt modelId="{EB6E929A-7685-45F0-BD91-871819C16D7D}" type="pres">
      <dgm:prSet presAssocID="{666AF31F-5112-4D6C-A256-CDF880D93628}" presName="FiveConn_3-4" presStyleLbl="fgAccFollowNode1" presStyleIdx="2" presStyleCnt="4">
        <dgm:presLayoutVars>
          <dgm:bulletEnabled val="1"/>
        </dgm:presLayoutVars>
      </dgm:prSet>
      <dgm:spPr/>
    </dgm:pt>
    <dgm:pt modelId="{DF4B9493-4540-47CA-A613-C959ADF6099D}" type="pres">
      <dgm:prSet presAssocID="{666AF31F-5112-4D6C-A256-CDF880D93628}" presName="FiveConn_4-5" presStyleLbl="fgAccFollowNode1" presStyleIdx="3" presStyleCnt="4">
        <dgm:presLayoutVars>
          <dgm:bulletEnabled val="1"/>
        </dgm:presLayoutVars>
      </dgm:prSet>
      <dgm:spPr/>
    </dgm:pt>
    <dgm:pt modelId="{0F460035-F074-4576-8664-9B0C03EAD637}" type="pres">
      <dgm:prSet presAssocID="{666AF31F-5112-4D6C-A256-CDF880D93628}" presName="FiveNodes_1_text" presStyleLbl="node1" presStyleIdx="4" presStyleCnt="5">
        <dgm:presLayoutVars>
          <dgm:bulletEnabled val="1"/>
        </dgm:presLayoutVars>
      </dgm:prSet>
      <dgm:spPr/>
    </dgm:pt>
    <dgm:pt modelId="{88C9BDE1-D593-4EF8-BCD7-8A664F37C319}" type="pres">
      <dgm:prSet presAssocID="{666AF31F-5112-4D6C-A256-CDF880D93628}" presName="FiveNodes_2_text" presStyleLbl="node1" presStyleIdx="4" presStyleCnt="5">
        <dgm:presLayoutVars>
          <dgm:bulletEnabled val="1"/>
        </dgm:presLayoutVars>
      </dgm:prSet>
      <dgm:spPr/>
    </dgm:pt>
    <dgm:pt modelId="{6608C4D1-5F66-49D3-8BF9-40745FD90A3C}" type="pres">
      <dgm:prSet presAssocID="{666AF31F-5112-4D6C-A256-CDF880D93628}" presName="FiveNodes_3_text" presStyleLbl="node1" presStyleIdx="4" presStyleCnt="5">
        <dgm:presLayoutVars>
          <dgm:bulletEnabled val="1"/>
        </dgm:presLayoutVars>
      </dgm:prSet>
      <dgm:spPr/>
    </dgm:pt>
    <dgm:pt modelId="{21A48944-05E4-4A9D-8CAF-3B92DEE9A7E1}" type="pres">
      <dgm:prSet presAssocID="{666AF31F-5112-4D6C-A256-CDF880D93628}" presName="FiveNodes_4_text" presStyleLbl="node1" presStyleIdx="4" presStyleCnt="5">
        <dgm:presLayoutVars>
          <dgm:bulletEnabled val="1"/>
        </dgm:presLayoutVars>
      </dgm:prSet>
      <dgm:spPr/>
    </dgm:pt>
    <dgm:pt modelId="{48ECFEB5-CE10-431F-A3CE-8D42F26B76FB}" type="pres">
      <dgm:prSet presAssocID="{666AF31F-5112-4D6C-A256-CDF880D93628}" presName="FiveNodes_5_text" presStyleLbl="node1" presStyleIdx="4" presStyleCnt="5">
        <dgm:presLayoutVars>
          <dgm:bulletEnabled val="1"/>
        </dgm:presLayoutVars>
      </dgm:prSet>
      <dgm:spPr/>
    </dgm:pt>
  </dgm:ptLst>
  <dgm:cxnLst>
    <dgm:cxn modelId="{31A6A408-02C9-4FBD-9F93-CE576B246536}" type="presOf" srcId="{BC186AEC-615B-4F75-88CA-143A000CE22B}" destId="{141624EF-7085-449F-A4E7-0FA1BF76C984}" srcOrd="0" destOrd="0" presId="urn:microsoft.com/office/officeart/2005/8/layout/vProcess5"/>
    <dgm:cxn modelId="{3D50810C-931E-4BF3-82D3-A4279B3C7DF6}" srcId="{666AF31F-5112-4D6C-A256-CDF880D93628}" destId="{E3D4648E-B1E3-4713-8B54-16A687A5909F}" srcOrd="3" destOrd="0" parTransId="{A53B71E2-2196-44A3-BA35-8A4155A91918}" sibTransId="{2C311BDF-1A68-4EA0-A490-7F84CD4C8F1A}"/>
    <dgm:cxn modelId="{E55ACD17-645F-4CC4-9EB0-15CC92431019}" srcId="{666AF31F-5112-4D6C-A256-CDF880D93628}" destId="{DC6CCBF9-5E04-4B91-8CEF-E79D1C881725}" srcOrd="1" destOrd="0" parTransId="{E3BD17AD-173F-4774-9466-F33748AAFAD7}" sibTransId="{7BCBBF74-480A-4CBF-9AA6-30F55E6F41B5}"/>
    <dgm:cxn modelId="{15C94823-BB0C-44B6-B4EB-C4EE7E8E5FF9}" type="presOf" srcId="{2C311BDF-1A68-4EA0-A490-7F84CD4C8F1A}" destId="{DF4B9493-4540-47CA-A613-C959ADF6099D}" srcOrd="0" destOrd="0" presId="urn:microsoft.com/office/officeart/2005/8/layout/vProcess5"/>
    <dgm:cxn modelId="{86663038-DF16-4754-AB77-62FE59C8BE04}" type="presOf" srcId="{7BCBBF74-480A-4CBF-9AA6-30F55E6F41B5}" destId="{3DDDA3C9-481B-43ED-A878-CD8DAB05727C}" srcOrd="0" destOrd="0" presId="urn:microsoft.com/office/officeart/2005/8/layout/vProcess5"/>
    <dgm:cxn modelId="{56F32A67-3016-4026-93AD-9139ACE723F4}" srcId="{666AF31F-5112-4D6C-A256-CDF880D93628}" destId="{BC186AEC-615B-4F75-88CA-143A000CE22B}" srcOrd="2" destOrd="0" parTransId="{1CBE9CA6-1F3F-47B9-8C88-0DE7E19544EA}" sibTransId="{FA6FB306-E33F-47EB-8038-E425A6B9847E}"/>
    <dgm:cxn modelId="{2FBDFE76-3E6D-4301-A7D3-99934B98F974}" srcId="{666AF31F-5112-4D6C-A256-CDF880D93628}" destId="{A3BDDBE8-BEA8-40F5-93CB-F4E105533E01}" srcOrd="0" destOrd="0" parTransId="{56120FBB-8BA8-455D-9E2E-765220B2B4BF}" sibTransId="{B0DF3731-7A9D-404B-AA94-F4C4BFDB640E}"/>
    <dgm:cxn modelId="{5DF66359-ADB0-4E99-AB2B-A2D62A9BFB0F}" type="presOf" srcId="{E3D4648E-B1E3-4713-8B54-16A687A5909F}" destId="{F0A17E00-D367-4E09-A7C7-C7A1CC818126}" srcOrd="0" destOrd="0" presId="urn:microsoft.com/office/officeart/2005/8/layout/vProcess5"/>
    <dgm:cxn modelId="{8A4BA57B-AA3D-4DB3-9420-2A9902506AAA}" type="presOf" srcId="{B0DF3731-7A9D-404B-AA94-F4C4BFDB640E}" destId="{7B064B6C-4F5E-41B1-985A-1126E3C98193}" srcOrd="0" destOrd="0" presId="urn:microsoft.com/office/officeart/2005/8/layout/vProcess5"/>
    <dgm:cxn modelId="{0757D37F-7824-4BB3-980F-26C1F73038DD}" type="presOf" srcId="{E3D4648E-B1E3-4713-8B54-16A687A5909F}" destId="{21A48944-05E4-4A9D-8CAF-3B92DEE9A7E1}" srcOrd="1" destOrd="0" presId="urn:microsoft.com/office/officeart/2005/8/layout/vProcess5"/>
    <dgm:cxn modelId="{ABB6B788-54AD-4EFE-A327-C7724AF44455}" type="presOf" srcId="{BC186AEC-615B-4F75-88CA-143A000CE22B}" destId="{6608C4D1-5F66-49D3-8BF9-40745FD90A3C}" srcOrd="1" destOrd="0" presId="urn:microsoft.com/office/officeart/2005/8/layout/vProcess5"/>
    <dgm:cxn modelId="{6AF2DB8B-D6FF-4462-8DC9-98EE0B7730CD}" type="presOf" srcId="{9583A97F-2833-4671-88C3-B6F122D5DFFD}" destId="{48ECFEB5-CE10-431F-A3CE-8D42F26B76FB}" srcOrd="1" destOrd="0" presId="urn:microsoft.com/office/officeart/2005/8/layout/vProcess5"/>
    <dgm:cxn modelId="{410E2196-AA3C-4B3A-B436-08A0A4819E13}" type="presOf" srcId="{DC6CCBF9-5E04-4B91-8CEF-E79D1C881725}" destId="{DD72A426-A5C5-43A2-A586-A61122C2B04D}" srcOrd="0" destOrd="0" presId="urn:microsoft.com/office/officeart/2005/8/layout/vProcess5"/>
    <dgm:cxn modelId="{CBB9E09B-FAF5-45EE-A109-696B5DCBD9F3}" srcId="{666AF31F-5112-4D6C-A256-CDF880D93628}" destId="{9583A97F-2833-4671-88C3-B6F122D5DFFD}" srcOrd="4" destOrd="0" parTransId="{E501E346-42A8-41F2-8299-660F69ED1AE1}" sibTransId="{34090B3D-11E4-4F07-BDED-CF40A4504E3D}"/>
    <dgm:cxn modelId="{0F761AA2-8696-4238-A85A-DC15464555A3}" type="presOf" srcId="{666AF31F-5112-4D6C-A256-CDF880D93628}" destId="{DB9BA767-742A-4E55-92A1-FA66E57AE55D}" srcOrd="0" destOrd="0" presId="urn:microsoft.com/office/officeart/2005/8/layout/vProcess5"/>
    <dgm:cxn modelId="{747BB8BB-E994-4408-ADF0-B8A18FAB43D3}" type="presOf" srcId="{DC6CCBF9-5E04-4B91-8CEF-E79D1C881725}" destId="{88C9BDE1-D593-4EF8-BCD7-8A664F37C319}" srcOrd="1" destOrd="0" presId="urn:microsoft.com/office/officeart/2005/8/layout/vProcess5"/>
    <dgm:cxn modelId="{0BF9CDC2-0260-44B2-AC8B-196B4C1C433A}" type="presOf" srcId="{A3BDDBE8-BEA8-40F5-93CB-F4E105533E01}" destId="{8517EB62-FBFA-4E8F-81A3-B7728FBCFBE6}" srcOrd="0" destOrd="0" presId="urn:microsoft.com/office/officeart/2005/8/layout/vProcess5"/>
    <dgm:cxn modelId="{D62692C4-9E72-4A51-B333-D8FBA2804F32}" type="presOf" srcId="{FA6FB306-E33F-47EB-8038-E425A6B9847E}" destId="{EB6E929A-7685-45F0-BD91-871819C16D7D}" srcOrd="0" destOrd="0" presId="urn:microsoft.com/office/officeart/2005/8/layout/vProcess5"/>
    <dgm:cxn modelId="{C8F640C9-E7F9-45ED-B1C5-FF35B7AEC35C}" type="presOf" srcId="{9583A97F-2833-4671-88C3-B6F122D5DFFD}" destId="{4DC08423-471E-4BC8-B0AC-353A60D28FD9}" srcOrd="0" destOrd="0" presId="urn:microsoft.com/office/officeart/2005/8/layout/vProcess5"/>
    <dgm:cxn modelId="{A842CCF9-C5F6-41B4-BEBB-5922BD23F10F}" type="presOf" srcId="{A3BDDBE8-BEA8-40F5-93CB-F4E105533E01}" destId="{0F460035-F074-4576-8664-9B0C03EAD637}" srcOrd="1" destOrd="0" presId="urn:microsoft.com/office/officeart/2005/8/layout/vProcess5"/>
    <dgm:cxn modelId="{8370834E-BB9D-4CC3-A11A-E2F3E946E8D8}" type="presParOf" srcId="{DB9BA767-742A-4E55-92A1-FA66E57AE55D}" destId="{471E3B6E-0DA3-43BE-8B2B-FC6B375E1198}" srcOrd="0" destOrd="0" presId="urn:microsoft.com/office/officeart/2005/8/layout/vProcess5"/>
    <dgm:cxn modelId="{D346E15F-EA26-4102-AAC7-3D11AE9AE8DD}" type="presParOf" srcId="{DB9BA767-742A-4E55-92A1-FA66E57AE55D}" destId="{8517EB62-FBFA-4E8F-81A3-B7728FBCFBE6}" srcOrd="1" destOrd="0" presId="urn:microsoft.com/office/officeart/2005/8/layout/vProcess5"/>
    <dgm:cxn modelId="{D8FC5F1A-CE5E-4222-AF15-6BA85D43F524}" type="presParOf" srcId="{DB9BA767-742A-4E55-92A1-FA66E57AE55D}" destId="{DD72A426-A5C5-43A2-A586-A61122C2B04D}" srcOrd="2" destOrd="0" presId="urn:microsoft.com/office/officeart/2005/8/layout/vProcess5"/>
    <dgm:cxn modelId="{CE75D9E5-2758-47F3-8BF0-BE0B27F394B7}" type="presParOf" srcId="{DB9BA767-742A-4E55-92A1-FA66E57AE55D}" destId="{141624EF-7085-449F-A4E7-0FA1BF76C984}" srcOrd="3" destOrd="0" presId="urn:microsoft.com/office/officeart/2005/8/layout/vProcess5"/>
    <dgm:cxn modelId="{8B45386F-242E-4E1C-8D6F-36A699E479C1}" type="presParOf" srcId="{DB9BA767-742A-4E55-92A1-FA66E57AE55D}" destId="{F0A17E00-D367-4E09-A7C7-C7A1CC818126}" srcOrd="4" destOrd="0" presId="urn:microsoft.com/office/officeart/2005/8/layout/vProcess5"/>
    <dgm:cxn modelId="{6314A1B3-B50D-4556-9C38-6AADA615E7D0}" type="presParOf" srcId="{DB9BA767-742A-4E55-92A1-FA66E57AE55D}" destId="{4DC08423-471E-4BC8-B0AC-353A60D28FD9}" srcOrd="5" destOrd="0" presId="urn:microsoft.com/office/officeart/2005/8/layout/vProcess5"/>
    <dgm:cxn modelId="{75805036-F9C7-4553-B89E-6D4EB21A6287}" type="presParOf" srcId="{DB9BA767-742A-4E55-92A1-FA66E57AE55D}" destId="{7B064B6C-4F5E-41B1-985A-1126E3C98193}" srcOrd="6" destOrd="0" presId="urn:microsoft.com/office/officeart/2005/8/layout/vProcess5"/>
    <dgm:cxn modelId="{10FCDA94-7E44-4A1F-9504-5E3282178D52}" type="presParOf" srcId="{DB9BA767-742A-4E55-92A1-FA66E57AE55D}" destId="{3DDDA3C9-481B-43ED-A878-CD8DAB05727C}" srcOrd="7" destOrd="0" presId="urn:microsoft.com/office/officeart/2005/8/layout/vProcess5"/>
    <dgm:cxn modelId="{0F2E62E4-B80B-4623-B819-3D87F730F2D3}" type="presParOf" srcId="{DB9BA767-742A-4E55-92A1-FA66E57AE55D}" destId="{EB6E929A-7685-45F0-BD91-871819C16D7D}" srcOrd="8" destOrd="0" presId="urn:microsoft.com/office/officeart/2005/8/layout/vProcess5"/>
    <dgm:cxn modelId="{CFB9349E-28E3-484C-B0AE-3AD95C567E4C}" type="presParOf" srcId="{DB9BA767-742A-4E55-92A1-FA66E57AE55D}" destId="{DF4B9493-4540-47CA-A613-C959ADF6099D}" srcOrd="9" destOrd="0" presId="urn:microsoft.com/office/officeart/2005/8/layout/vProcess5"/>
    <dgm:cxn modelId="{C1BC08CB-09B8-41E0-8C34-40ACA480F7B3}" type="presParOf" srcId="{DB9BA767-742A-4E55-92A1-FA66E57AE55D}" destId="{0F460035-F074-4576-8664-9B0C03EAD637}" srcOrd="10" destOrd="0" presId="urn:microsoft.com/office/officeart/2005/8/layout/vProcess5"/>
    <dgm:cxn modelId="{4AC6C905-483F-4E5D-95BA-44042D5451D2}" type="presParOf" srcId="{DB9BA767-742A-4E55-92A1-FA66E57AE55D}" destId="{88C9BDE1-D593-4EF8-BCD7-8A664F37C319}" srcOrd="11" destOrd="0" presId="urn:microsoft.com/office/officeart/2005/8/layout/vProcess5"/>
    <dgm:cxn modelId="{AB9C9A22-BB80-498E-A261-7E29A4D16FBB}" type="presParOf" srcId="{DB9BA767-742A-4E55-92A1-FA66E57AE55D}" destId="{6608C4D1-5F66-49D3-8BF9-40745FD90A3C}" srcOrd="12" destOrd="0" presId="urn:microsoft.com/office/officeart/2005/8/layout/vProcess5"/>
    <dgm:cxn modelId="{C5C3FFBD-0880-472B-B4CA-237A77DF1EE7}" type="presParOf" srcId="{DB9BA767-742A-4E55-92A1-FA66E57AE55D}" destId="{21A48944-05E4-4A9D-8CAF-3B92DEE9A7E1}" srcOrd="13" destOrd="0" presId="urn:microsoft.com/office/officeart/2005/8/layout/vProcess5"/>
    <dgm:cxn modelId="{DB338829-FA9A-4C61-B516-744D3A208937}" type="presParOf" srcId="{DB9BA767-742A-4E55-92A1-FA66E57AE55D}" destId="{48ECFEB5-CE10-431F-A3CE-8D42F26B76FB}" srcOrd="14" destOrd="0" presId="urn:microsoft.com/office/officeart/2005/8/layout/vProcess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4D0B39C-1883-4375-ACE9-50310D54098E}"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2173D51B-AE48-4B88-9207-1C17BF174DC7}">
      <dgm:prSet/>
      <dgm:spPr/>
      <dgm:t>
        <a:bodyPr/>
        <a:lstStyle/>
        <a:p>
          <a:r>
            <a:rPr lang="en-US" dirty="0"/>
            <a:t>Fee vouchers module will be added</a:t>
          </a:r>
        </a:p>
      </dgm:t>
    </dgm:pt>
    <dgm:pt modelId="{A982EAD0-E28A-4CC7-BFB1-762C698328B3}" type="parTrans" cxnId="{F23EB26E-71F8-4BE1-A730-160F09506557}">
      <dgm:prSet/>
      <dgm:spPr/>
      <dgm:t>
        <a:bodyPr/>
        <a:lstStyle/>
        <a:p>
          <a:endParaRPr lang="en-US"/>
        </a:p>
      </dgm:t>
    </dgm:pt>
    <dgm:pt modelId="{415019FD-9E44-48DF-9F68-E262D4DE9740}" type="sibTrans" cxnId="{F23EB26E-71F8-4BE1-A730-160F09506557}">
      <dgm:prSet/>
      <dgm:spPr/>
      <dgm:t>
        <a:bodyPr/>
        <a:lstStyle/>
        <a:p>
          <a:endParaRPr lang="en-US"/>
        </a:p>
      </dgm:t>
    </dgm:pt>
    <dgm:pt modelId="{85D8CBEA-7D74-4EBF-B4AC-CB914F769E69}">
      <dgm:prSet/>
      <dgm:spPr/>
      <dgm:t>
        <a:bodyPr/>
        <a:lstStyle/>
        <a:p>
          <a:r>
            <a:rPr lang="en-US"/>
            <a:t>Online fee submission</a:t>
          </a:r>
        </a:p>
      </dgm:t>
    </dgm:pt>
    <dgm:pt modelId="{ADCC9960-AE96-4333-A27A-915FF964B542}" type="parTrans" cxnId="{7B66FFDF-1D8B-4BA7-BEDF-A5638742FF1F}">
      <dgm:prSet/>
      <dgm:spPr/>
      <dgm:t>
        <a:bodyPr/>
        <a:lstStyle/>
        <a:p>
          <a:endParaRPr lang="en-US"/>
        </a:p>
      </dgm:t>
    </dgm:pt>
    <dgm:pt modelId="{79AD1C8B-F5BE-4853-9DDF-4F858E2D58B0}" type="sibTrans" cxnId="{7B66FFDF-1D8B-4BA7-BEDF-A5638742FF1F}">
      <dgm:prSet/>
      <dgm:spPr/>
      <dgm:t>
        <a:bodyPr/>
        <a:lstStyle/>
        <a:p>
          <a:endParaRPr lang="en-US"/>
        </a:p>
      </dgm:t>
    </dgm:pt>
    <dgm:pt modelId="{43E2173B-9DDA-4707-8817-50AE916802BD}">
      <dgm:prSet/>
      <dgm:spPr/>
      <dgm:t>
        <a:bodyPr/>
        <a:lstStyle/>
        <a:p>
          <a:r>
            <a:rPr lang="en-US"/>
            <a:t>Notification feature for fee with due date</a:t>
          </a:r>
        </a:p>
      </dgm:t>
    </dgm:pt>
    <dgm:pt modelId="{A0B583E6-F194-44FB-81A1-F067484AAD6C}" type="parTrans" cxnId="{EB543113-EFB6-44B2-B961-BFF3962CB9EF}">
      <dgm:prSet/>
      <dgm:spPr/>
      <dgm:t>
        <a:bodyPr/>
        <a:lstStyle/>
        <a:p>
          <a:endParaRPr lang="en-US"/>
        </a:p>
      </dgm:t>
    </dgm:pt>
    <dgm:pt modelId="{3D4DD50F-BF12-4396-AAB3-DD713FC9E6F5}" type="sibTrans" cxnId="{EB543113-EFB6-44B2-B961-BFF3962CB9EF}">
      <dgm:prSet/>
      <dgm:spPr/>
      <dgm:t>
        <a:bodyPr/>
        <a:lstStyle/>
        <a:p>
          <a:endParaRPr lang="en-US"/>
        </a:p>
      </dgm:t>
    </dgm:pt>
    <dgm:pt modelId="{F25C6C65-B0AE-4C78-A02B-B785373B6CF0}">
      <dgm:prSet/>
      <dgm:spPr/>
      <dgm:t>
        <a:bodyPr/>
        <a:lstStyle/>
        <a:p>
          <a:r>
            <a:rPr lang="en-US"/>
            <a:t>Web based admin portal</a:t>
          </a:r>
        </a:p>
      </dgm:t>
    </dgm:pt>
    <dgm:pt modelId="{B1F3EBA6-CF38-48E0-A61F-FFA82DE283EB}" type="parTrans" cxnId="{625E47BD-2E70-4093-A577-1B3E78CE3B85}">
      <dgm:prSet/>
      <dgm:spPr/>
      <dgm:t>
        <a:bodyPr/>
        <a:lstStyle/>
        <a:p>
          <a:endParaRPr lang="en-US"/>
        </a:p>
      </dgm:t>
    </dgm:pt>
    <dgm:pt modelId="{94AC9257-1640-4DFA-A99F-C5F2262506D5}" type="sibTrans" cxnId="{625E47BD-2E70-4093-A577-1B3E78CE3B85}">
      <dgm:prSet/>
      <dgm:spPr/>
      <dgm:t>
        <a:bodyPr/>
        <a:lstStyle/>
        <a:p>
          <a:endParaRPr lang="en-US"/>
        </a:p>
      </dgm:t>
    </dgm:pt>
    <dgm:pt modelId="{F5ED4993-B643-4A7E-A9FC-6B2620C2C1BF}">
      <dgm:prSet/>
      <dgm:spPr/>
      <dgm:t>
        <a:bodyPr/>
        <a:lstStyle/>
        <a:p>
          <a:r>
            <a:rPr lang="en-US"/>
            <a:t>Module in which admin take review from parents</a:t>
          </a:r>
        </a:p>
      </dgm:t>
    </dgm:pt>
    <dgm:pt modelId="{5BC2C3FF-C8FD-426F-9B22-B4136E708455}" type="parTrans" cxnId="{5884AB55-F3B2-4479-8D26-36F5EAFCF6E4}">
      <dgm:prSet/>
      <dgm:spPr/>
      <dgm:t>
        <a:bodyPr/>
        <a:lstStyle/>
        <a:p>
          <a:endParaRPr lang="en-US"/>
        </a:p>
      </dgm:t>
    </dgm:pt>
    <dgm:pt modelId="{565B5328-784C-40D8-B8BF-70A8AD0AADDE}" type="sibTrans" cxnId="{5884AB55-F3B2-4479-8D26-36F5EAFCF6E4}">
      <dgm:prSet/>
      <dgm:spPr/>
      <dgm:t>
        <a:bodyPr/>
        <a:lstStyle/>
        <a:p>
          <a:endParaRPr lang="en-US"/>
        </a:p>
      </dgm:t>
    </dgm:pt>
    <dgm:pt modelId="{AB67011A-FDD1-4EE8-A684-5F45401E57E1}" type="pres">
      <dgm:prSet presAssocID="{E4D0B39C-1883-4375-ACE9-50310D54098E}" presName="root" presStyleCnt="0">
        <dgm:presLayoutVars>
          <dgm:dir/>
          <dgm:resizeHandles val="exact"/>
        </dgm:presLayoutVars>
      </dgm:prSet>
      <dgm:spPr/>
    </dgm:pt>
    <dgm:pt modelId="{26F100F0-4D30-46FA-976F-4533DEF61610}" type="pres">
      <dgm:prSet presAssocID="{2173D51B-AE48-4B88-9207-1C17BF174DC7}" presName="compNode" presStyleCnt="0"/>
      <dgm:spPr/>
    </dgm:pt>
    <dgm:pt modelId="{C8355DCB-4CFC-4D27-AF7F-D9CB63090AFB}" type="pres">
      <dgm:prSet presAssocID="{2173D51B-AE48-4B88-9207-1C17BF174DC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ey"/>
        </a:ext>
      </dgm:extLst>
    </dgm:pt>
    <dgm:pt modelId="{C9406132-0D40-4F0B-9D93-AC749D7A1FA2}" type="pres">
      <dgm:prSet presAssocID="{2173D51B-AE48-4B88-9207-1C17BF174DC7}" presName="spaceRect" presStyleCnt="0"/>
      <dgm:spPr/>
    </dgm:pt>
    <dgm:pt modelId="{8CF0FCA1-0668-4380-9BA8-3A811A6C3A3A}" type="pres">
      <dgm:prSet presAssocID="{2173D51B-AE48-4B88-9207-1C17BF174DC7}" presName="textRect" presStyleLbl="revTx" presStyleIdx="0" presStyleCnt="5">
        <dgm:presLayoutVars>
          <dgm:chMax val="1"/>
          <dgm:chPref val="1"/>
        </dgm:presLayoutVars>
      </dgm:prSet>
      <dgm:spPr/>
    </dgm:pt>
    <dgm:pt modelId="{BE9AACD6-6BE4-4546-8299-E78E6ABD7F18}" type="pres">
      <dgm:prSet presAssocID="{415019FD-9E44-48DF-9F68-E262D4DE9740}" presName="sibTrans" presStyleCnt="0"/>
      <dgm:spPr/>
    </dgm:pt>
    <dgm:pt modelId="{00BF637C-1B8C-4B37-BFDE-B88DA054CC38}" type="pres">
      <dgm:prSet presAssocID="{85D8CBEA-7D74-4EBF-B4AC-CB914F769E69}" presName="compNode" presStyleCnt="0"/>
      <dgm:spPr/>
    </dgm:pt>
    <dgm:pt modelId="{08E58A22-0DD1-4700-98A0-5E069CB9FA0E}" type="pres">
      <dgm:prSet presAssocID="{85D8CBEA-7D74-4EBF-B4AC-CB914F769E6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aptop"/>
        </a:ext>
      </dgm:extLst>
    </dgm:pt>
    <dgm:pt modelId="{C0F93A8D-1460-4CEB-9511-C4312C5CDB61}" type="pres">
      <dgm:prSet presAssocID="{85D8CBEA-7D74-4EBF-B4AC-CB914F769E69}" presName="spaceRect" presStyleCnt="0"/>
      <dgm:spPr/>
    </dgm:pt>
    <dgm:pt modelId="{205C8924-63EF-47B9-B57D-6789744B29DE}" type="pres">
      <dgm:prSet presAssocID="{85D8CBEA-7D74-4EBF-B4AC-CB914F769E69}" presName="textRect" presStyleLbl="revTx" presStyleIdx="1" presStyleCnt="5">
        <dgm:presLayoutVars>
          <dgm:chMax val="1"/>
          <dgm:chPref val="1"/>
        </dgm:presLayoutVars>
      </dgm:prSet>
      <dgm:spPr/>
    </dgm:pt>
    <dgm:pt modelId="{DBFAC759-6587-4436-AD26-59AC35932A38}" type="pres">
      <dgm:prSet presAssocID="{79AD1C8B-F5BE-4853-9DDF-4F858E2D58B0}" presName="sibTrans" presStyleCnt="0"/>
      <dgm:spPr/>
    </dgm:pt>
    <dgm:pt modelId="{4A8DB5EE-6328-478B-A09C-0250E01FCD3C}" type="pres">
      <dgm:prSet presAssocID="{43E2173B-9DDA-4707-8817-50AE916802BD}" presName="compNode" presStyleCnt="0"/>
      <dgm:spPr/>
    </dgm:pt>
    <dgm:pt modelId="{6F59C610-0A5F-4A6B-AA34-DACE09F55B73}" type="pres">
      <dgm:prSet presAssocID="{43E2173B-9DDA-4707-8817-50AE916802B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D22EEDD8-BF45-4857-82AC-A400452683EB}" type="pres">
      <dgm:prSet presAssocID="{43E2173B-9DDA-4707-8817-50AE916802BD}" presName="spaceRect" presStyleCnt="0"/>
      <dgm:spPr/>
    </dgm:pt>
    <dgm:pt modelId="{2EAB4040-76B1-4E12-BD08-0FA32E41827B}" type="pres">
      <dgm:prSet presAssocID="{43E2173B-9DDA-4707-8817-50AE916802BD}" presName="textRect" presStyleLbl="revTx" presStyleIdx="2" presStyleCnt="5">
        <dgm:presLayoutVars>
          <dgm:chMax val="1"/>
          <dgm:chPref val="1"/>
        </dgm:presLayoutVars>
      </dgm:prSet>
      <dgm:spPr/>
    </dgm:pt>
    <dgm:pt modelId="{04754E06-FAAD-4FB2-9F5B-49582F26D35D}" type="pres">
      <dgm:prSet presAssocID="{3D4DD50F-BF12-4396-AAB3-DD713FC9E6F5}" presName="sibTrans" presStyleCnt="0"/>
      <dgm:spPr/>
    </dgm:pt>
    <dgm:pt modelId="{2A5C7134-F08E-4D75-89CC-168D96A421A9}" type="pres">
      <dgm:prSet presAssocID="{F25C6C65-B0AE-4C78-A02B-B785373B6CF0}" presName="compNode" presStyleCnt="0"/>
      <dgm:spPr/>
    </dgm:pt>
    <dgm:pt modelId="{7648B19F-B027-4E08-8518-47329AA7ABD6}" type="pres">
      <dgm:prSet presAssocID="{F25C6C65-B0AE-4C78-A02B-B785373B6CF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onitor"/>
        </a:ext>
      </dgm:extLst>
    </dgm:pt>
    <dgm:pt modelId="{523FAD9D-C0E0-4F5D-8325-A43BB742CAD5}" type="pres">
      <dgm:prSet presAssocID="{F25C6C65-B0AE-4C78-A02B-B785373B6CF0}" presName="spaceRect" presStyleCnt="0"/>
      <dgm:spPr/>
    </dgm:pt>
    <dgm:pt modelId="{820AE41A-FDF0-4884-A732-313D98676BCF}" type="pres">
      <dgm:prSet presAssocID="{F25C6C65-B0AE-4C78-A02B-B785373B6CF0}" presName="textRect" presStyleLbl="revTx" presStyleIdx="3" presStyleCnt="5">
        <dgm:presLayoutVars>
          <dgm:chMax val="1"/>
          <dgm:chPref val="1"/>
        </dgm:presLayoutVars>
      </dgm:prSet>
      <dgm:spPr/>
    </dgm:pt>
    <dgm:pt modelId="{82D303A3-B179-4AE3-9FFB-531373A1CEEA}" type="pres">
      <dgm:prSet presAssocID="{94AC9257-1640-4DFA-A99F-C5F2262506D5}" presName="sibTrans" presStyleCnt="0"/>
      <dgm:spPr/>
    </dgm:pt>
    <dgm:pt modelId="{8EF31C9C-7AB9-4A56-91CB-B19BA5A14B20}" type="pres">
      <dgm:prSet presAssocID="{F5ED4993-B643-4A7E-A9FC-6B2620C2C1BF}" presName="compNode" presStyleCnt="0"/>
      <dgm:spPr/>
    </dgm:pt>
    <dgm:pt modelId="{479648A7-CD90-417B-BFDE-9CCB17224944}" type="pres">
      <dgm:prSet presAssocID="{F5ED4993-B643-4A7E-A9FC-6B2620C2C1B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 List"/>
        </a:ext>
      </dgm:extLst>
    </dgm:pt>
    <dgm:pt modelId="{D8EE9AE6-08DA-4BA7-ACCD-F832A106A52D}" type="pres">
      <dgm:prSet presAssocID="{F5ED4993-B643-4A7E-A9FC-6B2620C2C1BF}" presName="spaceRect" presStyleCnt="0"/>
      <dgm:spPr/>
    </dgm:pt>
    <dgm:pt modelId="{E44F7621-E3A2-4217-9C59-7CB9615D5A32}" type="pres">
      <dgm:prSet presAssocID="{F5ED4993-B643-4A7E-A9FC-6B2620C2C1BF}" presName="textRect" presStyleLbl="revTx" presStyleIdx="4" presStyleCnt="5">
        <dgm:presLayoutVars>
          <dgm:chMax val="1"/>
          <dgm:chPref val="1"/>
        </dgm:presLayoutVars>
      </dgm:prSet>
      <dgm:spPr/>
    </dgm:pt>
  </dgm:ptLst>
  <dgm:cxnLst>
    <dgm:cxn modelId="{84EC6401-AA5C-4FB7-A73B-38F7CF3FCD9A}" type="presOf" srcId="{2173D51B-AE48-4B88-9207-1C17BF174DC7}" destId="{8CF0FCA1-0668-4380-9BA8-3A811A6C3A3A}" srcOrd="0" destOrd="0" presId="urn:microsoft.com/office/officeart/2018/2/layout/IconLabelList"/>
    <dgm:cxn modelId="{EB543113-EFB6-44B2-B961-BFF3962CB9EF}" srcId="{E4D0B39C-1883-4375-ACE9-50310D54098E}" destId="{43E2173B-9DDA-4707-8817-50AE916802BD}" srcOrd="2" destOrd="0" parTransId="{A0B583E6-F194-44FB-81A1-F067484AAD6C}" sibTransId="{3D4DD50F-BF12-4396-AAB3-DD713FC9E6F5}"/>
    <dgm:cxn modelId="{5467C91E-AF08-47D5-B514-85AD6A5F43B2}" type="presOf" srcId="{43E2173B-9DDA-4707-8817-50AE916802BD}" destId="{2EAB4040-76B1-4E12-BD08-0FA32E41827B}" srcOrd="0" destOrd="0" presId="urn:microsoft.com/office/officeart/2018/2/layout/IconLabelList"/>
    <dgm:cxn modelId="{AF6DD14A-A81F-45CF-955D-C0722812E079}" type="presOf" srcId="{85D8CBEA-7D74-4EBF-B4AC-CB914F769E69}" destId="{205C8924-63EF-47B9-B57D-6789744B29DE}" srcOrd="0" destOrd="0" presId="urn:microsoft.com/office/officeart/2018/2/layout/IconLabelList"/>
    <dgm:cxn modelId="{F23EB26E-71F8-4BE1-A730-160F09506557}" srcId="{E4D0B39C-1883-4375-ACE9-50310D54098E}" destId="{2173D51B-AE48-4B88-9207-1C17BF174DC7}" srcOrd="0" destOrd="0" parTransId="{A982EAD0-E28A-4CC7-BFB1-762C698328B3}" sibTransId="{415019FD-9E44-48DF-9F68-E262D4DE9740}"/>
    <dgm:cxn modelId="{5884AB55-F3B2-4479-8D26-36F5EAFCF6E4}" srcId="{E4D0B39C-1883-4375-ACE9-50310D54098E}" destId="{F5ED4993-B643-4A7E-A9FC-6B2620C2C1BF}" srcOrd="4" destOrd="0" parTransId="{5BC2C3FF-C8FD-426F-9B22-B4136E708455}" sibTransId="{565B5328-784C-40D8-B8BF-70A8AD0AADDE}"/>
    <dgm:cxn modelId="{BF53AF79-1FFD-426A-A2F8-44EF51C58612}" type="presOf" srcId="{F25C6C65-B0AE-4C78-A02B-B785373B6CF0}" destId="{820AE41A-FDF0-4884-A732-313D98676BCF}" srcOrd="0" destOrd="0" presId="urn:microsoft.com/office/officeart/2018/2/layout/IconLabelList"/>
    <dgm:cxn modelId="{FF80B49A-8F82-474A-AB56-FEC76007B471}" type="presOf" srcId="{E4D0B39C-1883-4375-ACE9-50310D54098E}" destId="{AB67011A-FDD1-4EE8-A684-5F45401E57E1}" srcOrd="0" destOrd="0" presId="urn:microsoft.com/office/officeart/2018/2/layout/IconLabelList"/>
    <dgm:cxn modelId="{625E47BD-2E70-4093-A577-1B3E78CE3B85}" srcId="{E4D0B39C-1883-4375-ACE9-50310D54098E}" destId="{F25C6C65-B0AE-4C78-A02B-B785373B6CF0}" srcOrd="3" destOrd="0" parTransId="{B1F3EBA6-CF38-48E0-A61F-FFA82DE283EB}" sibTransId="{94AC9257-1640-4DFA-A99F-C5F2262506D5}"/>
    <dgm:cxn modelId="{7B66FFDF-1D8B-4BA7-BEDF-A5638742FF1F}" srcId="{E4D0B39C-1883-4375-ACE9-50310D54098E}" destId="{85D8CBEA-7D74-4EBF-B4AC-CB914F769E69}" srcOrd="1" destOrd="0" parTransId="{ADCC9960-AE96-4333-A27A-915FF964B542}" sibTransId="{79AD1C8B-F5BE-4853-9DDF-4F858E2D58B0}"/>
    <dgm:cxn modelId="{38B7AEF1-CE1F-4B00-A7BE-5DB3C422EEBE}" type="presOf" srcId="{F5ED4993-B643-4A7E-A9FC-6B2620C2C1BF}" destId="{E44F7621-E3A2-4217-9C59-7CB9615D5A32}" srcOrd="0" destOrd="0" presId="urn:microsoft.com/office/officeart/2018/2/layout/IconLabelList"/>
    <dgm:cxn modelId="{1EFBFAC1-C651-4302-832E-C5F4998B4444}" type="presParOf" srcId="{AB67011A-FDD1-4EE8-A684-5F45401E57E1}" destId="{26F100F0-4D30-46FA-976F-4533DEF61610}" srcOrd="0" destOrd="0" presId="urn:microsoft.com/office/officeart/2018/2/layout/IconLabelList"/>
    <dgm:cxn modelId="{8DCDB480-0AD3-424E-84AF-8838E2D55740}" type="presParOf" srcId="{26F100F0-4D30-46FA-976F-4533DEF61610}" destId="{C8355DCB-4CFC-4D27-AF7F-D9CB63090AFB}" srcOrd="0" destOrd="0" presId="urn:microsoft.com/office/officeart/2018/2/layout/IconLabelList"/>
    <dgm:cxn modelId="{849968A3-E495-48DF-A1CC-9D364E99A0A6}" type="presParOf" srcId="{26F100F0-4D30-46FA-976F-4533DEF61610}" destId="{C9406132-0D40-4F0B-9D93-AC749D7A1FA2}" srcOrd="1" destOrd="0" presId="urn:microsoft.com/office/officeart/2018/2/layout/IconLabelList"/>
    <dgm:cxn modelId="{623E8ED0-DB2C-4DD0-8629-957E725C8891}" type="presParOf" srcId="{26F100F0-4D30-46FA-976F-4533DEF61610}" destId="{8CF0FCA1-0668-4380-9BA8-3A811A6C3A3A}" srcOrd="2" destOrd="0" presId="urn:microsoft.com/office/officeart/2018/2/layout/IconLabelList"/>
    <dgm:cxn modelId="{8DCE6C7F-336F-473D-A092-3B0B3F61529E}" type="presParOf" srcId="{AB67011A-FDD1-4EE8-A684-5F45401E57E1}" destId="{BE9AACD6-6BE4-4546-8299-E78E6ABD7F18}" srcOrd="1" destOrd="0" presId="urn:microsoft.com/office/officeart/2018/2/layout/IconLabelList"/>
    <dgm:cxn modelId="{FC6469CF-3DB1-4FCE-BBB3-6F5C05040C96}" type="presParOf" srcId="{AB67011A-FDD1-4EE8-A684-5F45401E57E1}" destId="{00BF637C-1B8C-4B37-BFDE-B88DA054CC38}" srcOrd="2" destOrd="0" presId="urn:microsoft.com/office/officeart/2018/2/layout/IconLabelList"/>
    <dgm:cxn modelId="{BD0414CF-F852-4F4B-8A00-985B42C832BD}" type="presParOf" srcId="{00BF637C-1B8C-4B37-BFDE-B88DA054CC38}" destId="{08E58A22-0DD1-4700-98A0-5E069CB9FA0E}" srcOrd="0" destOrd="0" presId="urn:microsoft.com/office/officeart/2018/2/layout/IconLabelList"/>
    <dgm:cxn modelId="{BA70B99E-33B6-4A05-AF86-C60D6D663055}" type="presParOf" srcId="{00BF637C-1B8C-4B37-BFDE-B88DA054CC38}" destId="{C0F93A8D-1460-4CEB-9511-C4312C5CDB61}" srcOrd="1" destOrd="0" presId="urn:microsoft.com/office/officeart/2018/2/layout/IconLabelList"/>
    <dgm:cxn modelId="{98712FB0-75A7-4B38-AF7C-74D927794815}" type="presParOf" srcId="{00BF637C-1B8C-4B37-BFDE-B88DA054CC38}" destId="{205C8924-63EF-47B9-B57D-6789744B29DE}" srcOrd="2" destOrd="0" presId="urn:microsoft.com/office/officeart/2018/2/layout/IconLabelList"/>
    <dgm:cxn modelId="{09DB7EBB-4E3C-4D50-8B05-55849D0F7B6A}" type="presParOf" srcId="{AB67011A-FDD1-4EE8-A684-5F45401E57E1}" destId="{DBFAC759-6587-4436-AD26-59AC35932A38}" srcOrd="3" destOrd="0" presId="urn:microsoft.com/office/officeart/2018/2/layout/IconLabelList"/>
    <dgm:cxn modelId="{E4AFBC7A-73B9-4D2E-B86E-C3989BB323D6}" type="presParOf" srcId="{AB67011A-FDD1-4EE8-A684-5F45401E57E1}" destId="{4A8DB5EE-6328-478B-A09C-0250E01FCD3C}" srcOrd="4" destOrd="0" presId="urn:microsoft.com/office/officeart/2018/2/layout/IconLabelList"/>
    <dgm:cxn modelId="{8358A98D-0F59-4F71-B9E2-B287592C1B61}" type="presParOf" srcId="{4A8DB5EE-6328-478B-A09C-0250E01FCD3C}" destId="{6F59C610-0A5F-4A6B-AA34-DACE09F55B73}" srcOrd="0" destOrd="0" presId="urn:microsoft.com/office/officeart/2018/2/layout/IconLabelList"/>
    <dgm:cxn modelId="{71CC017A-239F-462E-B581-642F00227570}" type="presParOf" srcId="{4A8DB5EE-6328-478B-A09C-0250E01FCD3C}" destId="{D22EEDD8-BF45-4857-82AC-A400452683EB}" srcOrd="1" destOrd="0" presId="urn:microsoft.com/office/officeart/2018/2/layout/IconLabelList"/>
    <dgm:cxn modelId="{5E075BEA-AD0B-4157-8977-44E8EB7236A6}" type="presParOf" srcId="{4A8DB5EE-6328-478B-A09C-0250E01FCD3C}" destId="{2EAB4040-76B1-4E12-BD08-0FA32E41827B}" srcOrd="2" destOrd="0" presId="urn:microsoft.com/office/officeart/2018/2/layout/IconLabelList"/>
    <dgm:cxn modelId="{56178A25-15EA-4F14-B253-7FF087E05CBD}" type="presParOf" srcId="{AB67011A-FDD1-4EE8-A684-5F45401E57E1}" destId="{04754E06-FAAD-4FB2-9F5B-49582F26D35D}" srcOrd="5" destOrd="0" presId="urn:microsoft.com/office/officeart/2018/2/layout/IconLabelList"/>
    <dgm:cxn modelId="{CB67E860-E349-4589-BCA3-7B684DF3A4B6}" type="presParOf" srcId="{AB67011A-FDD1-4EE8-A684-5F45401E57E1}" destId="{2A5C7134-F08E-4D75-89CC-168D96A421A9}" srcOrd="6" destOrd="0" presId="urn:microsoft.com/office/officeart/2018/2/layout/IconLabelList"/>
    <dgm:cxn modelId="{A4595518-9B55-4305-9860-E03756F1FAF7}" type="presParOf" srcId="{2A5C7134-F08E-4D75-89CC-168D96A421A9}" destId="{7648B19F-B027-4E08-8518-47329AA7ABD6}" srcOrd="0" destOrd="0" presId="urn:microsoft.com/office/officeart/2018/2/layout/IconLabelList"/>
    <dgm:cxn modelId="{7492B645-06BE-4464-A1E9-9DA23529F72C}" type="presParOf" srcId="{2A5C7134-F08E-4D75-89CC-168D96A421A9}" destId="{523FAD9D-C0E0-4F5D-8325-A43BB742CAD5}" srcOrd="1" destOrd="0" presId="urn:microsoft.com/office/officeart/2018/2/layout/IconLabelList"/>
    <dgm:cxn modelId="{BA978564-034B-4F0C-AB7B-816109997369}" type="presParOf" srcId="{2A5C7134-F08E-4D75-89CC-168D96A421A9}" destId="{820AE41A-FDF0-4884-A732-313D98676BCF}" srcOrd="2" destOrd="0" presId="urn:microsoft.com/office/officeart/2018/2/layout/IconLabelList"/>
    <dgm:cxn modelId="{8835E4E7-D7B3-412C-9673-97269934C5F7}" type="presParOf" srcId="{AB67011A-FDD1-4EE8-A684-5F45401E57E1}" destId="{82D303A3-B179-4AE3-9FFB-531373A1CEEA}" srcOrd="7" destOrd="0" presId="urn:microsoft.com/office/officeart/2018/2/layout/IconLabelList"/>
    <dgm:cxn modelId="{490531C9-FEFA-40D1-8DC7-3F132CCDE725}" type="presParOf" srcId="{AB67011A-FDD1-4EE8-A684-5F45401E57E1}" destId="{8EF31C9C-7AB9-4A56-91CB-B19BA5A14B20}" srcOrd="8" destOrd="0" presId="urn:microsoft.com/office/officeart/2018/2/layout/IconLabelList"/>
    <dgm:cxn modelId="{ECD73A8B-F280-45F5-8B56-E4003E72E1E3}" type="presParOf" srcId="{8EF31C9C-7AB9-4A56-91CB-B19BA5A14B20}" destId="{479648A7-CD90-417B-BFDE-9CCB17224944}" srcOrd="0" destOrd="0" presId="urn:microsoft.com/office/officeart/2018/2/layout/IconLabelList"/>
    <dgm:cxn modelId="{D94EF62C-6BC9-4FCC-8F3F-E918570E641F}" type="presParOf" srcId="{8EF31C9C-7AB9-4A56-91CB-B19BA5A14B20}" destId="{D8EE9AE6-08DA-4BA7-ACCD-F832A106A52D}" srcOrd="1" destOrd="0" presId="urn:microsoft.com/office/officeart/2018/2/layout/IconLabelList"/>
    <dgm:cxn modelId="{CC6758DD-00E2-4B71-9257-569E5F14A685}" type="presParOf" srcId="{8EF31C9C-7AB9-4A56-91CB-B19BA5A14B20}" destId="{E44F7621-E3A2-4217-9C59-7CB9615D5A32}"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951871-9837-4828-97A0-1380529773B9}">
      <dsp:nvSpPr>
        <dsp:cNvPr id="0" name=""/>
        <dsp:cNvSpPr/>
      </dsp:nvSpPr>
      <dsp:spPr>
        <a:xfrm>
          <a:off x="3462" y="473709"/>
          <a:ext cx="1874907" cy="1124944"/>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0" i="0" kern="1200"/>
            <a:t>Introduction</a:t>
          </a:r>
          <a:endParaRPr lang="en-US" sz="2200" kern="1200"/>
        </a:p>
      </dsp:txBody>
      <dsp:txXfrm>
        <a:off x="3462" y="473709"/>
        <a:ext cx="1874907" cy="1124944"/>
      </dsp:txXfrm>
    </dsp:sp>
    <dsp:sp modelId="{AC5311E6-5D29-4605-AE33-0EF3DF8467B4}">
      <dsp:nvSpPr>
        <dsp:cNvPr id="0" name=""/>
        <dsp:cNvSpPr/>
      </dsp:nvSpPr>
      <dsp:spPr>
        <a:xfrm>
          <a:off x="2065860" y="473709"/>
          <a:ext cx="1874907" cy="1124944"/>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0" i="0" kern="1200"/>
            <a:t>Objectives</a:t>
          </a:r>
          <a:endParaRPr lang="en-US" sz="2200" kern="1200"/>
        </a:p>
      </dsp:txBody>
      <dsp:txXfrm>
        <a:off x="2065860" y="473709"/>
        <a:ext cx="1874907" cy="1124944"/>
      </dsp:txXfrm>
    </dsp:sp>
    <dsp:sp modelId="{196395A2-16C0-422D-8A94-FD4D9C7B8F14}">
      <dsp:nvSpPr>
        <dsp:cNvPr id="0" name=""/>
        <dsp:cNvSpPr/>
      </dsp:nvSpPr>
      <dsp:spPr>
        <a:xfrm>
          <a:off x="4128258" y="473709"/>
          <a:ext cx="1874907" cy="1124944"/>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0" i="0" kern="1200"/>
            <a:t>Related work</a:t>
          </a:r>
          <a:endParaRPr lang="en-US" sz="2200" kern="1200"/>
        </a:p>
      </dsp:txBody>
      <dsp:txXfrm>
        <a:off x="4128258" y="473709"/>
        <a:ext cx="1874907" cy="1124944"/>
      </dsp:txXfrm>
    </dsp:sp>
    <dsp:sp modelId="{4FE81ECD-A06C-4902-A878-FDCA6F2BF332}">
      <dsp:nvSpPr>
        <dsp:cNvPr id="0" name=""/>
        <dsp:cNvSpPr/>
      </dsp:nvSpPr>
      <dsp:spPr>
        <a:xfrm>
          <a:off x="6190656" y="473709"/>
          <a:ext cx="1874907" cy="1124944"/>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0" i="0" kern="1200"/>
            <a:t>Modules</a:t>
          </a:r>
          <a:endParaRPr lang="en-US" sz="2200" kern="1200"/>
        </a:p>
      </dsp:txBody>
      <dsp:txXfrm>
        <a:off x="6190656" y="473709"/>
        <a:ext cx="1874907" cy="1124944"/>
      </dsp:txXfrm>
    </dsp:sp>
    <dsp:sp modelId="{44CF696D-8B1E-4D56-AC87-01406E1CD599}">
      <dsp:nvSpPr>
        <dsp:cNvPr id="0" name=""/>
        <dsp:cNvSpPr/>
      </dsp:nvSpPr>
      <dsp:spPr>
        <a:xfrm>
          <a:off x="8253054" y="473709"/>
          <a:ext cx="1874907" cy="1124944"/>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0" i="0" kern="1200"/>
            <a:t>Tools and techniques</a:t>
          </a:r>
          <a:endParaRPr lang="en-US" sz="2200" kern="1200"/>
        </a:p>
      </dsp:txBody>
      <dsp:txXfrm>
        <a:off x="8253054" y="473709"/>
        <a:ext cx="1874907" cy="1124944"/>
      </dsp:txXfrm>
    </dsp:sp>
    <dsp:sp modelId="{98EC2F17-06E4-4050-B8D5-399E1CDE97D3}">
      <dsp:nvSpPr>
        <dsp:cNvPr id="0" name=""/>
        <dsp:cNvSpPr/>
      </dsp:nvSpPr>
      <dsp:spPr>
        <a:xfrm>
          <a:off x="1034661" y="1786144"/>
          <a:ext cx="1874907" cy="1124944"/>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0" i="0" kern="1200"/>
            <a:t>Features that make us unique</a:t>
          </a:r>
          <a:endParaRPr lang="en-US" sz="2200" kern="1200"/>
        </a:p>
      </dsp:txBody>
      <dsp:txXfrm>
        <a:off x="1034661" y="1786144"/>
        <a:ext cx="1874907" cy="1124944"/>
      </dsp:txXfrm>
    </dsp:sp>
    <dsp:sp modelId="{D5BF5E7D-DDB2-4840-BAB5-94614523EADE}">
      <dsp:nvSpPr>
        <dsp:cNvPr id="0" name=""/>
        <dsp:cNvSpPr/>
      </dsp:nvSpPr>
      <dsp:spPr>
        <a:xfrm>
          <a:off x="3097059" y="1786144"/>
          <a:ext cx="1874907" cy="1124944"/>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0" i="0" kern="1200" dirty="0"/>
            <a:t>Work covered</a:t>
          </a:r>
          <a:endParaRPr lang="en-US" sz="2200" kern="1200" dirty="0"/>
        </a:p>
      </dsp:txBody>
      <dsp:txXfrm>
        <a:off x="3097059" y="1786144"/>
        <a:ext cx="1874907" cy="1124944"/>
      </dsp:txXfrm>
    </dsp:sp>
    <dsp:sp modelId="{0FA67795-6FA7-45CB-B8E0-8AE178983739}">
      <dsp:nvSpPr>
        <dsp:cNvPr id="0" name=""/>
        <dsp:cNvSpPr/>
      </dsp:nvSpPr>
      <dsp:spPr>
        <a:xfrm>
          <a:off x="5159457" y="1786144"/>
          <a:ext cx="1874907" cy="1124944"/>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0" i="0" kern="1200"/>
            <a:t>Future work</a:t>
          </a:r>
          <a:endParaRPr lang="en-US" sz="2200" kern="1200"/>
        </a:p>
      </dsp:txBody>
      <dsp:txXfrm>
        <a:off x="5159457" y="1786144"/>
        <a:ext cx="1874907" cy="1124944"/>
      </dsp:txXfrm>
    </dsp:sp>
    <dsp:sp modelId="{E5817A7D-0DEB-46C0-B7E7-A61526C8E304}">
      <dsp:nvSpPr>
        <dsp:cNvPr id="0" name=""/>
        <dsp:cNvSpPr/>
      </dsp:nvSpPr>
      <dsp:spPr>
        <a:xfrm>
          <a:off x="7221855" y="1786144"/>
          <a:ext cx="1874907" cy="1124944"/>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0" i="0" kern="1200"/>
            <a:t>Conclusion </a:t>
          </a:r>
          <a:endParaRPr lang="en-US" sz="2200" kern="1200"/>
        </a:p>
      </dsp:txBody>
      <dsp:txXfrm>
        <a:off x="7221855" y="1786144"/>
        <a:ext cx="1874907" cy="11249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AE90C3-881E-437A-A922-A06640A1FCAB}">
      <dsp:nvSpPr>
        <dsp:cNvPr id="0" name=""/>
        <dsp:cNvSpPr/>
      </dsp:nvSpPr>
      <dsp:spPr>
        <a:xfrm>
          <a:off x="0" y="8957"/>
          <a:ext cx="6545199" cy="754777"/>
        </a:xfrm>
        <a:prstGeom prst="roundRect">
          <a:avLst/>
        </a:prstGeom>
        <a:gradFill rotWithShape="0">
          <a:gsLst>
            <a:gs pos="0">
              <a:schemeClr val="accent2">
                <a:hueOff val="0"/>
                <a:satOff val="0"/>
                <a:lumOff val="0"/>
                <a:alphaOff val="0"/>
                <a:tint val="98000"/>
                <a:lumMod val="100000"/>
              </a:schemeClr>
            </a:gs>
            <a:gs pos="100000">
              <a:schemeClr val="accent2">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School management system for children with autism</a:t>
          </a:r>
        </a:p>
      </dsp:txBody>
      <dsp:txXfrm>
        <a:off x="36845" y="45802"/>
        <a:ext cx="6471509" cy="681087"/>
      </dsp:txXfrm>
    </dsp:sp>
    <dsp:sp modelId="{6854EC51-1589-431A-BCFC-C95513609C49}">
      <dsp:nvSpPr>
        <dsp:cNvPr id="0" name=""/>
        <dsp:cNvSpPr/>
      </dsp:nvSpPr>
      <dsp:spPr>
        <a:xfrm>
          <a:off x="0" y="818455"/>
          <a:ext cx="6545199" cy="754777"/>
        </a:xfrm>
        <a:prstGeom prst="roundRect">
          <a:avLst/>
        </a:prstGeom>
        <a:gradFill rotWithShape="0">
          <a:gsLst>
            <a:gs pos="0">
              <a:schemeClr val="accent2">
                <a:hueOff val="-622030"/>
                <a:satOff val="-3291"/>
                <a:lumOff val="-1255"/>
                <a:alphaOff val="0"/>
                <a:tint val="98000"/>
                <a:lumMod val="100000"/>
              </a:schemeClr>
            </a:gs>
            <a:gs pos="100000">
              <a:schemeClr val="accent2">
                <a:hueOff val="-622030"/>
                <a:satOff val="-3291"/>
                <a:lumOff val="-1255"/>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Mutual platform for all parents, teachers and school administration</a:t>
          </a:r>
        </a:p>
      </dsp:txBody>
      <dsp:txXfrm>
        <a:off x="36845" y="855300"/>
        <a:ext cx="6471509" cy="681087"/>
      </dsp:txXfrm>
    </dsp:sp>
    <dsp:sp modelId="{2C23F260-CFDE-4885-8AA6-D44C3B00C6FB}">
      <dsp:nvSpPr>
        <dsp:cNvPr id="0" name=""/>
        <dsp:cNvSpPr/>
      </dsp:nvSpPr>
      <dsp:spPr>
        <a:xfrm>
          <a:off x="0" y="1627953"/>
          <a:ext cx="6545199" cy="754777"/>
        </a:xfrm>
        <a:prstGeom prst="roundRect">
          <a:avLst/>
        </a:prstGeom>
        <a:gradFill rotWithShape="0">
          <a:gsLst>
            <a:gs pos="0">
              <a:schemeClr val="accent2">
                <a:hueOff val="-1244059"/>
                <a:satOff val="-6581"/>
                <a:lumOff val="-2510"/>
                <a:alphaOff val="0"/>
                <a:tint val="98000"/>
                <a:lumMod val="100000"/>
              </a:schemeClr>
            </a:gs>
            <a:gs pos="100000">
              <a:schemeClr val="accent2">
                <a:hueOff val="-1244059"/>
                <a:satOff val="-6581"/>
                <a:lumOff val="-251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Online platform to communicate with all users/stakeholders</a:t>
          </a:r>
        </a:p>
      </dsp:txBody>
      <dsp:txXfrm>
        <a:off x="36845" y="1664798"/>
        <a:ext cx="6471509" cy="681087"/>
      </dsp:txXfrm>
    </dsp:sp>
    <dsp:sp modelId="{D9BB7DAB-868E-4115-9C1B-02C0D9B3BE8A}">
      <dsp:nvSpPr>
        <dsp:cNvPr id="0" name=""/>
        <dsp:cNvSpPr/>
      </dsp:nvSpPr>
      <dsp:spPr>
        <a:xfrm>
          <a:off x="0" y="2437451"/>
          <a:ext cx="6545199" cy="754777"/>
        </a:xfrm>
        <a:prstGeom prst="roundRect">
          <a:avLst/>
        </a:prstGeom>
        <a:gradFill rotWithShape="0">
          <a:gsLst>
            <a:gs pos="0">
              <a:schemeClr val="accent2">
                <a:hueOff val="-1866089"/>
                <a:satOff val="-9872"/>
                <a:lumOff val="-3764"/>
                <a:alphaOff val="0"/>
                <a:tint val="98000"/>
                <a:lumMod val="100000"/>
              </a:schemeClr>
            </a:gs>
            <a:gs pos="100000">
              <a:schemeClr val="accent2">
                <a:hueOff val="-1866089"/>
                <a:satOff val="-9872"/>
                <a:lumOff val="-3764"/>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Easily available and user friendly</a:t>
          </a:r>
        </a:p>
      </dsp:txBody>
      <dsp:txXfrm>
        <a:off x="36845" y="2474296"/>
        <a:ext cx="6471509" cy="681087"/>
      </dsp:txXfrm>
    </dsp:sp>
    <dsp:sp modelId="{FA655628-C194-4429-A339-074411754879}">
      <dsp:nvSpPr>
        <dsp:cNvPr id="0" name=""/>
        <dsp:cNvSpPr/>
      </dsp:nvSpPr>
      <dsp:spPr>
        <a:xfrm>
          <a:off x="0" y="3246948"/>
          <a:ext cx="6545199" cy="754777"/>
        </a:xfrm>
        <a:prstGeom prst="roundRect">
          <a:avLst/>
        </a:prstGeom>
        <a:gradFill rotWithShape="0">
          <a:gsLst>
            <a:gs pos="0">
              <a:schemeClr val="accent2">
                <a:hueOff val="-2488118"/>
                <a:satOff val="-13162"/>
                <a:lumOff val="-5019"/>
                <a:alphaOff val="0"/>
                <a:tint val="98000"/>
                <a:lumMod val="100000"/>
              </a:schemeClr>
            </a:gs>
            <a:gs pos="100000">
              <a:schemeClr val="accent2">
                <a:hueOff val="-2488118"/>
                <a:satOff val="-13162"/>
                <a:lumOff val="-5019"/>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Access to assigned tasks and deliver daily reports to parents</a:t>
          </a:r>
        </a:p>
      </dsp:txBody>
      <dsp:txXfrm>
        <a:off x="36845" y="3283793"/>
        <a:ext cx="6471509" cy="681087"/>
      </dsp:txXfrm>
    </dsp:sp>
    <dsp:sp modelId="{B2821D64-4C36-4868-8F45-06A046005FC5}">
      <dsp:nvSpPr>
        <dsp:cNvPr id="0" name=""/>
        <dsp:cNvSpPr/>
      </dsp:nvSpPr>
      <dsp:spPr>
        <a:xfrm>
          <a:off x="0" y="4056446"/>
          <a:ext cx="6545199" cy="754777"/>
        </a:xfrm>
        <a:prstGeom prst="roundRect">
          <a:avLst/>
        </a:prstGeom>
        <a:gradFill rotWithShape="0">
          <a:gsLst>
            <a:gs pos="0">
              <a:schemeClr val="accent2">
                <a:hueOff val="-3110148"/>
                <a:satOff val="-16453"/>
                <a:lumOff val="-6274"/>
                <a:alphaOff val="0"/>
                <a:tint val="98000"/>
                <a:lumMod val="100000"/>
              </a:schemeClr>
            </a:gs>
            <a:gs pos="100000">
              <a:schemeClr val="accent2">
                <a:hueOff val="-3110148"/>
                <a:satOff val="-16453"/>
                <a:lumOff val="-6274"/>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Every task that is carried out manually will be managed automatically</a:t>
          </a:r>
        </a:p>
      </dsp:txBody>
      <dsp:txXfrm>
        <a:off x="36845" y="4093291"/>
        <a:ext cx="6471509" cy="6810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7972E5-6825-4263-9D66-925D1C220004}">
      <dsp:nvSpPr>
        <dsp:cNvPr id="0" name=""/>
        <dsp:cNvSpPr/>
      </dsp:nvSpPr>
      <dsp:spPr>
        <a:xfrm>
          <a:off x="0" y="50782"/>
          <a:ext cx="5741533" cy="595877"/>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Parent and teacher of child can easily communicate information</a:t>
          </a:r>
        </a:p>
      </dsp:txBody>
      <dsp:txXfrm>
        <a:off x="29088" y="79870"/>
        <a:ext cx="5683357" cy="537701"/>
      </dsp:txXfrm>
    </dsp:sp>
    <dsp:sp modelId="{CDADD7EC-BDA6-42B1-8E0A-25A9619B30A4}">
      <dsp:nvSpPr>
        <dsp:cNvPr id="0" name=""/>
        <dsp:cNvSpPr/>
      </dsp:nvSpPr>
      <dsp:spPr>
        <a:xfrm>
          <a:off x="0" y="689859"/>
          <a:ext cx="5741533" cy="595877"/>
        </a:xfrm>
        <a:prstGeom prst="roundRect">
          <a:avLst/>
        </a:prstGeom>
        <a:solidFill>
          <a:schemeClr val="accent2">
            <a:hueOff val="-444307"/>
            <a:satOff val="-2350"/>
            <a:lumOff val="-896"/>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Parents can see their child's progress, daily report, and what they did at school</a:t>
          </a:r>
        </a:p>
      </dsp:txBody>
      <dsp:txXfrm>
        <a:off x="29088" y="718947"/>
        <a:ext cx="5683357" cy="537701"/>
      </dsp:txXfrm>
    </dsp:sp>
    <dsp:sp modelId="{2B90894A-0AC7-481A-A43F-EE821103D7B4}">
      <dsp:nvSpPr>
        <dsp:cNvPr id="0" name=""/>
        <dsp:cNvSpPr/>
      </dsp:nvSpPr>
      <dsp:spPr>
        <a:xfrm>
          <a:off x="0" y="1328936"/>
          <a:ext cx="5741533" cy="595877"/>
        </a:xfrm>
        <a:prstGeom prst="roundRect">
          <a:avLst/>
        </a:prstGeom>
        <a:solidFill>
          <a:schemeClr val="accent2">
            <a:hueOff val="-888614"/>
            <a:satOff val="-4701"/>
            <a:lumOff val="-179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parents can also directly chat with teachers</a:t>
          </a:r>
        </a:p>
      </dsp:txBody>
      <dsp:txXfrm>
        <a:off x="29088" y="1358024"/>
        <a:ext cx="5683357" cy="537701"/>
      </dsp:txXfrm>
    </dsp:sp>
    <dsp:sp modelId="{CFC3F254-4D24-458C-91C2-021053709482}">
      <dsp:nvSpPr>
        <dsp:cNvPr id="0" name=""/>
        <dsp:cNvSpPr/>
      </dsp:nvSpPr>
      <dsp:spPr>
        <a:xfrm>
          <a:off x="0" y="1968014"/>
          <a:ext cx="5741533" cy="595877"/>
        </a:xfrm>
        <a:prstGeom prst="roundRect">
          <a:avLst/>
        </a:prstGeom>
        <a:solidFill>
          <a:schemeClr val="accent2">
            <a:hueOff val="-1332921"/>
            <a:satOff val="-7051"/>
            <a:lumOff val="-268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Teachers can upload daily activities, attendance and progress report</a:t>
          </a:r>
        </a:p>
      </dsp:txBody>
      <dsp:txXfrm>
        <a:off x="29088" y="1997102"/>
        <a:ext cx="5683357" cy="537701"/>
      </dsp:txXfrm>
    </dsp:sp>
    <dsp:sp modelId="{2ECEE2D4-90A2-4D36-93E6-AE54C0AE11CD}">
      <dsp:nvSpPr>
        <dsp:cNvPr id="0" name=""/>
        <dsp:cNvSpPr/>
      </dsp:nvSpPr>
      <dsp:spPr>
        <a:xfrm>
          <a:off x="0" y="2607091"/>
          <a:ext cx="5741533" cy="595877"/>
        </a:xfrm>
        <a:prstGeom prst="roundRect">
          <a:avLst/>
        </a:prstGeom>
        <a:solidFill>
          <a:schemeClr val="accent2">
            <a:hueOff val="-1777228"/>
            <a:satOff val="-9402"/>
            <a:lumOff val="-358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mobile application will also hold the record of students</a:t>
          </a:r>
        </a:p>
      </dsp:txBody>
      <dsp:txXfrm>
        <a:off x="29088" y="2636179"/>
        <a:ext cx="5683357" cy="537701"/>
      </dsp:txXfrm>
    </dsp:sp>
    <dsp:sp modelId="{13BB7BA0-72B2-48B5-A27F-2F750DA8590B}">
      <dsp:nvSpPr>
        <dsp:cNvPr id="0" name=""/>
        <dsp:cNvSpPr/>
      </dsp:nvSpPr>
      <dsp:spPr>
        <a:xfrm>
          <a:off x="0" y="3246168"/>
          <a:ext cx="5741533" cy="595877"/>
        </a:xfrm>
        <a:prstGeom prst="roundRect">
          <a:avLst/>
        </a:prstGeom>
        <a:solidFill>
          <a:schemeClr val="accent2">
            <a:hueOff val="-2221534"/>
            <a:satOff val="-11752"/>
            <a:lumOff val="-448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Principal can register student and teacher</a:t>
          </a:r>
        </a:p>
      </dsp:txBody>
      <dsp:txXfrm>
        <a:off x="29088" y="3275256"/>
        <a:ext cx="5683357" cy="537701"/>
      </dsp:txXfrm>
    </dsp:sp>
    <dsp:sp modelId="{5A7277FA-87DF-42C6-B5B3-7AC1C7E01FB4}">
      <dsp:nvSpPr>
        <dsp:cNvPr id="0" name=""/>
        <dsp:cNvSpPr/>
      </dsp:nvSpPr>
      <dsp:spPr>
        <a:xfrm>
          <a:off x="0" y="3885246"/>
          <a:ext cx="5741533" cy="595877"/>
        </a:xfrm>
        <a:prstGeom prst="roundRect">
          <a:avLst/>
        </a:prstGeom>
        <a:solidFill>
          <a:schemeClr val="accent2">
            <a:hueOff val="-2665841"/>
            <a:satOff val="-14103"/>
            <a:lumOff val="-537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Admin can create classes</a:t>
          </a:r>
        </a:p>
      </dsp:txBody>
      <dsp:txXfrm>
        <a:off x="29088" y="3914334"/>
        <a:ext cx="5683357" cy="537701"/>
      </dsp:txXfrm>
    </dsp:sp>
    <dsp:sp modelId="{17C2720F-5082-4328-AA6B-8F777AAE91F8}">
      <dsp:nvSpPr>
        <dsp:cNvPr id="0" name=""/>
        <dsp:cNvSpPr/>
      </dsp:nvSpPr>
      <dsp:spPr>
        <a:xfrm>
          <a:off x="0" y="4524323"/>
          <a:ext cx="5741533" cy="595877"/>
        </a:xfrm>
        <a:prstGeom prst="roundRect">
          <a:avLst/>
        </a:prstGeom>
        <a:solidFill>
          <a:schemeClr val="accent2">
            <a:hueOff val="-3110148"/>
            <a:satOff val="-16453"/>
            <a:lumOff val="-627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Admin and teachers can create announcement to inform parents about upcoming event</a:t>
          </a:r>
        </a:p>
      </dsp:txBody>
      <dsp:txXfrm>
        <a:off x="29088" y="4553411"/>
        <a:ext cx="5683357" cy="53770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17EB62-FBFA-4E8F-81A3-B7728FBCFBE6}">
      <dsp:nvSpPr>
        <dsp:cNvPr id="0" name=""/>
        <dsp:cNvSpPr/>
      </dsp:nvSpPr>
      <dsp:spPr>
        <a:xfrm>
          <a:off x="0" y="0"/>
          <a:ext cx="5039803" cy="867632"/>
        </a:xfrm>
        <a:prstGeom prst="roundRect">
          <a:avLst>
            <a:gd name="adj" fmla="val 10000"/>
          </a:avLst>
        </a:prstGeom>
        <a:gradFill rotWithShape="0">
          <a:gsLst>
            <a:gs pos="0">
              <a:schemeClr val="accent2">
                <a:hueOff val="0"/>
                <a:satOff val="0"/>
                <a:lumOff val="0"/>
                <a:alphaOff val="0"/>
                <a:tint val="98000"/>
                <a:lumMod val="100000"/>
              </a:schemeClr>
            </a:gs>
            <a:gs pos="100000">
              <a:schemeClr val="accent2">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OASIS.org.pk</a:t>
          </a:r>
        </a:p>
      </dsp:txBody>
      <dsp:txXfrm>
        <a:off x="25412" y="25412"/>
        <a:ext cx="4002046" cy="816808"/>
      </dsp:txXfrm>
    </dsp:sp>
    <dsp:sp modelId="{DD72A426-A5C5-43A2-A586-A61122C2B04D}">
      <dsp:nvSpPr>
        <dsp:cNvPr id="0" name=""/>
        <dsp:cNvSpPr/>
      </dsp:nvSpPr>
      <dsp:spPr>
        <a:xfrm>
          <a:off x="376348" y="988137"/>
          <a:ext cx="5039803" cy="867632"/>
        </a:xfrm>
        <a:prstGeom prst="roundRect">
          <a:avLst>
            <a:gd name="adj" fmla="val 10000"/>
          </a:avLst>
        </a:prstGeom>
        <a:gradFill rotWithShape="0">
          <a:gsLst>
            <a:gs pos="0">
              <a:schemeClr val="accent2">
                <a:hueOff val="-777537"/>
                <a:satOff val="-4113"/>
                <a:lumOff val="-1568"/>
                <a:alphaOff val="0"/>
                <a:tint val="98000"/>
                <a:lumMod val="100000"/>
              </a:schemeClr>
            </a:gs>
            <a:gs pos="100000">
              <a:schemeClr val="accent2">
                <a:hueOff val="-777537"/>
                <a:satOff val="-4113"/>
                <a:lumOff val="-1568"/>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Autismpak.com</a:t>
          </a:r>
        </a:p>
      </dsp:txBody>
      <dsp:txXfrm>
        <a:off x="401760" y="1013549"/>
        <a:ext cx="4048668" cy="816808"/>
      </dsp:txXfrm>
    </dsp:sp>
    <dsp:sp modelId="{141624EF-7085-449F-A4E7-0FA1BF76C984}">
      <dsp:nvSpPr>
        <dsp:cNvPr id="0" name=""/>
        <dsp:cNvSpPr/>
      </dsp:nvSpPr>
      <dsp:spPr>
        <a:xfrm>
          <a:off x="752697" y="1976274"/>
          <a:ext cx="5039803" cy="867632"/>
        </a:xfrm>
        <a:prstGeom prst="roundRect">
          <a:avLst>
            <a:gd name="adj" fmla="val 10000"/>
          </a:avLst>
        </a:prstGeom>
        <a:gradFill rotWithShape="0">
          <a:gsLst>
            <a:gs pos="0">
              <a:schemeClr val="accent2">
                <a:hueOff val="-1555074"/>
                <a:satOff val="-8227"/>
                <a:lumOff val="-3137"/>
                <a:alphaOff val="0"/>
                <a:tint val="98000"/>
                <a:lumMod val="100000"/>
              </a:schemeClr>
            </a:gs>
            <a:gs pos="100000">
              <a:schemeClr val="accent2">
                <a:hueOff val="-1555074"/>
                <a:satOff val="-8227"/>
                <a:lumOff val="-3137"/>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ARCL.org.pk</a:t>
          </a:r>
        </a:p>
      </dsp:txBody>
      <dsp:txXfrm>
        <a:off x="778109" y="2001686"/>
        <a:ext cx="4048668" cy="816808"/>
      </dsp:txXfrm>
    </dsp:sp>
    <dsp:sp modelId="{F0A17E00-D367-4E09-A7C7-C7A1CC818126}">
      <dsp:nvSpPr>
        <dsp:cNvPr id="0" name=""/>
        <dsp:cNvSpPr/>
      </dsp:nvSpPr>
      <dsp:spPr>
        <a:xfrm>
          <a:off x="1129046" y="2964411"/>
          <a:ext cx="5039803" cy="867632"/>
        </a:xfrm>
        <a:prstGeom prst="roundRect">
          <a:avLst>
            <a:gd name="adj" fmla="val 10000"/>
          </a:avLst>
        </a:prstGeom>
        <a:gradFill rotWithShape="0">
          <a:gsLst>
            <a:gs pos="0">
              <a:schemeClr val="accent2">
                <a:hueOff val="-2332611"/>
                <a:satOff val="-12340"/>
                <a:lumOff val="-4705"/>
                <a:alphaOff val="0"/>
                <a:tint val="98000"/>
                <a:lumMod val="100000"/>
              </a:schemeClr>
            </a:gs>
            <a:gs pos="100000">
              <a:schemeClr val="accent2">
                <a:hueOff val="-2332611"/>
                <a:satOff val="-12340"/>
                <a:lumOff val="-4705"/>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Elemy</a:t>
          </a:r>
        </a:p>
      </dsp:txBody>
      <dsp:txXfrm>
        <a:off x="1154458" y="2989823"/>
        <a:ext cx="4048668" cy="816808"/>
      </dsp:txXfrm>
    </dsp:sp>
    <dsp:sp modelId="{4DC08423-471E-4BC8-B0AC-353A60D28FD9}">
      <dsp:nvSpPr>
        <dsp:cNvPr id="0" name=""/>
        <dsp:cNvSpPr/>
      </dsp:nvSpPr>
      <dsp:spPr>
        <a:xfrm>
          <a:off x="1505395" y="3952549"/>
          <a:ext cx="5039803" cy="867632"/>
        </a:xfrm>
        <a:prstGeom prst="roundRect">
          <a:avLst>
            <a:gd name="adj" fmla="val 10000"/>
          </a:avLst>
        </a:prstGeom>
        <a:gradFill rotWithShape="0">
          <a:gsLst>
            <a:gs pos="0">
              <a:schemeClr val="accent2">
                <a:hueOff val="-3110148"/>
                <a:satOff val="-16453"/>
                <a:lumOff val="-6274"/>
                <a:alphaOff val="0"/>
                <a:tint val="98000"/>
                <a:lumMod val="100000"/>
              </a:schemeClr>
            </a:gs>
            <a:gs pos="100000">
              <a:schemeClr val="accent2">
                <a:hueOff val="-3110148"/>
                <a:satOff val="-16453"/>
                <a:lumOff val="-6274"/>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kingsinterhigh.co.uk</a:t>
          </a:r>
        </a:p>
      </dsp:txBody>
      <dsp:txXfrm>
        <a:off x="1530807" y="3977961"/>
        <a:ext cx="4048668" cy="816808"/>
      </dsp:txXfrm>
    </dsp:sp>
    <dsp:sp modelId="{7B064B6C-4F5E-41B1-985A-1126E3C98193}">
      <dsp:nvSpPr>
        <dsp:cNvPr id="0" name=""/>
        <dsp:cNvSpPr/>
      </dsp:nvSpPr>
      <dsp:spPr>
        <a:xfrm>
          <a:off x="4475841" y="633853"/>
          <a:ext cx="563961" cy="563961"/>
        </a:xfrm>
        <a:prstGeom prst="downArrow">
          <a:avLst>
            <a:gd name="adj1" fmla="val 55000"/>
            <a:gd name="adj2" fmla="val 45000"/>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4602732" y="633853"/>
        <a:ext cx="310179" cy="424381"/>
      </dsp:txXfrm>
    </dsp:sp>
    <dsp:sp modelId="{3DDDA3C9-481B-43ED-A878-CD8DAB05727C}">
      <dsp:nvSpPr>
        <dsp:cNvPr id="0" name=""/>
        <dsp:cNvSpPr/>
      </dsp:nvSpPr>
      <dsp:spPr>
        <a:xfrm>
          <a:off x="4852190" y="1621991"/>
          <a:ext cx="563961" cy="563961"/>
        </a:xfrm>
        <a:prstGeom prst="downArrow">
          <a:avLst>
            <a:gd name="adj1" fmla="val 55000"/>
            <a:gd name="adj2" fmla="val 45000"/>
          </a:avLst>
        </a:prstGeom>
        <a:solidFill>
          <a:schemeClr val="accent2">
            <a:tint val="40000"/>
            <a:alpha val="90000"/>
            <a:hueOff val="-1290454"/>
            <a:satOff val="-6377"/>
            <a:lumOff val="-642"/>
            <a:alphaOff val="0"/>
          </a:schemeClr>
        </a:solidFill>
        <a:ln w="9525" cap="rnd" cmpd="sng" algn="ctr">
          <a:solidFill>
            <a:schemeClr val="accent2">
              <a:tint val="40000"/>
              <a:alpha val="90000"/>
              <a:hueOff val="-1290454"/>
              <a:satOff val="-6377"/>
              <a:lumOff val="-642"/>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4979081" y="1621991"/>
        <a:ext cx="310179" cy="424381"/>
      </dsp:txXfrm>
    </dsp:sp>
    <dsp:sp modelId="{EB6E929A-7685-45F0-BD91-871819C16D7D}">
      <dsp:nvSpPr>
        <dsp:cNvPr id="0" name=""/>
        <dsp:cNvSpPr/>
      </dsp:nvSpPr>
      <dsp:spPr>
        <a:xfrm>
          <a:off x="5228539" y="2595668"/>
          <a:ext cx="563961" cy="563961"/>
        </a:xfrm>
        <a:prstGeom prst="downArrow">
          <a:avLst>
            <a:gd name="adj1" fmla="val 55000"/>
            <a:gd name="adj2" fmla="val 45000"/>
          </a:avLst>
        </a:prstGeom>
        <a:solidFill>
          <a:schemeClr val="accent2">
            <a:tint val="40000"/>
            <a:alpha val="90000"/>
            <a:hueOff val="-2580908"/>
            <a:satOff val="-12755"/>
            <a:lumOff val="-1283"/>
            <a:alphaOff val="0"/>
          </a:schemeClr>
        </a:solidFill>
        <a:ln w="9525" cap="rnd" cmpd="sng" algn="ctr">
          <a:solidFill>
            <a:schemeClr val="accent2">
              <a:tint val="40000"/>
              <a:alpha val="90000"/>
              <a:hueOff val="-2580908"/>
              <a:satOff val="-12755"/>
              <a:lumOff val="-128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5355430" y="2595668"/>
        <a:ext cx="310179" cy="424381"/>
      </dsp:txXfrm>
    </dsp:sp>
    <dsp:sp modelId="{DF4B9493-4540-47CA-A613-C959ADF6099D}">
      <dsp:nvSpPr>
        <dsp:cNvPr id="0" name=""/>
        <dsp:cNvSpPr/>
      </dsp:nvSpPr>
      <dsp:spPr>
        <a:xfrm>
          <a:off x="5604888" y="3593445"/>
          <a:ext cx="563961" cy="563961"/>
        </a:xfrm>
        <a:prstGeom prst="downArrow">
          <a:avLst>
            <a:gd name="adj1" fmla="val 55000"/>
            <a:gd name="adj2" fmla="val 45000"/>
          </a:avLst>
        </a:prstGeom>
        <a:solidFill>
          <a:schemeClr val="accent2">
            <a:tint val="40000"/>
            <a:alpha val="90000"/>
            <a:hueOff val="-3871361"/>
            <a:satOff val="-19132"/>
            <a:lumOff val="-1925"/>
            <a:alphaOff val="0"/>
          </a:schemeClr>
        </a:solidFill>
        <a:ln w="9525" cap="rnd" cmpd="sng" algn="ctr">
          <a:solidFill>
            <a:schemeClr val="accent2">
              <a:tint val="40000"/>
              <a:alpha val="90000"/>
              <a:hueOff val="-3871361"/>
              <a:satOff val="-19132"/>
              <a:lumOff val="-192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5731779" y="3593445"/>
        <a:ext cx="310179" cy="42438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355DCB-4CFC-4D27-AF7F-D9CB63090AFB}">
      <dsp:nvSpPr>
        <dsp:cNvPr id="0" name=""/>
        <dsp:cNvSpPr/>
      </dsp:nvSpPr>
      <dsp:spPr>
        <a:xfrm>
          <a:off x="484668" y="451419"/>
          <a:ext cx="790224" cy="7902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CF0FCA1-0668-4380-9BA8-3A811A6C3A3A}">
      <dsp:nvSpPr>
        <dsp:cNvPr id="0" name=""/>
        <dsp:cNvSpPr/>
      </dsp:nvSpPr>
      <dsp:spPr>
        <a:xfrm>
          <a:off x="1753" y="1536676"/>
          <a:ext cx="1756054" cy="702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dirty="0"/>
            <a:t>Fee vouchers module will be added</a:t>
          </a:r>
        </a:p>
      </dsp:txBody>
      <dsp:txXfrm>
        <a:off x="1753" y="1536676"/>
        <a:ext cx="1756054" cy="702421"/>
      </dsp:txXfrm>
    </dsp:sp>
    <dsp:sp modelId="{08E58A22-0DD1-4700-98A0-5E069CB9FA0E}">
      <dsp:nvSpPr>
        <dsp:cNvPr id="0" name=""/>
        <dsp:cNvSpPr/>
      </dsp:nvSpPr>
      <dsp:spPr>
        <a:xfrm>
          <a:off x="2548033" y="451419"/>
          <a:ext cx="790224" cy="7902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05C8924-63EF-47B9-B57D-6789744B29DE}">
      <dsp:nvSpPr>
        <dsp:cNvPr id="0" name=""/>
        <dsp:cNvSpPr/>
      </dsp:nvSpPr>
      <dsp:spPr>
        <a:xfrm>
          <a:off x="2065118" y="1536676"/>
          <a:ext cx="1756054" cy="702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Online fee submission</a:t>
          </a:r>
        </a:p>
      </dsp:txBody>
      <dsp:txXfrm>
        <a:off x="2065118" y="1536676"/>
        <a:ext cx="1756054" cy="702421"/>
      </dsp:txXfrm>
    </dsp:sp>
    <dsp:sp modelId="{6F59C610-0A5F-4A6B-AA34-DACE09F55B73}">
      <dsp:nvSpPr>
        <dsp:cNvPr id="0" name=""/>
        <dsp:cNvSpPr/>
      </dsp:nvSpPr>
      <dsp:spPr>
        <a:xfrm>
          <a:off x="4611397" y="451419"/>
          <a:ext cx="790224" cy="7902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EAB4040-76B1-4E12-BD08-0FA32E41827B}">
      <dsp:nvSpPr>
        <dsp:cNvPr id="0" name=""/>
        <dsp:cNvSpPr/>
      </dsp:nvSpPr>
      <dsp:spPr>
        <a:xfrm>
          <a:off x="4128482" y="1536676"/>
          <a:ext cx="1756054" cy="702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Notification feature for fee with due date</a:t>
          </a:r>
        </a:p>
      </dsp:txBody>
      <dsp:txXfrm>
        <a:off x="4128482" y="1536676"/>
        <a:ext cx="1756054" cy="702421"/>
      </dsp:txXfrm>
    </dsp:sp>
    <dsp:sp modelId="{7648B19F-B027-4E08-8518-47329AA7ABD6}">
      <dsp:nvSpPr>
        <dsp:cNvPr id="0" name=""/>
        <dsp:cNvSpPr/>
      </dsp:nvSpPr>
      <dsp:spPr>
        <a:xfrm>
          <a:off x="1516351" y="2678112"/>
          <a:ext cx="790224" cy="79022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20AE41A-FDF0-4884-A732-313D98676BCF}">
      <dsp:nvSpPr>
        <dsp:cNvPr id="0" name=""/>
        <dsp:cNvSpPr/>
      </dsp:nvSpPr>
      <dsp:spPr>
        <a:xfrm>
          <a:off x="1033436" y="3763369"/>
          <a:ext cx="1756054" cy="702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Web based admin portal</a:t>
          </a:r>
        </a:p>
      </dsp:txBody>
      <dsp:txXfrm>
        <a:off x="1033436" y="3763369"/>
        <a:ext cx="1756054" cy="702421"/>
      </dsp:txXfrm>
    </dsp:sp>
    <dsp:sp modelId="{479648A7-CD90-417B-BFDE-9CCB17224944}">
      <dsp:nvSpPr>
        <dsp:cNvPr id="0" name=""/>
        <dsp:cNvSpPr/>
      </dsp:nvSpPr>
      <dsp:spPr>
        <a:xfrm>
          <a:off x="3579715" y="2678112"/>
          <a:ext cx="790224" cy="79022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44F7621-E3A2-4217-9C59-7CB9615D5A32}">
      <dsp:nvSpPr>
        <dsp:cNvPr id="0" name=""/>
        <dsp:cNvSpPr/>
      </dsp:nvSpPr>
      <dsp:spPr>
        <a:xfrm>
          <a:off x="3096800" y="3763369"/>
          <a:ext cx="1756054" cy="702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Module in which admin take review from parents</a:t>
          </a:r>
        </a:p>
      </dsp:txBody>
      <dsp:txXfrm>
        <a:off x="3096800" y="3763369"/>
        <a:ext cx="1756054" cy="70242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dirty="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7" name="Google Shape;9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2" name="Google Shape;12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425888187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253979572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309878181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394371299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176994455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384972064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119363691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90403087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253790599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97516520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650020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66610392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190547479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2788206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3081289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92631986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247236673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2600465661"/>
      </p:ext>
    </p:extLst>
  </p:cSld>
  <p:clrMap bg1="dk1" tx1="lt1" bg2="dk2" tx2="lt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 id="2147483886" r:id="rId12"/>
    <p:sldLayoutId id="2147483887" r:id="rId13"/>
    <p:sldLayoutId id="2147483888" r:id="rId14"/>
    <p:sldLayoutId id="2147483889" r:id="rId15"/>
    <p:sldLayoutId id="2147483890" r:id="rId16"/>
    <p:sldLayoutId id="2147483891"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png"/><Relationship Id="rId7" Type="http://schemas.openxmlformats.org/officeDocument/2006/relationships/diagramColors" Target="../diagrams/colors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3.png"/><Relationship Id="rId7" Type="http://schemas.openxmlformats.org/officeDocument/2006/relationships/diagramQuickStyle" Target="../diagrams/quickStyle4.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1.jpeg"/><Relationship Id="rId9" Type="http://schemas.microsoft.com/office/2007/relationships/diagramDrawing" Target="../diagrams/drawing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22" name="Picture 19">
            <a:extLst>
              <a:ext uri="{FF2B5EF4-FFF2-40B4-BE49-F238E27FC236}">
                <a16:creationId xmlns:a16="http://schemas.microsoft.com/office/drawing/2014/main" id="{A53ED3FC-3BE8-4F1F-BEF1-74B1C72171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a:extLst>
              <a:ext uri="{FF2B5EF4-FFF2-40B4-BE49-F238E27FC236}">
                <a16:creationId xmlns:a16="http://schemas.microsoft.com/office/drawing/2014/main" id="{F7AC0EE5-E9B5-2904-5A8C-76D2F5D23788}"/>
              </a:ext>
            </a:extLst>
          </p:cNvPr>
          <p:cNvSpPr txBox="1"/>
          <p:nvPr/>
        </p:nvSpPr>
        <p:spPr>
          <a:xfrm>
            <a:off x="6400800" y="2251587"/>
            <a:ext cx="5147730" cy="3637935"/>
          </a:xfrm>
          <a:prstGeom prst="rect">
            <a:avLst/>
          </a:prstGeom>
        </p:spPr>
        <p:txBody>
          <a:bodyPr vert="horz" lIns="91440" tIns="45720" rIns="91440" bIns="45720" rtlCol="0" anchor="ctr">
            <a:normAutofit/>
          </a:bodyPr>
          <a:lstStyle/>
          <a:p>
            <a:pPr indent="-228600">
              <a:spcAft>
                <a:spcPts val="1000"/>
              </a:spcAft>
              <a:buClr>
                <a:schemeClr val="tx1"/>
              </a:buClr>
              <a:buSzPct val="100000"/>
              <a:buFont typeface="Arial"/>
              <a:buChar char="•"/>
            </a:pPr>
            <a:r>
              <a:rPr lang="en-US" b="1"/>
              <a:t>Step Ahead: An Inclusive System For Children With Autism</a:t>
            </a:r>
            <a:endParaRPr lang="en-US"/>
          </a:p>
        </p:txBody>
      </p:sp>
      <p:pic>
        <p:nvPicPr>
          <p:cNvPr id="7" name="Picture 6" descr="A picture containing graphics, text, design&#10;&#10;Description automatically generated">
            <a:extLst>
              <a:ext uri="{FF2B5EF4-FFF2-40B4-BE49-F238E27FC236}">
                <a16:creationId xmlns:a16="http://schemas.microsoft.com/office/drawing/2014/main" id="{84FBBCA2-8C3C-EE72-AA6D-E1B7A5659577}"/>
              </a:ext>
            </a:extLst>
          </p:cNvPr>
          <p:cNvPicPr>
            <a:picLocks noChangeAspect="1"/>
          </p:cNvPicPr>
          <p:nvPr/>
        </p:nvPicPr>
        <p:blipFill>
          <a:blip r:embed="rId4"/>
          <a:stretch>
            <a:fillRect/>
          </a:stretch>
        </p:blipFill>
        <p:spPr>
          <a:xfrm>
            <a:off x="747252" y="639097"/>
            <a:ext cx="5250425" cy="525042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076586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DC04FF6-38B5-0032-93F8-31767D0BA831}"/>
              </a:ext>
            </a:extLst>
          </p:cNvPr>
          <p:cNvSpPr>
            <a:spLocks noGrp="1"/>
          </p:cNvSpPr>
          <p:nvPr>
            <p:ph sz="half" idx="1"/>
          </p:nvPr>
        </p:nvSpPr>
        <p:spPr>
          <a:xfrm>
            <a:off x="1720157" y="1899019"/>
            <a:ext cx="4895055" cy="3333109"/>
          </a:xfrm>
        </p:spPr>
        <p:txBody>
          <a:bodyPr>
            <a:noAutofit/>
          </a:bodyPr>
          <a:lstStyle/>
          <a:p>
            <a:pPr marL="342900" marR="0" lvl="0" indent="-342900">
              <a:lnSpc>
                <a:spcPct val="107000"/>
              </a:lnSpc>
              <a:spcBef>
                <a:spcPts val="0"/>
              </a:spcBef>
              <a:spcAft>
                <a:spcPts val="0"/>
              </a:spcAft>
              <a:buFont typeface="Symbol" panose="05050102010706020507" pitchFamily="18" charset="2"/>
              <a:buChar char=""/>
            </a:pPr>
            <a:r>
              <a:rPr lang="en-US" sz="2800" dirty="0">
                <a:effectLst/>
                <a:latin typeface="Calibri" panose="020F0502020204030204" pitchFamily="34" charset="0"/>
                <a:ea typeface="Times New Roman" panose="02020603050405020304" pitchFamily="18" charset="0"/>
                <a:cs typeface="Calibri" panose="020F0502020204030204" pitchFamily="34" charset="0"/>
              </a:rPr>
              <a:t>View announcements</a:t>
            </a:r>
          </a:p>
          <a:p>
            <a:pPr marL="342900" marR="0" lvl="0" indent="-342900">
              <a:lnSpc>
                <a:spcPct val="107000"/>
              </a:lnSpc>
              <a:spcBef>
                <a:spcPts val="0"/>
              </a:spcBef>
              <a:spcAft>
                <a:spcPts val="0"/>
              </a:spcAft>
              <a:buFont typeface="Symbol" panose="05050102010706020507" pitchFamily="18" charset="2"/>
              <a:buChar char=""/>
            </a:pPr>
            <a:r>
              <a:rPr lang="en-US" sz="2800" dirty="0">
                <a:latin typeface="Calibri" panose="020F0502020204030204" pitchFamily="34" charset="0"/>
                <a:ea typeface="Times New Roman" panose="02020603050405020304" pitchFamily="18" charset="0"/>
                <a:cs typeface="Calibri" panose="020F0502020204030204" pitchFamily="34" charset="0"/>
              </a:rPr>
              <a:t>L</a:t>
            </a:r>
            <a:r>
              <a:rPr lang="en-US" sz="2800" dirty="0">
                <a:effectLst/>
                <a:latin typeface="Calibri" panose="020F0502020204030204" pitchFamily="34" charset="0"/>
                <a:ea typeface="Times New Roman" panose="02020603050405020304" pitchFamily="18" charset="0"/>
                <a:cs typeface="Calibri" panose="020F0502020204030204" pitchFamily="34" charset="0"/>
              </a:rPr>
              <a:t>ike, and comment on recent announcements</a:t>
            </a:r>
          </a:p>
          <a:p>
            <a:pPr marL="342900" marR="0" lvl="0" indent="-342900">
              <a:lnSpc>
                <a:spcPct val="107000"/>
              </a:lnSpc>
              <a:spcBef>
                <a:spcPts val="0"/>
              </a:spcBef>
              <a:spcAft>
                <a:spcPts val="0"/>
              </a:spcAft>
              <a:buFont typeface="Symbol" panose="05050102010706020507" pitchFamily="18" charset="2"/>
              <a:buChar char=""/>
            </a:pPr>
            <a:r>
              <a:rPr lang="en-US" sz="2800" dirty="0">
                <a:effectLst/>
                <a:latin typeface="Calibri" panose="020F0502020204030204" pitchFamily="34" charset="0"/>
                <a:ea typeface="Times New Roman" panose="02020603050405020304" pitchFamily="18" charset="0"/>
                <a:cs typeface="Calibri" panose="020F0502020204030204" pitchFamily="34" charset="0"/>
              </a:rPr>
              <a:t>View attendance update</a:t>
            </a:r>
          </a:p>
          <a:p>
            <a:pPr marL="342900" marR="0" lvl="0" indent="-342900">
              <a:lnSpc>
                <a:spcPct val="107000"/>
              </a:lnSpc>
              <a:spcBef>
                <a:spcPts val="0"/>
              </a:spcBef>
              <a:spcAft>
                <a:spcPts val="0"/>
              </a:spcAft>
              <a:buFont typeface="Symbol" panose="05050102010706020507" pitchFamily="18" charset="2"/>
              <a:buChar char=""/>
            </a:pPr>
            <a:r>
              <a:rPr lang="en-US" sz="2800" dirty="0">
                <a:latin typeface="Calibri" panose="020F0502020204030204" pitchFamily="34" charset="0"/>
                <a:ea typeface="Times New Roman" panose="02020603050405020304" pitchFamily="18" charset="0"/>
                <a:cs typeface="Calibri" panose="020F0502020204030204" pitchFamily="34" charset="0"/>
              </a:rPr>
              <a:t>View t</a:t>
            </a:r>
            <a:r>
              <a:rPr lang="en-US" sz="2800" dirty="0">
                <a:effectLst/>
                <a:latin typeface="Calibri" panose="020F0502020204030204" pitchFamily="34" charset="0"/>
                <a:ea typeface="Times New Roman" panose="02020603050405020304" pitchFamily="18" charset="0"/>
                <a:cs typeface="Calibri" panose="020F0502020204030204" pitchFamily="34" charset="0"/>
              </a:rPr>
              <a:t>oday activity update </a:t>
            </a:r>
          </a:p>
          <a:p>
            <a:pPr marL="342900" marR="0" lvl="0" indent="-342900">
              <a:lnSpc>
                <a:spcPct val="107000"/>
              </a:lnSpc>
              <a:spcBef>
                <a:spcPts val="0"/>
              </a:spcBef>
              <a:spcAft>
                <a:spcPts val="0"/>
              </a:spcAft>
              <a:buFont typeface="Symbol" panose="05050102010706020507" pitchFamily="18" charset="2"/>
              <a:buChar char=""/>
            </a:pPr>
            <a:r>
              <a:rPr lang="en-US" sz="2800" dirty="0">
                <a:latin typeface="Calibri" panose="020F0502020204030204" pitchFamily="34" charset="0"/>
                <a:ea typeface="Times New Roman" panose="02020603050405020304" pitchFamily="18" charset="0"/>
                <a:cs typeface="Calibri" panose="020F0502020204030204" pitchFamily="34" charset="0"/>
              </a:rPr>
              <a:t>View ABLL based </a:t>
            </a:r>
            <a:r>
              <a:rPr lang="en-US" sz="2800" dirty="0">
                <a:effectLst/>
                <a:latin typeface="Calibri" panose="020F0502020204030204" pitchFamily="34" charset="0"/>
                <a:ea typeface="Times New Roman" panose="02020603050405020304" pitchFamily="18" charset="0"/>
                <a:cs typeface="Calibri" panose="020F0502020204030204" pitchFamily="34" charset="0"/>
              </a:rPr>
              <a:t>progress report </a:t>
            </a:r>
          </a:p>
          <a:p>
            <a:pPr marL="342900" marR="0" lvl="0" indent="-342900">
              <a:lnSpc>
                <a:spcPct val="107000"/>
              </a:lnSpc>
              <a:spcBef>
                <a:spcPts val="0"/>
              </a:spcBef>
              <a:spcAft>
                <a:spcPts val="0"/>
              </a:spcAft>
              <a:buFont typeface="Symbol" panose="05050102010706020507" pitchFamily="18" charset="2"/>
              <a:buChar char=""/>
            </a:pPr>
            <a:r>
              <a:rPr lang="en-US" sz="2800" dirty="0">
                <a:effectLst/>
                <a:latin typeface="Calibri" panose="020F0502020204030204" pitchFamily="34" charset="0"/>
                <a:ea typeface="Times New Roman" panose="02020603050405020304" pitchFamily="18" charset="0"/>
                <a:cs typeface="Calibri" panose="020F0502020204030204" pitchFamily="34" charset="0"/>
              </a:rPr>
              <a:t>Edit profile</a:t>
            </a:r>
          </a:p>
          <a:p>
            <a:pPr marL="342900" marR="0" lvl="0" indent="-342900">
              <a:lnSpc>
                <a:spcPct val="107000"/>
              </a:lnSpc>
              <a:spcBef>
                <a:spcPts val="0"/>
              </a:spcBef>
              <a:spcAft>
                <a:spcPts val="0"/>
              </a:spcAft>
              <a:buFont typeface="Symbol" panose="05050102010706020507" pitchFamily="18" charset="2"/>
              <a:buChar char=""/>
            </a:pPr>
            <a:r>
              <a:rPr lang="en-US" sz="2800" dirty="0">
                <a:effectLst/>
                <a:latin typeface="Calibri" panose="020F0502020204030204" pitchFamily="34" charset="0"/>
                <a:ea typeface="Times New Roman" panose="02020603050405020304" pitchFamily="18" charset="0"/>
                <a:cs typeface="Calibri" panose="020F0502020204030204" pitchFamily="34" charset="0"/>
              </a:rPr>
              <a:t>Chat with admin and teacher</a:t>
            </a:r>
          </a:p>
          <a:p>
            <a:pPr marL="342900" marR="0" lvl="0" indent="-342900">
              <a:lnSpc>
                <a:spcPct val="107000"/>
              </a:lnSpc>
              <a:spcBef>
                <a:spcPts val="0"/>
              </a:spcBef>
              <a:spcAft>
                <a:spcPts val="0"/>
              </a:spcAft>
              <a:buFont typeface="Symbol" panose="05050102010706020507" pitchFamily="18" charset="2"/>
              <a:buChar char=""/>
            </a:pPr>
            <a:endParaRPr lang="en-US" sz="2000" dirty="0">
              <a:latin typeface="Calibri" panose="020F0502020204030204" pitchFamily="34" charset="0"/>
              <a:cs typeface="Calibri" panose="020F0502020204030204" pitchFamily="34" charset="0"/>
            </a:endParaRPr>
          </a:p>
        </p:txBody>
      </p:sp>
      <p:sp>
        <p:nvSpPr>
          <p:cNvPr id="4" name="Text Placeholder 3">
            <a:extLst>
              <a:ext uri="{FF2B5EF4-FFF2-40B4-BE49-F238E27FC236}">
                <a16:creationId xmlns:a16="http://schemas.microsoft.com/office/drawing/2014/main" id="{B751CC62-F869-F8E4-2C95-FE77A068F0BA}"/>
              </a:ext>
            </a:extLst>
          </p:cNvPr>
          <p:cNvSpPr>
            <a:spLocks noGrp="1"/>
          </p:cNvSpPr>
          <p:nvPr>
            <p:ph sz="half" idx="2"/>
          </p:nvPr>
        </p:nvSpPr>
        <p:spPr>
          <a:xfrm>
            <a:off x="6533019" y="1434100"/>
            <a:ext cx="4895056" cy="3124200"/>
          </a:xfrm>
        </p:spPr>
        <p:txBody>
          <a:bodyPr>
            <a:normAutofit/>
          </a:bodyPr>
          <a:lstStyle/>
          <a:p>
            <a:endParaRPr lang="en-US" dirty="0"/>
          </a:p>
        </p:txBody>
      </p:sp>
      <p:sp>
        <p:nvSpPr>
          <p:cNvPr id="8" name="Google Shape;107;p3">
            <a:extLst>
              <a:ext uri="{FF2B5EF4-FFF2-40B4-BE49-F238E27FC236}">
                <a16:creationId xmlns:a16="http://schemas.microsoft.com/office/drawing/2014/main" id="{18256EDC-35C2-306E-604B-57BEF917A157}"/>
              </a:ext>
            </a:extLst>
          </p:cNvPr>
          <p:cNvSpPr/>
          <p:nvPr/>
        </p:nvSpPr>
        <p:spPr>
          <a:xfrm>
            <a:off x="4085492" y="117385"/>
            <a:ext cx="4021016" cy="642887"/>
          </a:xfrm>
          <a:prstGeom prst="roundRect">
            <a:avLst>
              <a:gd name="adj" fmla="val 16667"/>
            </a:avLst>
          </a:prstGeom>
          <a:solidFill>
            <a:srgbClr val="0B8DC9"/>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lt1"/>
                </a:solidFill>
                <a:latin typeface="Times New Roman" panose="02020603050405020304" pitchFamily="18" charset="0"/>
                <a:cs typeface="Times New Roman" panose="02020603050405020304" pitchFamily="18" charset="0"/>
                <a:sym typeface="Arial Black"/>
              </a:rPr>
              <a:t>Parent portal</a:t>
            </a:r>
            <a:endParaRP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5573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F9F9538-CDDF-B3A9-C444-A20F49C94DEF}"/>
              </a:ext>
            </a:extLst>
          </p:cNvPr>
          <p:cNvSpPr>
            <a:spLocks noGrp="1"/>
          </p:cNvSpPr>
          <p:nvPr>
            <p:ph sz="half" idx="1"/>
          </p:nvPr>
        </p:nvSpPr>
        <p:spPr>
          <a:xfrm>
            <a:off x="1432941" y="1485471"/>
            <a:ext cx="4895055" cy="3124201"/>
          </a:xfrm>
        </p:spPr>
        <p:txBody>
          <a:bodyPr/>
          <a:lstStyle/>
          <a:p>
            <a:r>
              <a:rPr lang="en-US" sz="2800" dirty="0">
                <a:latin typeface="Calibri" panose="020F0502020204030204" pitchFamily="34" charset="0"/>
                <a:cs typeface="Calibri" panose="020F0502020204030204" pitchFamily="34" charset="0"/>
              </a:rPr>
              <a:t>Node </a:t>
            </a:r>
            <a:r>
              <a:rPr lang="en-US" sz="2800" dirty="0" err="1">
                <a:latin typeface="Calibri" panose="020F0502020204030204" pitchFamily="34" charset="0"/>
                <a:cs typeface="Calibri" panose="020F0502020204030204" pitchFamily="34" charset="0"/>
              </a:rPr>
              <a:t>js</a:t>
            </a:r>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React Native</a:t>
            </a:r>
          </a:p>
          <a:p>
            <a:r>
              <a:rPr lang="en-US" sz="2800" dirty="0">
                <a:latin typeface="Calibri" panose="020F0502020204030204" pitchFamily="34" charset="0"/>
                <a:cs typeface="Calibri" panose="020F0502020204030204" pitchFamily="34" charset="0"/>
              </a:rPr>
              <a:t>MERN stack</a:t>
            </a:r>
          </a:p>
          <a:p>
            <a:r>
              <a:rPr lang="en-US" sz="2800" dirty="0">
                <a:latin typeface="Calibri" panose="020F0502020204030204" pitchFamily="34" charset="0"/>
                <a:cs typeface="Calibri" panose="020F0502020204030204" pitchFamily="34" charset="0"/>
              </a:rPr>
              <a:t>MS Visio</a:t>
            </a:r>
          </a:p>
          <a:p>
            <a:pPr marL="0" indent="0">
              <a:buNone/>
            </a:pPr>
            <a:endParaRPr lang="en-US" sz="2800" dirty="0">
              <a:latin typeface="Calibri" panose="020F0502020204030204" pitchFamily="34" charset="0"/>
              <a:cs typeface="Calibri" panose="020F0502020204030204" pitchFamily="34" charset="0"/>
            </a:endParaRPr>
          </a:p>
          <a:p>
            <a:endParaRPr lang="en-US" dirty="0">
              <a:latin typeface="Times New Roman" panose="02020603050405020304" pitchFamily="18" charset="0"/>
              <a:cs typeface="Times New Roman" panose="02020603050405020304" pitchFamily="18" charset="0"/>
            </a:endParaRPr>
          </a:p>
          <a:p>
            <a:endParaRPr lang="en-US" dirty="0"/>
          </a:p>
        </p:txBody>
      </p:sp>
      <p:sp>
        <p:nvSpPr>
          <p:cNvPr id="4" name="Text Placeholder 3">
            <a:extLst>
              <a:ext uri="{FF2B5EF4-FFF2-40B4-BE49-F238E27FC236}">
                <a16:creationId xmlns:a16="http://schemas.microsoft.com/office/drawing/2014/main" id="{B3347255-B4D8-939D-B7BC-73B47101BCD7}"/>
              </a:ext>
            </a:extLst>
          </p:cNvPr>
          <p:cNvSpPr>
            <a:spLocks noGrp="1"/>
          </p:cNvSpPr>
          <p:nvPr>
            <p:ph sz="half" idx="2"/>
          </p:nvPr>
        </p:nvSpPr>
        <p:spPr>
          <a:xfrm>
            <a:off x="6327996" y="1756505"/>
            <a:ext cx="4895056" cy="3124200"/>
          </a:xfrm>
        </p:spPr>
        <p:txBody>
          <a:bodyPr/>
          <a:lstStyle/>
          <a:p>
            <a:r>
              <a:rPr lang="en-US" sz="2800" dirty="0">
                <a:latin typeface="Calibri" panose="020F0502020204030204" pitchFamily="34" charset="0"/>
                <a:cs typeface="Calibri" panose="020F0502020204030204" pitchFamily="34" charset="0"/>
              </a:rPr>
              <a:t>React CLI</a:t>
            </a:r>
          </a:p>
          <a:p>
            <a:r>
              <a:rPr lang="en-US" sz="2800" dirty="0">
                <a:latin typeface="Calibri" panose="020F0502020204030204" pitchFamily="34" charset="0"/>
                <a:cs typeface="Calibri" panose="020F0502020204030204" pitchFamily="34" charset="0"/>
              </a:rPr>
              <a:t>Firebase</a:t>
            </a:r>
          </a:p>
          <a:p>
            <a:r>
              <a:rPr lang="en-US" sz="2800" dirty="0">
                <a:latin typeface="Calibri" panose="020F0502020204030204" pitchFamily="34" charset="0"/>
                <a:cs typeface="Calibri" panose="020F0502020204030204" pitchFamily="34" charset="0"/>
              </a:rPr>
              <a:t>Figma</a:t>
            </a:r>
          </a:p>
          <a:p>
            <a:r>
              <a:rPr lang="en-US" sz="2800" dirty="0">
                <a:latin typeface="Calibri" panose="020F0502020204030204" pitchFamily="34" charset="0"/>
                <a:cs typeface="Calibri" panose="020F0502020204030204" pitchFamily="34" charset="0"/>
              </a:rPr>
              <a:t>vs code</a:t>
            </a:r>
          </a:p>
          <a:p>
            <a:pPr marL="0" indent="0">
              <a:buNone/>
            </a:pPr>
            <a:endParaRPr lang="en-US" sz="2800" dirty="0">
              <a:latin typeface="Calibri" panose="020F0502020204030204" pitchFamily="34" charset="0"/>
              <a:cs typeface="Calibri" panose="020F0502020204030204" pitchFamily="34" charset="0"/>
            </a:endParaRPr>
          </a:p>
          <a:p>
            <a:pPr marL="0" indent="0">
              <a:buNone/>
            </a:pPr>
            <a:endParaRPr lang="en-US" sz="2800" dirty="0">
              <a:latin typeface="Calibri" panose="020F0502020204030204" pitchFamily="34" charset="0"/>
              <a:cs typeface="Calibri" panose="020F0502020204030204" pitchFamily="34" charset="0"/>
            </a:endParaRPr>
          </a:p>
          <a:p>
            <a:endParaRPr lang="en-US" dirty="0">
              <a:latin typeface="Times New Roman" panose="02020603050405020304" pitchFamily="18" charset="0"/>
              <a:cs typeface="Times New Roman" panose="02020603050405020304" pitchFamily="18" charset="0"/>
            </a:endParaRPr>
          </a:p>
          <a:p>
            <a:endParaRPr lang="en-US" dirty="0"/>
          </a:p>
        </p:txBody>
      </p:sp>
      <p:sp>
        <p:nvSpPr>
          <p:cNvPr id="5" name="Google Shape;107;p3">
            <a:extLst>
              <a:ext uri="{FF2B5EF4-FFF2-40B4-BE49-F238E27FC236}">
                <a16:creationId xmlns:a16="http://schemas.microsoft.com/office/drawing/2014/main" id="{0407A1DD-EC94-370F-48C4-5F9397F5E4D5}"/>
              </a:ext>
            </a:extLst>
          </p:cNvPr>
          <p:cNvSpPr/>
          <p:nvPr/>
        </p:nvSpPr>
        <p:spPr>
          <a:xfrm>
            <a:off x="4085492" y="117385"/>
            <a:ext cx="4021016" cy="642887"/>
          </a:xfrm>
          <a:prstGeom prst="roundRect">
            <a:avLst>
              <a:gd name="adj" fmla="val 16667"/>
            </a:avLst>
          </a:prstGeom>
          <a:solidFill>
            <a:srgbClr val="0B8DC9"/>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lt1"/>
                </a:solidFill>
                <a:latin typeface="Times New Roman" panose="02020603050405020304" pitchFamily="18" charset="0"/>
                <a:cs typeface="Times New Roman" panose="02020603050405020304" pitchFamily="18" charset="0"/>
                <a:sym typeface="Arial Black"/>
              </a:rPr>
              <a:t>Tools and Techniques</a:t>
            </a:r>
            <a:endParaRP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1813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107;p3">
            <a:extLst>
              <a:ext uri="{FF2B5EF4-FFF2-40B4-BE49-F238E27FC236}">
                <a16:creationId xmlns:a16="http://schemas.microsoft.com/office/drawing/2014/main" id="{B8F74701-128F-32F8-A2A9-FA7541E1B35F}"/>
              </a:ext>
            </a:extLst>
          </p:cNvPr>
          <p:cNvSpPr/>
          <p:nvPr/>
        </p:nvSpPr>
        <p:spPr>
          <a:xfrm>
            <a:off x="685799" y="1150076"/>
            <a:ext cx="3659389" cy="4557849"/>
          </a:xfrm>
          <a:prstGeom prst="roundRect">
            <a:avLst>
              <a:gd name="adj" fmla="val 16667"/>
            </a:avLst>
          </a:prstGeom>
        </p:spPr>
        <p:txBody>
          <a:bodyPr spcFirstLastPara="1" vert="horz" lIns="91440" tIns="45720" rIns="91440" bIns="45720" rtlCol="0" anchor="ctr" anchorCtr="0">
            <a:normAutofit/>
          </a:bodyPr>
          <a:lstStyle/>
          <a:p>
            <a:pPr marL="0" marR="0" lvl="0" indent="0" algn="r">
              <a:spcBef>
                <a:spcPct val="0"/>
              </a:spcBef>
              <a:spcAft>
                <a:spcPts val="600"/>
              </a:spcAft>
            </a:pPr>
            <a:r>
              <a:rPr lang="en-US" sz="3600" cap="all">
                <a:ln w="3175" cmpd="sng">
                  <a:noFill/>
                </a:ln>
                <a:latin typeface="+mj-lt"/>
                <a:ea typeface="+mj-ea"/>
                <a:cs typeface="+mj-cs"/>
                <a:sym typeface="Arial Black"/>
              </a:rPr>
              <a:t> Features that makes us unique</a:t>
            </a:r>
            <a:endParaRPr lang="en-US" sz="3600" cap="all">
              <a:ln w="3175" cmpd="sng">
                <a:noFill/>
              </a:ln>
              <a:latin typeface="+mj-lt"/>
              <a:ea typeface="+mj-ea"/>
              <a:cs typeface="+mj-cs"/>
            </a:endParaRPr>
          </a:p>
        </p:txBody>
      </p:sp>
      <p:cxnSp>
        <p:nvCxnSpPr>
          <p:cNvPr id="11" name="Straight Connector 10">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F67BE068-B2AD-D2D3-D1B6-7FDC674862F5}"/>
              </a:ext>
            </a:extLst>
          </p:cNvPr>
          <p:cNvSpPr>
            <a:spLocks noGrp="1"/>
          </p:cNvSpPr>
          <p:nvPr>
            <p:ph idx="1"/>
          </p:nvPr>
        </p:nvSpPr>
        <p:spPr>
          <a:xfrm>
            <a:off x="4988658" y="1150076"/>
            <a:ext cx="6517543" cy="4557849"/>
          </a:xfrm>
        </p:spPr>
        <p:txBody>
          <a:bodyPr vert="horz" lIns="91440" tIns="45720" rIns="91440" bIns="45720" rtlCol="0" anchor="ctr">
            <a:normAutofit/>
          </a:bodyPr>
          <a:lstStyle/>
          <a:p>
            <a:r>
              <a:rPr lang="en-US" dirty="0"/>
              <a:t>Mobile based Application for Children with Autism</a:t>
            </a:r>
          </a:p>
          <a:p>
            <a:r>
              <a:rPr lang="en-US" dirty="0"/>
              <a:t>Interaction feature for parents with teacher and admin.</a:t>
            </a:r>
          </a:p>
          <a:p>
            <a:r>
              <a:rPr lang="en-US" dirty="0"/>
              <a:t>Sharing of progress report with parents and admin.</a:t>
            </a:r>
          </a:p>
          <a:p>
            <a:r>
              <a:rPr lang="en-US" dirty="0"/>
              <a:t>Announcement with like and comment feature</a:t>
            </a:r>
          </a:p>
          <a:p>
            <a:r>
              <a:rPr lang="en-US" dirty="0"/>
              <a:t>Today activity daily </a:t>
            </a:r>
            <a:r>
              <a:rPr lang="en-US" dirty="0" err="1"/>
              <a:t>updation</a:t>
            </a:r>
            <a:r>
              <a:rPr lang="en-US" dirty="0"/>
              <a:t> </a:t>
            </a:r>
          </a:p>
          <a:p>
            <a:r>
              <a:rPr lang="en-US" dirty="0"/>
              <a:t>ABLLS base progress report</a:t>
            </a:r>
          </a:p>
          <a:p>
            <a:pPr marL="0" indent="0">
              <a:buNone/>
            </a:pPr>
            <a:endParaRPr lang="en-US" dirty="0"/>
          </a:p>
          <a:p>
            <a:endParaRPr lang="en-US" dirty="0"/>
          </a:p>
        </p:txBody>
      </p:sp>
    </p:spTree>
    <p:extLst>
      <p:ext uri="{BB962C8B-B14F-4D97-AF65-F5344CB8AC3E}">
        <p14:creationId xmlns:p14="http://schemas.microsoft.com/office/powerpoint/2010/main" val="647440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DC04FF6-38B5-0032-93F8-31767D0BA831}"/>
              </a:ext>
            </a:extLst>
          </p:cNvPr>
          <p:cNvSpPr>
            <a:spLocks noGrp="1"/>
          </p:cNvSpPr>
          <p:nvPr>
            <p:ph sz="half" idx="1"/>
          </p:nvPr>
        </p:nvSpPr>
        <p:spPr>
          <a:xfrm>
            <a:off x="1453490" y="1588212"/>
            <a:ext cx="4895055" cy="3124201"/>
          </a:xfrm>
        </p:spPr>
        <p:txBody>
          <a:bodyPr>
            <a:normAutofit fontScale="92500" lnSpcReduction="10000"/>
          </a:bodyPr>
          <a:lstStyle/>
          <a:p>
            <a:r>
              <a:rPr lang="en-US" sz="2800" dirty="0">
                <a:latin typeface="Calibri" panose="020F0502020204030204" pitchFamily="34" charset="0"/>
                <a:cs typeface="Calibri" panose="020F0502020204030204" pitchFamily="34" charset="0"/>
              </a:rPr>
              <a:t>Sign In</a:t>
            </a:r>
          </a:p>
          <a:p>
            <a:r>
              <a:rPr lang="en-US" sz="2800" dirty="0">
                <a:latin typeface="Calibri" panose="020F0502020204030204" pitchFamily="34" charset="0"/>
                <a:cs typeface="Calibri" panose="020F0502020204030204" pitchFamily="34" charset="0"/>
              </a:rPr>
              <a:t>Logout</a:t>
            </a:r>
          </a:p>
          <a:p>
            <a:r>
              <a:rPr lang="en-US" sz="2800" dirty="0">
                <a:effectLst/>
                <a:latin typeface="Calibri" panose="020F0502020204030204" pitchFamily="34" charset="0"/>
                <a:ea typeface="Calibri" panose="020F0502020204030204" pitchFamily="34" charset="0"/>
                <a:cs typeface="Calibri" panose="020F0502020204030204" pitchFamily="34" charset="0"/>
              </a:rPr>
              <a:t>Today Activity</a:t>
            </a:r>
          </a:p>
          <a:p>
            <a:r>
              <a:rPr lang="en-US" sz="2800" dirty="0">
                <a:effectLst/>
                <a:latin typeface="Calibri" panose="020F0502020204030204" pitchFamily="34" charset="0"/>
                <a:ea typeface="Calibri" panose="020F0502020204030204" pitchFamily="34" charset="0"/>
                <a:cs typeface="Calibri" panose="020F0502020204030204" pitchFamily="34" charset="0"/>
              </a:rPr>
              <a:t>Recent Announcements</a:t>
            </a:r>
          </a:p>
          <a:p>
            <a:r>
              <a:rPr lang="en-US" sz="2800" dirty="0">
                <a:effectLst/>
                <a:latin typeface="Calibri" panose="020F0502020204030204" pitchFamily="34" charset="0"/>
                <a:ea typeface="Calibri" panose="020F0502020204030204" pitchFamily="34" charset="0"/>
                <a:cs typeface="Calibri" panose="020F0502020204030204" pitchFamily="34" charset="0"/>
              </a:rPr>
              <a:t>Create class</a:t>
            </a:r>
          </a:p>
          <a:p>
            <a:endParaRPr lang="en-US" dirty="0"/>
          </a:p>
        </p:txBody>
      </p:sp>
      <p:sp>
        <p:nvSpPr>
          <p:cNvPr id="4" name="Text Placeholder 3">
            <a:extLst>
              <a:ext uri="{FF2B5EF4-FFF2-40B4-BE49-F238E27FC236}">
                <a16:creationId xmlns:a16="http://schemas.microsoft.com/office/drawing/2014/main" id="{B751CC62-F869-F8E4-2C95-FE77A068F0BA}"/>
              </a:ext>
            </a:extLst>
          </p:cNvPr>
          <p:cNvSpPr>
            <a:spLocks noGrp="1"/>
          </p:cNvSpPr>
          <p:nvPr>
            <p:ph sz="half" idx="2"/>
          </p:nvPr>
        </p:nvSpPr>
        <p:spPr>
          <a:xfrm>
            <a:off x="6433306" y="1588212"/>
            <a:ext cx="4895056" cy="3124200"/>
          </a:xfrm>
        </p:spPr>
        <p:txBody>
          <a:bodyPr>
            <a:normAutofit fontScale="92500" lnSpcReduction="10000"/>
          </a:bodyPr>
          <a:lstStyle/>
          <a:p>
            <a:r>
              <a:rPr lang="en-US" sz="2800" dirty="0">
                <a:effectLst/>
                <a:latin typeface="Calibri" panose="020F0502020204030204" pitchFamily="34" charset="0"/>
                <a:ea typeface="Calibri" panose="020F0502020204030204" pitchFamily="34" charset="0"/>
                <a:cs typeface="Times New Roman" panose="02020603050405020304" pitchFamily="18" charset="0"/>
              </a:rPr>
              <a:t>Chat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r>
              <a:rPr lang="en-US" sz="2800" dirty="0">
                <a:effectLst/>
                <a:latin typeface="Calibri" panose="020F0502020204030204" pitchFamily="34" charset="0"/>
                <a:ea typeface="Calibri" panose="020F0502020204030204" pitchFamily="34" charset="0"/>
                <a:cs typeface="Times New Roman" panose="02020603050405020304" pitchFamily="18" charset="0"/>
              </a:rPr>
              <a:t>Attendance report</a:t>
            </a:r>
          </a:p>
          <a:p>
            <a:r>
              <a:rPr lang="en-US" sz="2800" dirty="0">
                <a:effectLst/>
                <a:latin typeface="Calibri" panose="020F0502020204030204" pitchFamily="34" charset="0"/>
                <a:ea typeface="Calibri" panose="020F0502020204030204" pitchFamily="34" charset="0"/>
                <a:cs typeface="Times New Roman" panose="02020603050405020304" pitchFamily="18" charset="0"/>
              </a:rPr>
              <a:t>Progress Report</a:t>
            </a:r>
          </a:p>
          <a:p>
            <a:r>
              <a:rPr lang="en-US" sz="2800" dirty="0">
                <a:effectLst/>
                <a:latin typeface="Calibri" panose="020F0502020204030204" pitchFamily="34" charset="0"/>
                <a:ea typeface="Calibri" panose="020F0502020204030204" pitchFamily="34" charset="0"/>
                <a:cs typeface="Times New Roman" panose="02020603050405020304" pitchFamily="18" charset="0"/>
              </a:rPr>
              <a:t>Add Teacher </a:t>
            </a:r>
          </a:p>
          <a:p>
            <a:r>
              <a:rPr lang="en-US" sz="2800" dirty="0">
                <a:effectLst/>
                <a:latin typeface="Calibri" panose="020F0502020204030204" pitchFamily="34" charset="0"/>
                <a:ea typeface="Calibri" panose="020F0502020204030204" pitchFamily="34" charset="0"/>
                <a:cs typeface="Times New Roman" panose="02020603050405020304" pitchFamily="18" charset="0"/>
              </a:rPr>
              <a:t>Register Student </a:t>
            </a:r>
          </a:p>
          <a:p>
            <a:r>
              <a:rPr lang="en-US" sz="2800" dirty="0">
                <a:effectLst/>
                <a:latin typeface="Calibri" panose="020F0502020204030204" pitchFamily="34" charset="0"/>
                <a:ea typeface="Calibri" panose="020F0502020204030204" pitchFamily="34" charset="0"/>
                <a:cs typeface="Times New Roman" panose="02020603050405020304" pitchFamily="18" charset="0"/>
              </a:rPr>
              <a:t>profile</a:t>
            </a:r>
          </a:p>
          <a:p>
            <a:endParaRPr lang="en-US" dirty="0"/>
          </a:p>
        </p:txBody>
      </p:sp>
      <p:sp>
        <p:nvSpPr>
          <p:cNvPr id="8" name="Google Shape;107;p3">
            <a:extLst>
              <a:ext uri="{FF2B5EF4-FFF2-40B4-BE49-F238E27FC236}">
                <a16:creationId xmlns:a16="http://schemas.microsoft.com/office/drawing/2014/main" id="{18256EDC-35C2-306E-604B-57BEF917A157}"/>
              </a:ext>
            </a:extLst>
          </p:cNvPr>
          <p:cNvSpPr/>
          <p:nvPr/>
        </p:nvSpPr>
        <p:spPr>
          <a:xfrm>
            <a:off x="4085492" y="117385"/>
            <a:ext cx="4021016" cy="642887"/>
          </a:xfrm>
          <a:prstGeom prst="roundRect">
            <a:avLst>
              <a:gd name="adj" fmla="val 16667"/>
            </a:avLst>
          </a:prstGeom>
          <a:solidFill>
            <a:srgbClr val="0B8DC9"/>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algn="ctr"/>
            <a:r>
              <a:rPr lang="en-US" sz="2400" dirty="0">
                <a:solidFill>
                  <a:schemeClr val="lt1"/>
                </a:solidFill>
                <a:latin typeface="Times New Roman" panose="02020603050405020304" pitchFamily="18" charset="0"/>
                <a:ea typeface="Arial Black"/>
                <a:cs typeface="Times New Roman" panose="02020603050405020304" pitchFamily="18" charset="0"/>
                <a:sym typeface="Arial Black"/>
              </a:rPr>
              <a:t>Work Covered</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5984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4" name="Google Shape;107;p3">
            <a:extLst>
              <a:ext uri="{FF2B5EF4-FFF2-40B4-BE49-F238E27FC236}">
                <a16:creationId xmlns:a16="http://schemas.microsoft.com/office/drawing/2014/main" id="{D9EC1C54-7403-1C02-6821-3868881FD19E}"/>
              </a:ext>
            </a:extLst>
          </p:cNvPr>
          <p:cNvSpPr/>
          <p:nvPr/>
        </p:nvSpPr>
        <p:spPr>
          <a:xfrm>
            <a:off x="685801" y="643466"/>
            <a:ext cx="3351530" cy="4995333"/>
          </a:xfrm>
          <a:prstGeom prst="roundRect">
            <a:avLst>
              <a:gd name="adj" fmla="val 16667"/>
            </a:avLst>
          </a:prstGeom>
        </p:spPr>
        <p:txBody>
          <a:bodyPr spcFirstLastPara="1" vert="horz" lIns="91440" tIns="45720" rIns="91440" bIns="45720" rtlCol="0" anchor="ctr" anchorCtr="0">
            <a:normAutofit/>
          </a:bodyPr>
          <a:lstStyle/>
          <a:p>
            <a:pPr marL="0" marR="0" lvl="0" indent="0">
              <a:spcBef>
                <a:spcPct val="0"/>
              </a:spcBef>
              <a:spcAft>
                <a:spcPts val="600"/>
              </a:spcAft>
            </a:pPr>
            <a:r>
              <a:rPr lang="en-US" sz="3600" cap="all">
                <a:ln w="3175" cmpd="sng">
                  <a:noFill/>
                </a:ln>
                <a:solidFill>
                  <a:srgbClr val="FFFFFF"/>
                </a:solidFill>
                <a:latin typeface="+mj-lt"/>
                <a:ea typeface="+mj-ea"/>
                <a:cs typeface="+mj-cs"/>
                <a:sym typeface="Arial Black"/>
              </a:rPr>
              <a:t>Future work</a:t>
            </a:r>
            <a:endParaRPr lang="en-US" sz="3600" cap="all">
              <a:ln w="3175" cmpd="sng">
                <a:noFill/>
              </a:ln>
              <a:solidFill>
                <a:srgbClr val="FFFFFF"/>
              </a:solidFill>
              <a:latin typeface="+mj-lt"/>
              <a:ea typeface="+mj-ea"/>
              <a:cs typeface="+mj-cs"/>
            </a:endParaRPr>
          </a:p>
        </p:txBody>
      </p:sp>
      <p:sp useBgFill="1">
        <p:nvSpPr>
          <p:cNvPr id="16" name="Rectangle 15">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ext Placeholder 2">
            <a:extLst>
              <a:ext uri="{FF2B5EF4-FFF2-40B4-BE49-F238E27FC236}">
                <a16:creationId xmlns:a16="http://schemas.microsoft.com/office/drawing/2014/main" id="{60942660-145E-79C4-1280-F95C8BF94DDB}"/>
              </a:ext>
            </a:extLst>
          </p:cNvPr>
          <p:cNvGraphicFramePr>
            <a:graphicFrameLocks noGrp="1"/>
          </p:cNvGraphicFramePr>
          <p:nvPr>
            <p:ph idx="1"/>
            <p:extLst>
              <p:ext uri="{D42A27DB-BD31-4B8C-83A1-F6EECF244321}">
                <p14:modId xmlns:p14="http://schemas.microsoft.com/office/powerpoint/2010/main" val="1172467690"/>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168426709"/>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DF6A9299-1D12-47E2-9DD4-03342553C4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7" name="Rectangle 16">
            <a:extLst>
              <a:ext uri="{FF2B5EF4-FFF2-40B4-BE49-F238E27FC236}">
                <a16:creationId xmlns:a16="http://schemas.microsoft.com/office/drawing/2014/main" id="{CBD94887-6A10-4F62-8EE1-B2BCFA1F3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Working space background">
            <a:extLst>
              <a:ext uri="{FF2B5EF4-FFF2-40B4-BE49-F238E27FC236}">
                <a16:creationId xmlns:a16="http://schemas.microsoft.com/office/drawing/2014/main" id="{39B70770-FB33-5E74-0A38-3D2C9C2D671F}"/>
              </a:ext>
            </a:extLst>
          </p:cNvPr>
          <p:cNvPicPr>
            <a:picLocks noChangeAspect="1"/>
          </p:cNvPicPr>
          <p:nvPr/>
        </p:nvPicPr>
        <p:blipFill rotWithShape="1">
          <a:blip r:embed="rId4">
            <a:alphaModFix amt="20000"/>
          </a:blip>
          <a:srcRect t="7865" b="7865"/>
          <a:stretch/>
        </p:blipFill>
        <p:spPr>
          <a:xfrm>
            <a:off x="20" y="10"/>
            <a:ext cx="12191980" cy="6857990"/>
          </a:xfrm>
          <a:prstGeom prst="rect">
            <a:avLst/>
          </a:prstGeom>
        </p:spPr>
      </p:pic>
      <p:pic>
        <p:nvPicPr>
          <p:cNvPr id="19" name="Picture 18">
            <a:extLst>
              <a:ext uri="{FF2B5EF4-FFF2-40B4-BE49-F238E27FC236}">
                <a16:creationId xmlns:a16="http://schemas.microsoft.com/office/drawing/2014/main" id="{A3D512BA-228A-4979-9312-ACD246E1099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900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Google Shape;107;p3">
            <a:extLst>
              <a:ext uri="{FF2B5EF4-FFF2-40B4-BE49-F238E27FC236}">
                <a16:creationId xmlns:a16="http://schemas.microsoft.com/office/drawing/2014/main" id="{749FF95E-FF4A-40D1-A8DE-10A5C7FCB5D7}"/>
              </a:ext>
            </a:extLst>
          </p:cNvPr>
          <p:cNvSpPr/>
          <p:nvPr/>
        </p:nvSpPr>
        <p:spPr>
          <a:xfrm>
            <a:off x="685801" y="609600"/>
            <a:ext cx="10131425" cy="1456267"/>
          </a:xfrm>
          <a:prstGeom prst="roundRect">
            <a:avLst>
              <a:gd name="adj" fmla="val 16667"/>
            </a:avLst>
          </a:prstGeom>
        </p:spPr>
        <p:txBody>
          <a:bodyPr spcFirstLastPara="1" vert="horz" lIns="91440" tIns="45720" rIns="91440" bIns="45720" rtlCol="0" anchor="ctr" anchorCtr="0">
            <a:normAutofit/>
          </a:bodyPr>
          <a:lstStyle/>
          <a:p>
            <a:pPr marL="0" marR="0" lvl="0" indent="0">
              <a:spcBef>
                <a:spcPct val="0"/>
              </a:spcBef>
              <a:spcAft>
                <a:spcPts val="600"/>
              </a:spcAft>
            </a:pPr>
            <a:r>
              <a:rPr lang="en-US" sz="3600" cap="all">
                <a:ln w="3175" cmpd="sng">
                  <a:noFill/>
                </a:ln>
                <a:latin typeface="+mj-lt"/>
                <a:ea typeface="+mj-ea"/>
                <a:cs typeface="+mj-cs"/>
                <a:sym typeface="Arial Black"/>
              </a:rPr>
              <a:t>Conclusion</a:t>
            </a:r>
            <a:endParaRPr lang="en-US" sz="3600" cap="all">
              <a:ln w="3175" cmpd="sng">
                <a:noFill/>
              </a:ln>
              <a:latin typeface="+mj-lt"/>
              <a:ea typeface="+mj-ea"/>
              <a:cs typeface="+mj-cs"/>
            </a:endParaRPr>
          </a:p>
        </p:txBody>
      </p:sp>
      <p:sp>
        <p:nvSpPr>
          <p:cNvPr id="4" name="TextBox 3">
            <a:extLst>
              <a:ext uri="{FF2B5EF4-FFF2-40B4-BE49-F238E27FC236}">
                <a16:creationId xmlns:a16="http://schemas.microsoft.com/office/drawing/2014/main" id="{2600B049-F57A-409D-92C1-E984F8B82989}"/>
              </a:ext>
            </a:extLst>
          </p:cNvPr>
          <p:cNvSpPr txBox="1"/>
          <p:nvPr/>
        </p:nvSpPr>
        <p:spPr>
          <a:xfrm>
            <a:off x="685801" y="1885213"/>
            <a:ext cx="10131425" cy="3649133"/>
          </a:xfrm>
          <a:prstGeom prst="rect">
            <a:avLst/>
          </a:prstGeom>
        </p:spPr>
        <p:txBody>
          <a:bodyPr vert="horz" lIns="91440" tIns="45720" rIns="91440" bIns="45720" rtlCol="0" anchor="ctr">
            <a:normAutofit/>
          </a:bodyPr>
          <a:lstStyle/>
          <a:p>
            <a:pPr>
              <a:spcAft>
                <a:spcPts val="1000"/>
              </a:spcAft>
              <a:buClr>
                <a:schemeClr val="tx1"/>
              </a:buClr>
              <a:buSzPct val="100000"/>
            </a:pPr>
            <a:r>
              <a:rPr lang="en-US" sz="2000" dirty="0"/>
              <a:t>The main objective of this project was to develop a mobile base application so that it can reduce the difficulty of parent and school administration by doing different activities automatically instead of doing it manually. And through this, we will allow users to chat within the mobile so that they can communicate with each other and save their time by avoiding physical meetings. Record of student’s whole session progress will be stored in database by name and email. In our mobile app teachers can also attach daily activity updates.</a:t>
            </a:r>
          </a:p>
        </p:txBody>
      </p:sp>
    </p:spTree>
    <p:extLst>
      <p:ext uri="{BB962C8B-B14F-4D97-AF65-F5344CB8AC3E}">
        <p14:creationId xmlns:p14="http://schemas.microsoft.com/office/powerpoint/2010/main" val="1320177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25" name="Rectangle 116">
            <a:extLst>
              <a:ext uri="{FF2B5EF4-FFF2-40B4-BE49-F238E27FC236}">
                <a16:creationId xmlns:a16="http://schemas.microsoft.com/office/drawing/2014/main" id="{3D1E5586-8BB5-40F6-96C3-2E87DD7CE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E4139F-C61D-50F8-C72A-DA96033E9DA1}"/>
              </a:ext>
            </a:extLst>
          </p:cNvPr>
          <p:cNvSpPr>
            <a:spLocks noGrp="1"/>
          </p:cNvSpPr>
          <p:nvPr>
            <p:ph type="ctrTitle"/>
          </p:nvPr>
        </p:nvSpPr>
        <p:spPr>
          <a:xfrm>
            <a:off x="1993805" y="1354668"/>
            <a:ext cx="8204391" cy="2346475"/>
          </a:xfrm>
        </p:spPr>
        <p:txBody>
          <a:bodyPr>
            <a:normAutofit/>
          </a:bodyPr>
          <a:lstStyle/>
          <a:p>
            <a:pPr algn="ctr"/>
            <a:r>
              <a:rPr lang="en-US" sz="6000"/>
              <a:t>Thank you</a:t>
            </a:r>
          </a:p>
        </p:txBody>
      </p:sp>
      <p:sp>
        <p:nvSpPr>
          <p:cNvPr id="3" name="Subtitle 2">
            <a:extLst>
              <a:ext uri="{FF2B5EF4-FFF2-40B4-BE49-F238E27FC236}">
                <a16:creationId xmlns:a16="http://schemas.microsoft.com/office/drawing/2014/main" id="{CB6A303D-0738-1985-85F0-F1E94CB1308F}"/>
              </a:ext>
            </a:extLst>
          </p:cNvPr>
          <p:cNvSpPr>
            <a:spLocks noGrp="1"/>
          </p:cNvSpPr>
          <p:nvPr>
            <p:ph type="subTitle" idx="1"/>
          </p:nvPr>
        </p:nvSpPr>
        <p:spPr>
          <a:xfrm>
            <a:off x="2497137" y="3940629"/>
            <a:ext cx="7197726" cy="1240970"/>
          </a:xfrm>
        </p:spPr>
        <p:txBody>
          <a:bodyPr>
            <a:normAutofit/>
          </a:bodyPr>
          <a:lstStyle/>
          <a:p>
            <a:pPr algn="ctr"/>
            <a:r>
              <a:rPr lang="en-US"/>
              <a:t>Any question?</a:t>
            </a:r>
          </a:p>
        </p:txBody>
      </p:sp>
      <p:cxnSp>
        <p:nvCxnSpPr>
          <p:cNvPr id="126" name="Straight Connector 118">
            <a:extLst>
              <a:ext uri="{FF2B5EF4-FFF2-40B4-BE49-F238E27FC236}">
                <a16:creationId xmlns:a16="http://schemas.microsoft.com/office/drawing/2014/main" id="{8A832D40-B9E2-4CE7-9E0A-B35591EA20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3810000"/>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8283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a:spLocks noGrp="1"/>
          </p:cNvSpPr>
          <p:nvPr>
            <p:ph type="subTitle" idx="1"/>
          </p:nvPr>
        </p:nvSpPr>
        <p:spPr>
          <a:xfrm>
            <a:off x="1524000" y="1646631"/>
            <a:ext cx="9144000" cy="1655763"/>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endParaRPr lang="en-US" b="1" dirty="0">
              <a:latin typeface="Arial"/>
              <a:ea typeface="Arial"/>
              <a:cs typeface="Arial"/>
              <a:sym typeface="Arial"/>
            </a:endParaRPr>
          </a:p>
          <a:p>
            <a:pPr marL="0" lvl="0" indent="0" algn="ctr" rtl="0">
              <a:lnSpc>
                <a:spcPct val="90000"/>
              </a:lnSpc>
              <a:spcBef>
                <a:spcPts val="1000"/>
              </a:spcBef>
              <a:spcAft>
                <a:spcPts val="0"/>
              </a:spcAft>
              <a:buClr>
                <a:schemeClr val="dk1"/>
              </a:buClr>
              <a:buSzPts val="2400"/>
              <a:buNone/>
            </a:pPr>
            <a:r>
              <a:rPr lang="en-US" sz="2000" b="1" dirty="0">
                <a:solidFill>
                  <a:schemeClr val="tx1"/>
                </a:solidFill>
                <a:latin typeface="Times New Roman" panose="02020603050405020304" pitchFamily="18" charset="0"/>
                <a:cs typeface="Times New Roman" panose="02020603050405020304" pitchFamily="18" charset="0"/>
              </a:rPr>
              <a:t>Miss Sara Muneeb</a:t>
            </a:r>
            <a:endParaRPr lang="en-US" sz="2000" b="1" dirty="0">
              <a:solidFill>
                <a:schemeClr val="tx1"/>
              </a:solidFill>
              <a:latin typeface="Times New Roman" panose="02020603050405020304" pitchFamily="18" charset="0"/>
              <a:ea typeface="Arial"/>
              <a:cs typeface="Times New Roman" panose="02020603050405020304" pitchFamily="18" charset="0"/>
              <a:sym typeface="Arial"/>
            </a:endParaRPr>
          </a:p>
        </p:txBody>
      </p:sp>
      <p:sp>
        <p:nvSpPr>
          <p:cNvPr id="100" name="Google Shape;100;p2"/>
          <p:cNvSpPr/>
          <p:nvPr/>
        </p:nvSpPr>
        <p:spPr>
          <a:xfrm>
            <a:off x="0" y="726088"/>
            <a:ext cx="7427742" cy="646941"/>
          </a:xfrm>
          <a:prstGeom prst="roundRect">
            <a:avLst>
              <a:gd name="adj" fmla="val 16667"/>
            </a:avLst>
          </a:prstGeom>
          <a:solidFill>
            <a:srgbClr val="0C8ECA"/>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i="0" u="none" strike="noStrike" cap="none" dirty="0">
                <a:solidFill>
                  <a:schemeClr val="lt1"/>
                </a:solidFill>
                <a:latin typeface="Arial Black"/>
                <a:ea typeface="Arial Black"/>
                <a:cs typeface="Arial Black"/>
                <a:sym typeface="Arial Black"/>
              </a:rPr>
              <a:t>	           		 </a:t>
            </a:r>
            <a:r>
              <a:rPr lang="en-US" sz="3200" b="1" i="0" u="none" strike="noStrike" cap="none" dirty="0">
                <a:solidFill>
                  <a:schemeClr val="lt1"/>
                </a:solidFill>
                <a:latin typeface="Times New Roman" panose="02020603050405020304" pitchFamily="18" charset="0"/>
                <a:ea typeface="Arial Black"/>
                <a:cs typeface="Times New Roman" panose="02020603050405020304" pitchFamily="18" charset="0"/>
                <a:sym typeface="Arial Black"/>
              </a:rPr>
              <a:t>Supervisor</a:t>
            </a:r>
            <a:endParaRPr lang="en-US" dirty="0">
              <a:latin typeface="Times New Roman" panose="02020603050405020304" pitchFamily="18" charset="0"/>
              <a:cs typeface="Times New Roman" panose="02020603050405020304" pitchFamily="18" charset="0"/>
            </a:endParaRPr>
          </a:p>
        </p:txBody>
      </p:sp>
      <p:sp>
        <p:nvSpPr>
          <p:cNvPr id="101" name="Google Shape;101;p2"/>
          <p:cNvSpPr/>
          <p:nvPr/>
        </p:nvSpPr>
        <p:spPr>
          <a:xfrm>
            <a:off x="0" y="3302391"/>
            <a:ext cx="7427742" cy="646941"/>
          </a:xfrm>
          <a:prstGeom prst="roundRect">
            <a:avLst>
              <a:gd name="adj" fmla="val 16667"/>
            </a:avLst>
          </a:prstGeom>
          <a:solidFill>
            <a:srgbClr val="0C8ECA"/>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dirty="0">
                <a:solidFill>
                  <a:schemeClr val="lt1"/>
                </a:solidFill>
                <a:latin typeface="Arial Black"/>
                <a:ea typeface="Arial Black"/>
                <a:cs typeface="Arial Black"/>
                <a:sym typeface="Arial Black"/>
              </a:rPr>
              <a:t>	   		          About Us</a:t>
            </a:r>
            <a:endParaRPr lang="en-US" dirty="0">
              <a:latin typeface="Times New Roman" panose="02020603050405020304" pitchFamily="18" charset="0"/>
              <a:cs typeface="Times New Roman" panose="02020603050405020304" pitchFamily="18" charset="0"/>
            </a:endParaRPr>
          </a:p>
        </p:txBody>
      </p:sp>
      <p:sp>
        <p:nvSpPr>
          <p:cNvPr id="102" name="Google Shape;102;p2"/>
          <p:cNvSpPr txBox="1"/>
          <p:nvPr/>
        </p:nvSpPr>
        <p:spPr>
          <a:xfrm>
            <a:off x="919092" y="4496491"/>
            <a:ext cx="10708894" cy="1323399"/>
          </a:xfrm>
          <a:prstGeom prst="rect">
            <a:avLst/>
          </a:prstGeom>
          <a:noFill/>
          <a:ln>
            <a:noFill/>
          </a:ln>
        </p:spPr>
        <p:txBody>
          <a:bodyPr spcFirstLastPara="1" wrap="square" lIns="91425" tIns="45700" rIns="91425" bIns="45700" anchor="t" anchorCtr="0">
            <a:spAutoFit/>
          </a:bodyPr>
          <a:lstStyle/>
          <a:p>
            <a:r>
              <a:rPr lang="en-US" sz="2000" b="1" dirty="0">
                <a:latin typeface="Times New Roman" panose="02020603050405020304" pitchFamily="18" charset="0"/>
                <a:cs typeface="Times New Roman" panose="02020603050405020304" pitchFamily="18" charset="0"/>
              </a:rPr>
              <a:t>Huma Nadir 			Aqsa Nawaz	 		 </a:t>
            </a:r>
            <a:r>
              <a:rPr lang="en-US" sz="2000" b="1" dirty="0" err="1">
                <a:latin typeface="Times New Roman" panose="02020603050405020304" pitchFamily="18" charset="0"/>
                <a:cs typeface="Times New Roman" panose="02020603050405020304" pitchFamily="18" charset="0"/>
              </a:rPr>
              <a:t>Durr</a:t>
            </a:r>
            <a:r>
              <a:rPr lang="en-US" sz="2000" b="1" dirty="0">
                <a:latin typeface="Times New Roman" panose="02020603050405020304" pitchFamily="18" charset="0"/>
                <a:cs typeface="Times New Roman" panose="02020603050405020304" pitchFamily="18" charset="0"/>
              </a:rPr>
              <a:t>-e-</a:t>
            </a:r>
            <a:r>
              <a:rPr lang="en-US" sz="2000" b="1" dirty="0" err="1">
                <a:latin typeface="Times New Roman" panose="02020603050405020304" pitchFamily="18" charset="0"/>
                <a:cs typeface="Times New Roman" panose="02020603050405020304" pitchFamily="18" charset="0"/>
              </a:rPr>
              <a:t>sabeeh</a:t>
            </a:r>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(FA19-BSE-068)		        (FA19-BSE-036)</a:t>
            </a:r>
            <a:r>
              <a:rPr lang="en-US" sz="2000" b="1" dirty="0">
                <a:solidFill>
                  <a:schemeClr val="dk1"/>
                </a:solidFill>
                <a:latin typeface="Times New Roman" panose="02020603050405020304" pitchFamily="18" charset="0"/>
                <a:cs typeface="Times New Roman" panose="02020603050405020304" pitchFamily="18" charset="0"/>
                <a:sym typeface="Arial"/>
              </a:rPr>
              <a:t>		</a:t>
            </a:r>
            <a:r>
              <a:rPr lang="en-US" sz="2000" b="1" dirty="0">
                <a:latin typeface="Times New Roman" panose="02020603050405020304" pitchFamily="18" charset="0"/>
                <a:cs typeface="Times New Roman" panose="02020603050405020304" pitchFamily="18" charset="0"/>
              </a:rPr>
              <a:t>(FA19-BSE-062) </a:t>
            </a:r>
            <a:r>
              <a:rPr lang="en-US" sz="2000" b="1" dirty="0">
                <a:solidFill>
                  <a:schemeClr val="dk1"/>
                </a:solidFill>
                <a:latin typeface="Times New Roman" panose="02020603050405020304" pitchFamily="18" charset="0"/>
                <a:cs typeface="Times New Roman" panose="02020603050405020304" pitchFamily="18" charset="0"/>
                <a:sym typeface="Arial"/>
              </a:rPr>
              <a:t>	</a:t>
            </a:r>
            <a:r>
              <a:rPr lang="en-US" sz="1800" b="1" dirty="0">
                <a:solidFill>
                  <a:schemeClr val="dk1"/>
                </a:solidFill>
                <a:latin typeface="Times New Roman" panose="02020603050405020304" pitchFamily="18" charset="0"/>
                <a:cs typeface="Times New Roman" panose="02020603050405020304" pitchFamily="18" charset="0"/>
                <a:sym typeface="Arial"/>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42476583-CC33-45CE-B51B-215B5673C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5" name="Google Shape;107;p3">
            <a:extLst>
              <a:ext uri="{FF2B5EF4-FFF2-40B4-BE49-F238E27FC236}">
                <a16:creationId xmlns:a16="http://schemas.microsoft.com/office/drawing/2014/main" id="{8E05282C-C436-4867-80AC-4FF7ADDB9492}"/>
              </a:ext>
            </a:extLst>
          </p:cNvPr>
          <p:cNvSpPr/>
          <p:nvPr/>
        </p:nvSpPr>
        <p:spPr>
          <a:xfrm>
            <a:off x="685801" y="609600"/>
            <a:ext cx="10131425" cy="1456267"/>
          </a:xfrm>
          <a:prstGeom prst="roundRect">
            <a:avLst>
              <a:gd name="adj" fmla="val 16667"/>
            </a:avLst>
          </a:prstGeom>
        </p:spPr>
        <p:txBody>
          <a:bodyPr spcFirstLastPara="1" vert="horz" lIns="91440" tIns="45720" rIns="91440" bIns="45720" rtlCol="0" anchor="ctr" anchorCtr="0">
            <a:normAutofit/>
          </a:bodyPr>
          <a:lstStyle/>
          <a:p>
            <a:pPr marL="0" marR="0" lvl="0" indent="0">
              <a:spcBef>
                <a:spcPct val="0"/>
              </a:spcBef>
              <a:spcAft>
                <a:spcPts val="600"/>
              </a:spcAft>
            </a:pPr>
            <a:r>
              <a:rPr lang="en-US" sz="3600" cap="all">
                <a:ln w="3175" cmpd="sng">
                  <a:noFill/>
                </a:ln>
                <a:latin typeface="+mj-lt"/>
                <a:ea typeface="+mj-ea"/>
                <a:cs typeface="+mj-cs"/>
                <a:sym typeface="Arial Black"/>
              </a:rPr>
              <a:t>Agenda</a:t>
            </a:r>
            <a:endParaRPr lang="en-US" sz="3600" cap="all">
              <a:ln w="3175" cmpd="sng">
                <a:noFill/>
              </a:ln>
              <a:latin typeface="+mj-lt"/>
              <a:ea typeface="+mj-ea"/>
              <a:cs typeface="+mj-cs"/>
            </a:endParaRPr>
          </a:p>
        </p:txBody>
      </p:sp>
      <p:graphicFrame>
        <p:nvGraphicFramePr>
          <p:cNvPr id="9" name="Content Placeholder 2">
            <a:extLst>
              <a:ext uri="{FF2B5EF4-FFF2-40B4-BE49-F238E27FC236}">
                <a16:creationId xmlns:a16="http://schemas.microsoft.com/office/drawing/2014/main" id="{5A4128F8-6927-6A85-1962-597C79F5B737}"/>
              </a:ext>
            </a:extLst>
          </p:cNvPr>
          <p:cNvGraphicFramePr/>
          <p:nvPr>
            <p:extLst>
              <p:ext uri="{D42A27DB-BD31-4B8C-83A1-F6EECF244321}">
                <p14:modId xmlns:p14="http://schemas.microsoft.com/office/powerpoint/2010/main" val="2925954729"/>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37232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5F65CD9-825D-44BD-8681-D42D260D4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B2F64C47-BE0B-4DA4-A62F-C6922DD20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
            <a:ext cx="4125976" cy="6858002"/>
          </a:xfrm>
          <a:custGeom>
            <a:avLst/>
            <a:gdLst>
              <a:gd name="connsiteX0" fmla="*/ 4125976 w 4125976"/>
              <a:gd name="connsiteY0" fmla="*/ 0 h 6858002"/>
              <a:gd name="connsiteX1" fmla="*/ 1300393 w 4125976"/>
              <a:gd name="connsiteY1" fmla="*/ 0 h 6858002"/>
              <a:gd name="connsiteX2" fmla="*/ 1300393 w 4125976"/>
              <a:gd name="connsiteY2" fmla="*/ 2 h 6858002"/>
              <a:gd name="connsiteX3" fmla="*/ 1155520 w 4125976"/>
              <a:gd name="connsiteY3" fmla="*/ 2 h 6858002"/>
              <a:gd name="connsiteX4" fmla="*/ 1074856 w 4125976"/>
              <a:gd name="connsiteY4" fmla="*/ 88573 h 6858002"/>
              <a:gd name="connsiteX5" fmla="*/ 0 w 4125976"/>
              <a:gd name="connsiteY5" fmla="*/ 3396600 h 6858002"/>
              <a:gd name="connsiteX6" fmla="*/ 1222540 w 4125976"/>
              <a:gd name="connsiteY6" fmla="*/ 6858002 h 6858002"/>
              <a:gd name="connsiteX7" fmla="*/ 4125598 w 4125976"/>
              <a:gd name="connsiteY7" fmla="*/ 6858002 h 6858002"/>
              <a:gd name="connsiteX8" fmla="*/ 4125976 w 4125976"/>
              <a:gd name="connsiteY8" fmla="*/ 685760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25976" h="6858002">
                <a:moveTo>
                  <a:pt x="4125976" y="0"/>
                </a:moveTo>
                <a:lnTo>
                  <a:pt x="1300393" y="0"/>
                </a:lnTo>
                <a:lnTo>
                  <a:pt x="1300393" y="2"/>
                </a:lnTo>
                <a:lnTo>
                  <a:pt x="1155520" y="2"/>
                </a:lnTo>
                <a:lnTo>
                  <a:pt x="1074856" y="88573"/>
                </a:lnTo>
                <a:cubicBezTo>
                  <a:pt x="422987" y="841260"/>
                  <a:pt x="0" y="2042663"/>
                  <a:pt x="0" y="3396600"/>
                </a:cubicBezTo>
                <a:cubicBezTo>
                  <a:pt x="0" y="4846647"/>
                  <a:pt x="488259" y="6121285"/>
                  <a:pt x="1222540" y="6858002"/>
                </a:cubicBezTo>
                <a:cubicBezTo>
                  <a:pt x="4125598" y="6858002"/>
                  <a:pt x="4125598" y="6858002"/>
                  <a:pt x="4125598" y="6858002"/>
                </a:cubicBezTo>
                <a:lnTo>
                  <a:pt x="4125976" y="6857600"/>
                </a:lnTo>
                <a:close/>
              </a:path>
            </a:pathLst>
          </a:custGeom>
          <a:blipFill dpi="0" rotWithShape="1">
            <a:blip r:embed="rId2"/>
            <a:srcRect/>
            <a:tile tx="0" ty="0" sx="100000" sy="100000" flip="none" algn="tl"/>
          </a:blipFill>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5" name="Google Shape;107;p3">
            <a:extLst>
              <a:ext uri="{FF2B5EF4-FFF2-40B4-BE49-F238E27FC236}">
                <a16:creationId xmlns:a16="http://schemas.microsoft.com/office/drawing/2014/main" id="{DEEDF46C-BDE4-4F78-9574-722AB2CB8436}"/>
              </a:ext>
            </a:extLst>
          </p:cNvPr>
          <p:cNvSpPr/>
          <p:nvPr/>
        </p:nvSpPr>
        <p:spPr>
          <a:xfrm>
            <a:off x="685801" y="643466"/>
            <a:ext cx="2590799" cy="4995333"/>
          </a:xfrm>
          <a:prstGeom prst="roundRect">
            <a:avLst>
              <a:gd name="adj" fmla="val 16667"/>
            </a:avLst>
          </a:prstGeom>
        </p:spPr>
        <p:txBody>
          <a:bodyPr spcFirstLastPara="1" vert="horz" lIns="91440" tIns="45720" rIns="91440" bIns="45720" rtlCol="0" anchor="ctr" anchorCtr="0">
            <a:normAutofit/>
          </a:bodyPr>
          <a:lstStyle/>
          <a:p>
            <a:pPr>
              <a:spcBef>
                <a:spcPct val="0"/>
              </a:spcBef>
              <a:spcAft>
                <a:spcPts val="600"/>
              </a:spcAft>
            </a:pPr>
            <a:r>
              <a:rPr lang="en-US" sz="2600" cap="all" dirty="0">
                <a:ln w="3175" cmpd="sng">
                  <a:noFill/>
                </a:ln>
                <a:solidFill>
                  <a:srgbClr val="FFFFFF"/>
                </a:solidFill>
                <a:latin typeface="+mj-lt"/>
                <a:ea typeface="+mj-ea"/>
                <a:cs typeface="+mj-cs"/>
                <a:sym typeface="Arial Black"/>
              </a:rPr>
              <a:t>Introduction</a:t>
            </a:r>
            <a:r>
              <a:rPr lang="en-US" sz="3600" cap="all" dirty="0">
                <a:ln w="3175" cmpd="sng">
                  <a:noFill/>
                </a:ln>
                <a:solidFill>
                  <a:srgbClr val="FFFFFF"/>
                </a:solidFill>
                <a:latin typeface="+mj-lt"/>
                <a:ea typeface="+mj-ea"/>
                <a:cs typeface="+mj-cs"/>
              </a:rPr>
              <a:t> </a:t>
            </a:r>
          </a:p>
        </p:txBody>
      </p:sp>
      <p:graphicFrame>
        <p:nvGraphicFramePr>
          <p:cNvPr id="7" name="Text Placeholder 2">
            <a:extLst>
              <a:ext uri="{FF2B5EF4-FFF2-40B4-BE49-F238E27FC236}">
                <a16:creationId xmlns:a16="http://schemas.microsoft.com/office/drawing/2014/main" id="{B2C6E0F4-E1F1-F9F8-8B1B-6E18DA8E936D}"/>
              </a:ext>
            </a:extLst>
          </p:cNvPr>
          <p:cNvGraphicFramePr>
            <a:graphicFrameLocks noGrp="1"/>
          </p:cNvGraphicFramePr>
          <p:nvPr>
            <p:ph idx="1"/>
            <p:extLst>
              <p:ext uri="{D42A27DB-BD31-4B8C-83A1-F6EECF244321}">
                <p14:modId xmlns:p14="http://schemas.microsoft.com/office/powerpoint/2010/main" val="1336737615"/>
              </p:ext>
            </p:extLst>
          </p:nvPr>
        </p:nvGraphicFramePr>
        <p:xfrm>
          <a:off x="4808601" y="901700"/>
          <a:ext cx="6545199" cy="48201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4564928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117F0C1-BCBB-40C7-99D6-F703E7A4B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1A5D8BC-B41A-4E96-91C4-D60F51622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0D321D5F-FA18-4271-9EAA-0BEA14116B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5" name="Google Shape;107;p3">
            <a:extLst>
              <a:ext uri="{FF2B5EF4-FFF2-40B4-BE49-F238E27FC236}">
                <a16:creationId xmlns:a16="http://schemas.microsoft.com/office/drawing/2014/main" id="{DEEDF46C-BDE4-4F78-9574-722AB2CB8436}"/>
              </a:ext>
            </a:extLst>
          </p:cNvPr>
          <p:cNvSpPr/>
          <p:nvPr/>
        </p:nvSpPr>
        <p:spPr>
          <a:xfrm>
            <a:off x="718457" y="531278"/>
            <a:ext cx="3211517" cy="5292579"/>
          </a:xfrm>
          <a:prstGeom prst="roundRect">
            <a:avLst>
              <a:gd name="adj" fmla="val 16667"/>
            </a:avLst>
          </a:prstGeom>
        </p:spPr>
        <p:txBody>
          <a:bodyPr spcFirstLastPara="1" vert="horz" lIns="91440" tIns="45720" rIns="91440" bIns="45720" rtlCol="0" anchor="ctr" anchorCtr="0">
            <a:normAutofit/>
          </a:bodyPr>
          <a:lstStyle/>
          <a:p>
            <a:pPr marL="0" marR="0" lvl="0" indent="0">
              <a:spcBef>
                <a:spcPct val="0"/>
              </a:spcBef>
              <a:spcAft>
                <a:spcPts val="600"/>
              </a:spcAft>
            </a:pPr>
            <a:r>
              <a:rPr lang="en-US" sz="3600" cap="all">
                <a:ln w="3175" cmpd="sng">
                  <a:noFill/>
                </a:ln>
                <a:solidFill>
                  <a:srgbClr val="FFFFFF"/>
                </a:solidFill>
                <a:latin typeface="+mj-lt"/>
                <a:ea typeface="+mj-ea"/>
                <a:cs typeface="+mj-cs"/>
                <a:sym typeface="Arial Black"/>
              </a:rPr>
              <a:t> Objectives</a:t>
            </a:r>
            <a:endParaRPr lang="en-US" sz="3600" cap="all">
              <a:ln w="3175" cmpd="sng">
                <a:noFill/>
              </a:ln>
              <a:solidFill>
                <a:srgbClr val="FFFFFF"/>
              </a:solidFill>
              <a:latin typeface="+mj-lt"/>
              <a:ea typeface="+mj-ea"/>
              <a:cs typeface="+mj-cs"/>
            </a:endParaRPr>
          </a:p>
        </p:txBody>
      </p:sp>
      <p:sp useBgFill="1">
        <p:nvSpPr>
          <p:cNvPr id="18" name="Freeform: Shape 17">
            <a:extLst>
              <a:ext uri="{FF2B5EF4-FFF2-40B4-BE49-F238E27FC236}">
                <a16:creationId xmlns:a16="http://schemas.microsoft.com/office/drawing/2014/main" id="{51287385-D3EA-47A8-A127-6061791AD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4422108" y="0"/>
            <a:ext cx="7769892" cy="6858000"/>
          </a:xfrm>
          <a:custGeom>
            <a:avLst/>
            <a:gdLst>
              <a:gd name="connsiteX0" fmla="*/ 1779516 w 7769892"/>
              <a:gd name="connsiteY0" fmla="*/ 0 h 6837536"/>
              <a:gd name="connsiteX1" fmla="*/ 6454848 w 7769892"/>
              <a:gd name="connsiteY1" fmla="*/ 0 h 6837536"/>
              <a:gd name="connsiteX2" fmla="*/ 6511730 w 7769892"/>
              <a:gd name="connsiteY2" fmla="*/ 37905 h 6837536"/>
              <a:gd name="connsiteX3" fmla="*/ 7769892 w 7769892"/>
              <a:gd name="connsiteY3" fmla="*/ 1486041 h 6837536"/>
              <a:gd name="connsiteX4" fmla="*/ 7769892 w 7769892"/>
              <a:gd name="connsiteY4" fmla="*/ 5281056 h 6837536"/>
              <a:gd name="connsiteX5" fmla="*/ 6353475 w 7769892"/>
              <a:gd name="connsiteY5" fmla="*/ 6837536 h 6837536"/>
              <a:gd name="connsiteX6" fmla="*/ 1882727 w 7769892"/>
              <a:gd name="connsiteY6" fmla="*/ 6837536 h 6837536"/>
              <a:gd name="connsiteX7" fmla="*/ 0 w 7769892"/>
              <a:gd name="connsiteY7" fmla="*/ 3386463 h 6837536"/>
              <a:gd name="connsiteX8" fmla="*/ 1655292 w 7769892"/>
              <a:gd name="connsiteY8" fmla="*/ 88307 h 683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9892" h="6837536">
                <a:moveTo>
                  <a:pt x="1779516" y="0"/>
                </a:moveTo>
                <a:lnTo>
                  <a:pt x="6454848" y="0"/>
                </a:lnTo>
                <a:lnTo>
                  <a:pt x="6511730" y="37905"/>
                </a:lnTo>
                <a:cubicBezTo>
                  <a:pt x="7036410" y="413592"/>
                  <a:pt x="7468976" y="909648"/>
                  <a:pt x="7769892" y="1486041"/>
                </a:cubicBezTo>
                <a:cubicBezTo>
                  <a:pt x="7769892" y="1486041"/>
                  <a:pt x="7769892" y="1486041"/>
                  <a:pt x="7769892" y="5281056"/>
                </a:cubicBezTo>
                <a:cubicBezTo>
                  <a:pt x="7437646" y="5916473"/>
                  <a:pt x="6953850" y="6452788"/>
                  <a:pt x="6353475" y="6837536"/>
                </a:cubicBezTo>
                <a:cubicBezTo>
                  <a:pt x="6353475" y="6837536"/>
                  <a:pt x="6353475" y="6837536"/>
                  <a:pt x="1882727" y="6837536"/>
                </a:cubicBezTo>
                <a:cubicBezTo>
                  <a:pt x="751925" y="6103017"/>
                  <a:pt x="0" y="4832183"/>
                  <a:pt x="0" y="3386463"/>
                </a:cubicBezTo>
                <a:cubicBezTo>
                  <a:pt x="0" y="2036566"/>
                  <a:pt x="651406" y="838748"/>
                  <a:pt x="1655292" y="88307"/>
                </a:cubicBezTo>
                <a:close/>
              </a:path>
            </a:pathLst>
          </a:custGeom>
          <a:ln w="50800" cap="sq" cmpd="dbl">
            <a:noFill/>
            <a:miter lim="800000"/>
          </a:ln>
          <a:effectLst>
            <a:outerShdw blurRad="254000" algn="tl" rotWithShape="0">
              <a:srgbClr val="000000">
                <a:alpha val="43000"/>
              </a:srgbClr>
            </a:outerShdw>
          </a:effectLst>
        </p:spPr>
        <p:txBody>
          <a:bodyPr vert="horz" wrap="square" lIns="91440" tIns="45720" rIns="91440" bIns="45720" rtlCol="0" anchor="t">
            <a:noAutofit/>
          </a:bodyPr>
          <a:lstStyle/>
          <a:p>
            <a:pPr algn="ctr">
              <a:spcAft>
                <a:spcPts val="1000"/>
              </a:spcAft>
              <a:buClr>
                <a:schemeClr val="tx1"/>
              </a:buClr>
              <a:buSzPct val="100000"/>
              <a:buFont typeface="Arial"/>
              <a:buNone/>
            </a:pPr>
            <a:endParaRPr lang="en-US" sz="1600" cap="all"/>
          </a:p>
        </p:txBody>
      </p:sp>
      <p:graphicFrame>
        <p:nvGraphicFramePr>
          <p:cNvPr id="7" name="Text Placeholder 2">
            <a:extLst>
              <a:ext uri="{FF2B5EF4-FFF2-40B4-BE49-F238E27FC236}">
                <a16:creationId xmlns:a16="http://schemas.microsoft.com/office/drawing/2014/main" id="{0BA1D68F-5B9C-7210-2D5B-65535DED3AB2}"/>
              </a:ext>
            </a:extLst>
          </p:cNvPr>
          <p:cNvGraphicFramePr>
            <a:graphicFrameLocks noGrp="1"/>
          </p:cNvGraphicFramePr>
          <p:nvPr>
            <p:ph idx="1"/>
            <p:extLst>
              <p:ext uri="{D42A27DB-BD31-4B8C-83A1-F6EECF244321}">
                <p14:modId xmlns:p14="http://schemas.microsoft.com/office/powerpoint/2010/main" val="2942434723"/>
              </p:ext>
            </p:extLst>
          </p:nvPr>
        </p:nvGraphicFramePr>
        <p:xfrm>
          <a:off x="5617029" y="793820"/>
          <a:ext cx="5741534" cy="5170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03178743"/>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3"/>
        <p:cNvGrpSpPr/>
        <p:nvPr/>
      </p:nvGrpSpPr>
      <p:grpSpPr>
        <a:xfrm>
          <a:off x="0" y="0"/>
          <a:ext cx="0" cy="0"/>
          <a:chOff x="0" y="0"/>
          <a:chExt cx="0" cy="0"/>
        </a:xfrm>
      </p:grpSpPr>
      <p:pic>
        <p:nvPicPr>
          <p:cNvPr id="139" name="Picture 138">
            <a:extLst>
              <a:ext uri="{FF2B5EF4-FFF2-40B4-BE49-F238E27FC236}">
                <a16:creationId xmlns:a16="http://schemas.microsoft.com/office/drawing/2014/main" id="{42476583-CC33-45CE-B51B-215B5673C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41" name="Rectangle 140">
            <a:extLst>
              <a:ext uri="{FF2B5EF4-FFF2-40B4-BE49-F238E27FC236}">
                <a16:creationId xmlns:a16="http://schemas.microsoft.com/office/drawing/2014/main" id="{75F65CD9-825D-44BD-8681-D42D260D4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Freeform: Shape 142">
            <a:extLst>
              <a:ext uri="{FF2B5EF4-FFF2-40B4-BE49-F238E27FC236}">
                <a16:creationId xmlns:a16="http://schemas.microsoft.com/office/drawing/2014/main" id="{B2F64C47-BE0B-4DA4-A62F-C6922DD20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
            <a:ext cx="4125976" cy="6858002"/>
          </a:xfrm>
          <a:custGeom>
            <a:avLst/>
            <a:gdLst>
              <a:gd name="connsiteX0" fmla="*/ 4125976 w 4125976"/>
              <a:gd name="connsiteY0" fmla="*/ 0 h 6858002"/>
              <a:gd name="connsiteX1" fmla="*/ 1300393 w 4125976"/>
              <a:gd name="connsiteY1" fmla="*/ 0 h 6858002"/>
              <a:gd name="connsiteX2" fmla="*/ 1300393 w 4125976"/>
              <a:gd name="connsiteY2" fmla="*/ 2 h 6858002"/>
              <a:gd name="connsiteX3" fmla="*/ 1155520 w 4125976"/>
              <a:gd name="connsiteY3" fmla="*/ 2 h 6858002"/>
              <a:gd name="connsiteX4" fmla="*/ 1074856 w 4125976"/>
              <a:gd name="connsiteY4" fmla="*/ 88573 h 6858002"/>
              <a:gd name="connsiteX5" fmla="*/ 0 w 4125976"/>
              <a:gd name="connsiteY5" fmla="*/ 3396600 h 6858002"/>
              <a:gd name="connsiteX6" fmla="*/ 1222540 w 4125976"/>
              <a:gd name="connsiteY6" fmla="*/ 6858002 h 6858002"/>
              <a:gd name="connsiteX7" fmla="*/ 4125598 w 4125976"/>
              <a:gd name="connsiteY7" fmla="*/ 6858002 h 6858002"/>
              <a:gd name="connsiteX8" fmla="*/ 4125976 w 4125976"/>
              <a:gd name="connsiteY8" fmla="*/ 685760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25976" h="6858002">
                <a:moveTo>
                  <a:pt x="4125976" y="0"/>
                </a:moveTo>
                <a:lnTo>
                  <a:pt x="1300393" y="0"/>
                </a:lnTo>
                <a:lnTo>
                  <a:pt x="1300393" y="2"/>
                </a:lnTo>
                <a:lnTo>
                  <a:pt x="1155520" y="2"/>
                </a:lnTo>
                <a:lnTo>
                  <a:pt x="1074856" y="88573"/>
                </a:lnTo>
                <a:cubicBezTo>
                  <a:pt x="422987" y="841260"/>
                  <a:pt x="0" y="2042663"/>
                  <a:pt x="0" y="3396600"/>
                </a:cubicBezTo>
                <a:cubicBezTo>
                  <a:pt x="0" y="4846647"/>
                  <a:pt x="488259" y="6121285"/>
                  <a:pt x="1222540" y="6858002"/>
                </a:cubicBezTo>
                <a:cubicBezTo>
                  <a:pt x="4125598" y="6858002"/>
                  <a:pt x="4125598" y="6858002"/>
                  <a:pt x="4125598" y="6858002"/>
                </a:cubicBezTo>
                <a:lnTo>
                  <a:pt x="4125976" y="6857600"/>
                </a:lnTo>
                <a:close/>
              </a:path>
            </a:pathLst>
          </a:custGeom>
          <a:blipFill dpi="0" rotWithShape="1">
            <a:blip r:embed="rId4"/>
            <a:srcRect/>
            <a:tile tx="0" ty="0" sx="100000" sy="100000" flip="none" algn="tl"/>
          </a:blipFill>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5" name="Google Shape;107;p3">
            <a:extLst>
              <a:ext uri="{FF2B5EF4-FFF2-40B4-BE49-F238E27FC236}">
                <a16:creationId xmlns:a16="http://schemas.microsoft.com/office/drawing/2014/main" id="{AA45D6CE-D77C-4CA5-9BD0-766961941D51}"/>
              </a:ext>
            </a:extLst>
          </p:cNvPr>
          <p:cNvSpPr/>
          <p:nvPr/>
        </p:nvSpPr>
        <p:spPr>
          <a:xfrm>
            <a:off x="685801" y="643466"/>
            <a:ext cx="2590799" cy="4995333"/>
          </a:xfrm>
          <a:prstGeom prst="roundRect">
            <a:avLst>
              <a:gd name="adj" fmla="val 16667"/>
            </a:avLst>
          </a:prstGeom>
        </p:spPr>
        <p:txBody>
          <a:bodyPr spcFirstLastPara="1" vert="horz" lIns="91440" tIns="45720" rIns="91440" bIns="45720" rtlCol="0" anchor="ctr" anchorCtr="0">
            <a:normAutofit/>
          </a:bodyPr>
          <a:lstStyle/>
          <a:p>
            <a:pPr marL="0" marR="0" lvl="0" indent="0">
              <a:spcBef>
                <a:spcPct val="0"/>
              </a:spcBef>
              <a:spcAft>
                <a:spcPts val="600"/>
              </a:spcAft>
            </a:pPr>
            <a:r>
              <a:rPr lang="en-US" sz="3600" cap="all">
                <a:ln w="3175" cmpd="sng">
                  <a:noFill/>
                </a:ln>
                <a:solidFill>
                  <a:srgbClr val="FFFFFF"/>
                </a:solidFill>
                <a:latin typeface="+mj-lt"/>
                <a:ea typeface="+mj-ea"/>
                <a:cs typeface="+mj-cs"/>
                <a:sym typeface="Arial Black"/>
              </a:rPr>
              <a:t> Related work</a:t>
            </a:r>
            <a:endParaRPr lang="en-US" sz="3600" cap="all">
              <a:ln w="3175" cmpd="sng">
                <a:noFill/>
              </a:ln>
              <a:solidFill>
                <a:srgbClr val="FFFFFF"/>
              </a:solidFill>
              <a:latin typeface="+mj-lt"/>
              <a:ea typeface="+mj-ea"/>
              <a:cs typeface="+mj-cs"/>
            </a:endParaRPr>
          </a:p>
        </p:txBody>
      </p:sp>
      <p:graphicFrame>
        <p:nvGraphicFramePr>
          <p:cNvPr id="126" name="Google Shape;124;p5">
            <a:extLst>
              <a:ext uri="{FF2B5EF4-FFF2-40B4-BE49-F238E27FC236}">
                <a16:creationId xmlns:a16="http://schemas.microsoft.com/office/drawing/2014/main" id="{2433D220-E796-CA96-54B3-EC9D62861943}"/>
              </a:ext>
            </a:extLst>
          </p:cNvPr>
          <p:cNvGraphicFramePr/>
          <p:nvPr>
            <p:extLst>
              <p:ext uri="{D42A27DB-BD31-4B8C-83A1-F6EECF244321}">
                <p14:modId xmlns:p14="http://schemas.microsoft.com/office/powerpoint/2010/main" val="500757158"/>
              </p:ext>
            </p:extLst>
          </p:nvPr>
        </p:nvGraphicFramePr>
        <p:xfrm>
          <a:off x="4808601" y="901700"/>
          <a:ext cx="6545199" cy="482018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 name="Picture 12">
            <a:extLst>
              <a:ext uri="{FF2B5EF4-FFF2-40B4-BE49-F238E27FC236}">
                <a16:creationId xmlns:a16="http://schemas.microsoft.com/office/drawing/2014/main" id="{5C819037-A607-4A7B-ADF1-B04516199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1" name="Rectangle 14">
            <a:extLst>
              <a:ext uri="{FF2B5EF4-FFF2-40B4-BE49-F238E27FC236}">
                <a16:creationId xmlns:a16="http://schemas.microsoft.com/office/drawing/2014/main" id="{F8C668FA-2417-47B5-B454-2D55FC17FF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22" name="Picture 16">
            <a:extLst>
              <a:ext uri="{FF2B5EF4-FFF2-40B4-BE49-F238E27FC236}">
                <a16:creationId xmlns:a16="http://schemas.microsoft.com/office/drawing/2014/main" id="{97FEBA57-8992-46BB-BCF0-5A83FE8E01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9" name="Rectangle 18">
            <a:extLst>
              <a:ext uri="{FF2B5EF4-FFF2-40B4-BE49-F238E27FC236}">
                <a16:creationId xmlns:a16="http://schemas.microsoft.com/office/drawing/2014/main" id="{2B4CDDF6-55C3-415A-8D8B-7E03C3D616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1DC04FF6-38B5-0032-93F8-31767D0BA831}"/>
              </a:ext>
            </a:extLst>
          </p:cNvPr>
          <p:cNvSpPr>
            <a:spLocks noGrp="1"/>
          </p:cNvSpPr>
          <p:nvPr>
            <p:ph sz="half" idx="1"/>
          </p:nvPr>
        </p:nvSpPr>
        <p:spPr>
          <a:xfrm>
            <a:off x="795569" y="2448306"/>
            <a:ext cx="5293253" cy="3378345"/>
          </a:xfrm>
        </p:spPr>
        <p:txBody>
          <a:bodyPr>
            <a:normAutofit/>
          </a:bodyPr>
          <a:lstStyle/>
          <a:p>
            <a:pPr marL="308610" indent="-308610" defTabSz="493776">
              <a:lnSpc>
                <a:spcPct val="90000"/>
              </a:lnSpc>
              <a:spcAft>
                <a:spcPts val="1080"/>
              </a:spcAft>
            </a:pPr>
            <a:r>
              <a:rPr lang="en-US" sz="1700" kern="1200" cap="none">
                <a:solidFill>
                  <a:schemeClr val="tx1"/>
                </a:solidFill>
                <a:effectLst/>
                <a:latin typeface="Calibri" panose="020F0502020204030204" pitchFamily="34" charset="0"/>
                <a:ea typeface="+mn-ea"/>
                <a:cs typeface="Calibri" panose="020F0502020204030204" pitchFamily="34" charset="0"/>
              </a:rPr>
              <a:t>Sign In</a:t>
            </a:r>
          </a:p>
          <a:p>
            <a:pPr marL="308610" indent="-308610" defTabSz="493776">
              <a:lnSpc>
                <a:spcPct val="90000"/>
              </a:lnSpc>
              <a:spcAft>
                <a:spcPts val="1080"/>
              </a:spcAft>
            </a:pPr>
            <a:r>
              <a:rPr lang="en-US" sz="1700" kern="1200" cap="none">
                <a:solidFill>
                  <a:schemeClr val="tx1"/>
                </a:solidFill>
                <a:effectLst/>
                <a:latin typeface="Calibri" panose="020F0502020204030204" pitchFamily="34" charset="0"/>
                <a:ea typeface="+mn-ea"/>
                <a:cs typeface="Calibri" panose="020F0502020204030204" pitchFamily="34" charset="0"/>
              </a:rPr>
              <a:t>Logout</a:t>
            </a:r>
          </a:p>
          <a:p>
            <a:pPr marL="308610" indent="-308610" defTabSz="493776">
              <a:lnSpc>
                <a:spcPct val="90000"/>
              </a:lnSpc>
              <a:spcAft>
                <a:spcPts val="1080"/>
              </a:spcAft>
            </a:pPr>
            <a:r>
              <a:rPr lang="en-US" sz="1700" kern="1200" cap="none">
                <a:solidFill>
                  <a:srgbClr val="000000"/>
                </a:solidFill>
                <a:effectLst/>
                <a:latin typeface="Calibri" panose="020F0502020204030204" pitchFamily="34" charset="0"/>
                <a:ea typeface="+mn-ea"/>
                <a:cs typeface="Calibri" panose="020F0502020204030204" pitchFamily="34" charset="0"/>
              </a:rPr>
              <a:t>Today Activity</a:t>
            </a:r>
          </a:p>
          <a:p>
            <a:pPr marL="308610" indent="-308610" defTabSz="493776">
              <a:lnSpc>
                <a:spcPct val="90000"/>
              </a:lnSpc>
              <a:spcAft>
                <a:spcPts val="1080"/>
              </a:spcAft>
            </a:pPr>
            <a:r>
              <a:rPr lang="en-US" sz="1700" kern="1200" cap="none">
                <a:solidFill>
                  <a:srgbClr val="000000"/>
                </a:solidFill>
                <a:effectLst/>
                <a:latin typeface="Calibri" panose="020F0502020204030204" pitchFamily="34" charset="0"/>
                <a:ea typeface="+mn-ea"/>
                <a:cs typeface="Calibri" panose="020F0502020204030204" pitchFamily="34" charset="0"/>
              </a:rPr>
              <a:t>Add Recent Announcements</a:t>
            </a:r>
          </a:p>
          <a:p>
            <a:pPr marL="308610" indent="-308610" defTabSz="493776">
              <a:lnSpc>
                <a:spcPct val="90000"/>
              </a:lnSpc>
              <a:spcAft>
                <a:spcPts val="1080"/>
              </a:spcAft>
            </a:pPr>
            <a:r>
              <a:rPr lang="en-US" sz="1700" kern="1200" cap="none">
                <a:solidFill>
                  <a:srgbClr val="000000"/>
                </a:solidFill>
                <a:effectLst/>
                <a:latin typeface="Calibri" panose="020F0502020204030204" pitchFamily="34" charset="0"/>
                <a:ea typeface="+mn-ea"/>
                <a:cs typeface="Calibri" panose="020F0502020204030204" pitchFamily="34" charset="0"/>
              </a:rPr>
              <a:t>Like and Comment Announcement </a:t>
            </a:r>
          </a:p>
          <a:p>
            <a:pPr marL="308610" indent="-308610" defTabSz="493776">
              <a:lnSpc>
                <a:spcPct val="90000"/>
              </a:lnSpc>
              <a:spcAft>
                <a:spcPts val="1080"/>
              </a:spcAft>
            </a:pPr>
            <a:r>
              <a:rPr lang="en-US" sz="1700" kern="1200" cap="none">
                <a:solidFill>
                  <a:srgbClr val="000000"/>
                </a:solidFill>
                <a:effectLst/>
                <a:latin typeface="Calibri" panose="020F0502020204030204" pitchFamily="34" charset="0"/>
                <a:ea typeface="+mn-ea"/>
                <a:cs typeface="Calibri" panose="020F0502020204030204" pitchFamily="34" charset="0"/>
              </a:rPr>
              <a:t>Create class</a:t>
            </a:r>
          </a:p>
          <a:p>
            <a:pPr>
              <a:lnSpc>
                <a:spcPct val="90000"/>
              </a:lnSpc>
            </a:pPr>
            <a:endParaRPr lang="en-US" sz="1700"/>
          </a:p>
        </p:txBody>
      </p:sp>
      <p:sp>
        <p:nvSpPr>
          <p:cNvPr id="4" name="Text Placeholder 3">
            <a:extLst>
              <a:ext uri="{FF2B5EF4-FFF2-40B4-BE49-F238E27FC236}">
                <a16:creationId xmlns:a16="http://schemas.microsoft.com/office/drawing/2014/main" id="{B751CC62-F869-F8E4-2C95-FE77A068F0BA}"/>
              </a:ext>
            </a:extLst>
          </p:cNvPr>
          <p:cNvSpPr>
            <a:spLocks noGrp="1"/>
          </p:cNvSpPr>
          <p:nvPr>
            <p:ph sz="half" idx="2"/>
          </p:nvPr>
        </p:nvSpPr>
        <p:spPr>
          <a:xfrm>
            <a:off x="6088822" y="2448306"/>
            <a:ext cx="5293254" cy="3378344"/>
          </a:xfrm>
        </p:spPr>
        <p:txBody>
          <a:bodyPr>
            <a:normAutofit/>
          </a:bodyPr>
          <a:lstStyle/>
          <a:p>
            <a:pPr marL="308610" indent="-308610" defTabSz="493776">
              <a:lnSpc>
                <a:spcPct val="90000"/>
              </a:lnSpc>
              <a:spcAft>
                <a:spcPts val="1080"/>
              </a:spcAft>
            </a:pPr>
            <a:r>
              <a:rPr lang="en-US" sz="1700" kern="1200" cap="none" dirty="0">
                <a:solidFill>
                  <a:srgbClr val="000000"/>
                </a:solidFill>
                <a:effectLst/>
                <a:latin typeface="Calibri" panose="020F0502020204030204" pitchFamily="34" charset="0"/>
                <a:ea typeface="+mn-ea"/>
                <a:cs typeface="Times New Roman" panose="02020603050405020304" pitchFamily="18" charset="0"/>
              </a:rPr>
              <a:t>Chat</a:t>
            </a:r>
          </a:p>
          <a:p>
            <a:pPr marL="308610" indent="-308610" defTabSz="493776">
              <a:lnSpc>
                <a:spcPct val="90000"/>
              </a:lnSpc>
              <a:spcAft>
                <a:spcPts val="1080"/>
              </a:spcAft>
            </a:pPr>
            <a:r>
              <a:rPr lang="en-US" sz="1700" kern="1200" cap="none" dirty="0">
                <a:solidFill>
                  <a:srgbClr val="000000"/>
                </a:solidFill>
                <a:effectLst/>
                <a:latin typeface="Calibri" panose="020F0502020204030204" pitchFamily="34" charset="0"/>
                <a:ea typeface="+mn-ea"/>
                <a:cs typeface="Times New Roman" panose="02020603050405020304" pitchFamily="18" charset="0"/>
              </a:rPr>
              <a:t>Add Attendance </a:t>
            </a:r>
          </a:p>
          <a:p>
            <a:pPr marL="308610" indent="-308610" defTabSz="493776">
              <a:lnSpc>
                <a:spcPct val="90000"/>
              </a:lnSpc>
              <a:spcAft>
                <a:spcPts val="1080"/>
              </a:spcAft>
            </a:pPr>
            <a:r>
              <a:rPr lang="en-US" sz="1700" kern="1200" cap="none" dirty="0">
                <a:solidFill>
                  <a:srgbClr val="000000"/>
                </a:solidFill>
                <a:effectLst/>
                <a:latin typeface="Calibri" panose="020F0502020204030204" pitchFamily="34" charset="0"/>
                <a:ea typeface="+mn-ea"/>
                <a:cs typeface="Times New Roman" panose="02020603050405020304" pitchFamily="18" charset="0"/>
              </a:rPr>
              <a:t>Progress Report</a:t>
            </a:r>
          </a:p>
          <a:p>
            <a:pPr marL="308610" indent="-308610" defTabSz="493776">
              <a:lnSpc>
                <a:spcPct val="90000"/>
              </a:lnSpc>
              <a:spcAft>
                <a:spcPts val="1080"/>
              </a:spcAft>
            </a:pPr>
            <a:r>
              <a:rPr lang="en-US" sz="1700" kern="1200" cap="none" dirty="0">
                <a:solidFill>
                  <a:srgbClr val="000000"/>
                </a:solidFill>
                <a:effectLst/>
                <a:latin typeface="Calibri" panose="020F0502020204030204" pitchFamily="34" charset="0"/>
                <a:ea typeface="+mn-ea"/>
                <a:cs typeface="Times New Roman" panose="02020603050405020304" pitchFamily="18" charset="0"/>
              </a:rPr>
              <a:t>Add Teacher </a:t>
            </a:r>
          </a:p>
          <a:p>
            <a:pPr marL="308610" indent="-308610" defTabSz="493776">
              <a:lnSpc>
                <a:spcPct val="90000"/>
              </a:lnSpc>
              <a:spcAft>
                <a:spcPts val="1080"/>
              </a:spcAft>
            </a:pPr>
            <a:r>
              <a:rPr lang="en-US" sz="1700" kern="1200" cap="none" dirty="0">
                <a:solidFill>
                  <a:srgbClr val="000000"/>
                </a:solidFill>
                <a:effectLst/>
                <a:latin typeface="Calibri" panose="020F0502020204030204" pitchFamily="34" charset="0"/>
                <a:ea typeface="+mn-ea"/>
                <a:cs typeface="Times New Roman" panose="02020603050405020304" pitchFamily="18" charset="0"/>
              </a:rPr>
              <a:t>Register Student </a:t>
            </a:r>
          </a:p>
          <a:p>
            <a:pPr marL="308610" indent="-308610" defTabSz="493776">
              <a:lnSpc>
                <a:spcPct val="90000"/>
              </a:lnSpc>
              <a:spcAft>
                <a:spcPts val="1080"/>
              </a:spcAft>
            </a:pPr>
            <a:r>
              <a:rPr lang="en-US" sz="1700" kern="1200" cap="none" dirty="0">
                <a:solidFill>
                  <a:srgbClr val="000000"/>
                </a:solidFill>
                <a:effectLst/>
                <a:latin typeface="Calibri" panose="020F0502020204030204" pitchFamily="34" charset="0"/>
                <a:ea typeface="+mn-ea"/>
                <a:cs typeface="Times New Roman" panose="02020603050405020304" pitchFamily="18" charset="0"/>
              </a:rPr>
              <a:t>profile</a:t>
            </a:r>
          </a:p>
          <a:p>
            <a:pPr>
              <a:lnSpc>
                <a:spcPct val="90000"/>
              </a:lnSpc>
            </a:pPr>
            <a:endParaRPr lang="en-US" sz="1700" dirty="0"/>
          </a:p>
        </p:txBody>
      </p:sp>
      <p:sp>
        <p:nvSpPr>
          <p:cNvPr id="8" name="Google Shape;107;p3">
            <a:extLst>
              <a:ext uri="{FF2B5EF4-FFF2-40B4-BE49-F238E27FC236}">
                <a16:creationId xmlns:a16="http://schemas.microsoft.com/office/drawing/2014/main" id="{18256EDC-35C2-306E-604B-57BEF917A157}"/>
              </a:ext>
            </a:extLst>
          </p:cNvPr>
          <p:cNvSpPr/>
          <p:nvPr/>
        </p:nvSpPr>
        <p:spPr>
          <a:xfrm>
            <a:off x="3442196" y="1024480"/>
            <a:ext cx="4348114" cy="695184"/>
          </a:xfrm>
          <a:prstGeom prst="roundRect">
            <a:avLst>
              <a:gd name="adj" fmla="val 16667"/>
            </a:avLst>
          </a:prstGeom>
          <a:solidFill>
            <a:srgbClr val="0B8DC9"/>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algn="ctr" defTabSz="493776">
              <a:spcAft>
                <a:spcPts val="600"/>
              </a:spcAft>
            </a:pPr>
            <a:r>
              <a:rPr lang="en-US" sz="2592" kern="1200">
                <a:solidFill>
                  <a:schemeClr val="lt1"/>
                </a:solidFill>
                <a:latin typeface="Times New Roman" panose="02020603050405020304" pitchFamily="18" charset="0"/>
                <a:ea typeface="+mn-ea"/>
                <a:cs typeface="Times New Roman" panose="02020603050405020304" pitchFamily="18" charset="0"/>
                <a:sym typeface="Arial Black"/>
              </a:rPr>
              <a:t>Modules</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389387"/>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DC04FF6-38B5-0032-93F8-31767D0BA831}"/>
              </a:ext>
            </a:extLst>
          </p:cNvPr>
          <p:cNvSpPr>
            <a:spLocks noGrp="1"/>
          </p:cNvSpPr>
          <p:nvPr>
            <p:ph sz="half" idx="1"/>
          </p:nvPr>
        </p:nvSpPr>
        <p:spPr>
          <a:xfrm>
            <a:off x="1637964" y="1434100"/>
            <a:ext cx="4895055" cy="3333109"/>
          </a:xfrm>
        </p:spPr>
        <p:txBody>
          <a:bodyPr>
            <a:noAutofit/>
          </a:bodyPr>
          <a:lstStyle/>
          <a:p>
            <a:pPr marL="342900" marR="0" lvl="0" indent="-342900">
              <a:lnSpc>
                <a:spcPct val="107000"/>
              </a:lnSpc>
              <a:spcBef>
                <a:spcPts val="0"/>
              </a:spcBef>
              <a:spcAft>
                <a:spcPts val="0"/>
              </a:spcAft>
              <a:buFont typeface="Symbol" panose="05050102010706020507" pitchFamily="18" charset="2"/>
              <a:buChar char=""/>
            </a:pPr>
            <a:endParaRPr lang="en-US" sz="2800" dirty="0">
              <a:effectLst/>
              <a:latin typeface="Calibri" panose="020F0502020204030204" pitchFamily="34" charset="0"/>
              <a:ea typeface="Times New Roman" panose="02020603050405020304" pitchFamily="18" charset="0"/>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endParaRPr lang="en-US" sz="2800" dirty="0">
              <a:latin typeface="Calibri" panose="020F0502020204030204" pitchFamily="34" charset="0"/>
              <a:ea typeface="Times New Roman" panose="02020603050405020304" pitchFamily="18" charset="0"/>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endParaRPr lang="en-US" sz="2800" dirty="0">
              <a:effectLst/>
              <a:latin typeface="Calibri" panose="020F0502020204030204" pitchFamily="34" charset="0"/>
              <a:ea typeface="Times New Roman" panose="02020603050405020304" pitchFamily="18" charset="0"/>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2800" dirty="0">
                <a:effectLst/>
                <a:latin typeface="Calibri" panose="020F0502020204030204" pitchFamily="34" charset="0"/>
                <a:ea typeface="Times New Roman" panose="02020603050405020304" pitchFamily="18" charset="0"/>
                <a:cs typeface="Calibri" panose="020F0502020204030204" pitchFamily="34" charset="0"/>
              </a:rPr>
              <a:t>Register students and teacher</a:t>
            </a:r>
          </a:p>
          <a:p>
            <a:pPr marL="342900" marR="0" lvl="0" indent="-342900">
              <a:lnSpc>
                <a:spcPct val="107000"/>
              </a:lnSpc>
              <a:spcBef>
                <a:spcPts val="0"/>
              </a:spcBef>
              <a:spcAft>
                <a:spcPts val="0"/>
              </a:spcAft>
              <a:buFont typeface="Symbol" panose="05050102010706020507" pitchFamily="18" charset="2"/>
              <a:buChar char=""/>
            </a:pPr>
            <a:r>
              <a:rPr lang="en-US" sz="2800" dirty="0">
                <a:effectLst/>
                <a:latin typeface="Calibri" panose="020F0502020204030204" pitchFamily="34" charset="0"/>
                <a:ea typeface="Times New Roman" panose="02020603050405020304" pitchFamily="18" charset="0"/>
                <a:cs typeface="Calibri" panose="020F0502020204030204" pitchFamily="34" charset="0"/>
              </a:rPr>
              <a:t>Assign valid ids to registered students and teachers</a:t>
            </a:r>
          </a:p>
          <a:p>
            <a:pPr marL="342900" marR="0" lvl="0" indent="-342900">
              <a:lnSpc>
                <a:spcPct val="107000"/>
              </a:lnSpc>
              <a:spcBef>
                <a:spcPts val="0"/>
              </a:spcBef>
              <a:spcAft>
                <a:spcPts val="0"/>
              </a:spcAft>
              <a:buFont typeface="Symbol" panose="05050102010706020507" pitchFamily="18" charset="2"/>
              <a:buChar char=""/>
            </a:pPr>
            <a:r>
              <a:rPr lang="en-US" sz="2800" dirty="0">
                <a:effectLst/>
                <a:latin typeface="Calibri" panose="020F0502020204030204" pitchFamily="34" charset="0"/>
                <a:ea typeface="Times New Roman" panose="02020603050405020304" pitchFamily="18" charset="0"/>
                <a:cs typeface="Calibri" panose="020F0502020204030204" pitchFamily="34" charset="0"/>
              </a:rPr>
              <a:t>Add new announcements</a:t>
            </a:r>
          </a:p>
          <a:p>
            <a:pPr marL="342900" marR="0" lvl="0" indent="-342900">
              <a:lnSpc>
                <a:spcPct val="107000"/>
              </a:lnSpc>
              <a:spcBef>
                <a:spcPts val="0"/>
              </a:spcBef>
              <a:spcAft>
                <a:spcPts val="0"/>
              </a:spcAft>
              <a:buFont typeface="Symbol" panose="05050102010706020507" pitchFamily="18" charset="2"/>
              <a:buChar char=""/>
            </a:pPr>
            <a:r>
              <a:rPr lang="en-US" sz="2800" dirty="0">
                <a:effectLst/>
                <a:latin typeface="Calibri" panose="020F0502020204030204" pitchFamily="34" charset="0"/>
                <a:ea typeface="Times New Roman" panose="02020603050405020304" pitchFamily="18" charset="0"/>
                <a:cs typeface="Calibri" panose="020F0502020204030204" pitchFamily="34" charset="0"/>
              </a:rPr>
              <a:t>like or comment</a:t>
            </a:r>
            <a:r>
              <a:rPr lang="en-US" sz="2800" dirty="0">
                <a:latin typeface="Calibri" panose="020F0502020204030204" pitchFamily="34" charset="0"/>
                <a:ea typeface="Times New Roman" panose="02020603050405020304" pitchFamily="18" charset="0"/>
                <a:cs typeface="Calibri" panose="020F0502020204030204" pitchFamily="34" charset="0"/>
              </a:rPr>
              <a:t> on announcement</a:t>
            </a:r>
            <a:endParaRPr lang="en-US" sz="2800" dirty="0">
              <a:effectLst/>
              <a:latin typeface="Calibri" panose="020F0502020204030204" pitchFamily="34" charset="0"/>
              <a:ea typeface="Times New Roman" panose="02020603050405020304" pitchFamily="18" charset="0"/>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2800" dirty="0">
                <a:effectLst/>
                <a:latin typeface="Calibri" panose="020F0502020204030204" pitchFamily="34" charset="0"/>
                <a:ea typeface="Times New Roman" panose="02020603050405020304" pitchFamily="18" charset="0"/>
                <a:cs typeface="Calibri" panose="020F0502020204030204" pitchFamily="34" charset="0"/>
              </a:rPr>
              <a:t>Create class </a:t>
            </a:r>
          </a:p>
          <a:p>
            <a:pPr marL="342900" marR="0" lvl="0" indent="-342900">
              <a:lnSpc>
                <a:spcPct val="107000"/>
              </a:lnSpc>
              <a:spcBef>
                <a:spcPts val="0"/>
              </a:spcBef>
              <a:spcAft>
                <a:spcPts val="0"/>
              </a:spcAft>
              <a:buFont typeface="Symbol" panose="05050102010706020507" pitchFamily="18" charset="2"/>
              <a:buChar char=""/>
            </a:pPr>
            <a:r>
              <a:rPr lang="en-US" sz="2800" dirty="0">
                <a:effectLst/>
                <a:latin typeface="Calibri" panose="020F0502020204030204" pitchFamily="34" charset="0"/>
                <a:ea typeface="Times New Roman" panose="02020603050405020304" pitchFamily="18" charset="0"/>
                <a:cs typeface="Calibri" panose="020F0502020204030204" pitchFamily="34" charset="0"/>
              </a:rPr>
              <a:t>Edit profile </a:t>
            </a:r>
          </a:p>
          <a:p>
            <a:pPr marL="342900" marR="0" lvl="0" indent="-342900">
              <a:lnSpc>
                <a:spcPct val="107000"/>
              </a:lnSpc>
              <a:spcBef>
                <a:spcPts val="0"/>
              </a:spcBef>
              <a:spcAft>
                <a:spcPts val="0"/>
              </a:spcAft>
              <a:buFont typeface="Symbol" panose="05050102010706020507" pitchFamily="18" charset="2"/>
              <a:buChar char=""/>
            </a:pPr>
            <a:r>
              <a:rPr lang="en-US" sz="2800" dirty="0">
                <a:effectLst/>
                <a:latin typeface="Calibri" panose="020F0502020204030204" pitchFamily="34" charset="0"/>
                <a:ea typeface="Times New Roman" panose="02020603050405020304" pitchFamily="18" charset="0"/>
                <a:cs typeface="Calibri" panose="020F0502020204030204" pitchFamily="34" charset="0"/>
              </a:rPr>
              <a:t>Chat with teacher and parents </a:t>
            </a:r>
          </a:p>
          <a:p>
            <a:pPr marL="342900" marR="0" lvl="0" indent="-342900">
              <a:lnSpc>
                <a:spcPct val="107000"/>
              </a:lnSpc>
              <a:spcBef>
                <a:spcPts val="0"/>
              </a:spcBef>
              <a:spcAft>
                <a:spcPts val="0"/>
              </a:spcAft>
              <a:buFont typeface="Symbol" panose="05050102010706020507" pitchFamily="18" charset="2"/>
              <a:buChar char=""/>
            </a:pPr>
            <a:r>
              <a:rPr lang="en-US" sz="2800" dirty="0">
                <a:effectLst/>
                <a:latin typeface="Calibri" panose="020F0502020204030204" pitchFamily="34" charset="0"/>
                <a:ea typeface="Calibri" panose="020F0502020204030204" pitchFamily="34" charset="0"/>
                <a:cs typeface="Calibri" panose="020F0502020204030204" pitchFamily="34" charset="0"/>
              </a:rPr>
              <a:t>View progress report of students</a:t>
            </a:r>
            <a:endParaRPr lang="en-US" sz="2800" dirty="0">
              <a:latin typeface="Calibri" panose="020F0502020204030204" pitchFamily="34" charset="0"/>
              <a:cs typeface="Calibri" panose="020F0502020204030204" pitchFamily="34" charset="0"/>
            </a:endParaRPr>
          </a:p>
        </p:txBody>
      </p:sp>
      <p:sp>
        <p:nvSpPr>
          <p:cNvPr id="4" name="Text Placeholder 3">
            <a:extLst>
              <a:ext uri="{FF2B5EF4-FFF2-40B4-BE49-F238E27FC236}">
                <a16:creationId xmlns:a16="http://schemas.microsoft.com/office/drawing/2014/main" id="{B751CC62-F869-F8E4-2C95-FE77A068F0BA}"/>
              </a:ext>
            </a:extLst>
          </p:cNvPr>
          <p:cNvSpPr>
            <a:spLocks noGrp="1"/>
          </p:cNvSpPr>
          <p:nvPr>
            <p:ph sz="half" idx="2"/>
          </p:nvPr>
        </p:nvSpPr>
        <p:spPr>
          <a:xfrm>
            <a:off x="6533019" y="1434100"/>
            <a:ext cx="4895056" cy="3124200"/>
          </a:xfrm>
        </p:spPr>
        <p:txBody>
          <a:bodyPr>
            <a:normAutofit/>
          </a:bodyPr>
          <a:lstStyle/>
          <a:p>
            <a:endParaRPr lang="en-US" dirty="0"/>
          </a:p>
        </p:txBody>
      </p:sp>
      <p:sp>
        <p:nvSpPr>
          <p:cNvPr id="8" name="Google Shape;107;p3">
            <a:extLst>
              <a:ext uri="{FF2B5EF4-FFF2-40B4-BE49-F238E27FC236}">
                <a16:creationId xmlns:a16="http://schemas.microsoft.com/office/drawing/2014/main" id="{18256EDC-35C2-306E-604B-57BEF917A157}"/>
              </a:ext>
            </a:extLst>
          </p:cNvPr>
          <p:cNvSpPr/>
          <p:nvPr/>
        </p:nvSpPr>
        <p:spPr>
          <a:xfrm>
            <a:off x="4085492" y="117385"/>
            <a:ext cx="4021016" cy="642887"/>
          </a:xfrm>
          <a:prstGeom prst="roundRect">
            <a:avLst>
              <a:gd name="adj" fmla="val 16667"/>
            </a:avLst>
          </a:prstGeom>
          <a:solidFill>
            <a:srgbClr val="0B8DC9"/>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lt1"/>
                </a:solidFill>
                <a:latin typeface="Times New Roman" panose="02020603050405020304" pitchFamily="18" charset="0"/>
                <a:cs typeface="Times New Roman" panose="02020603050405020304" pitchFamily="18" charset="0"/>
                <a:sym typeface="Arial Black"/>
              </a:rPr>
              <a:t>Admin portal</a:t>
            </a:r>
            <a:endParaRP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5460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DC04FF6-38B5-0032-93F8-31767D0BA831}"/>
              </a:ext>
            </a:extLst>
          </p:cNvPr>
          <p:cNvSpPr>
            <a:spLocks noGrp="1"/>
          </p:cNvSpPr>
          <p:nvPr>
            <p:ph sz="half" idx="1"/>
          </p:nvPr>
        </p:nvSpPr>
        <p:spPr>
          <a:xfrm>
            <a:off x="1730432" y="1762445"/>
            <a:ext cx="4895055" cy="3333109"/>
          </a:xfrm>
        </p:spPr>
        <p:txBody>
          <a:bodyPr>
            <a:noAutofit/>
          </a:bodyPr>
          <a:lstStyle/>
          <a:p>
            <a:pPr marL="342900" marR="0" lvl="0" indent="-342900">
              <a:lnSpc>
                <a:spcPct val="107000"/>
              </a:lnSpc>
              <a:spcBef>
                <a:spcPts val="0"/>
              </a:spcBef>
              <a:spcAft>
                <a:spcPts val="0"/>
              </a:spcAft>
              <a:buFont typeface="Symbol" panose="05050102010706020507" pitchFamily="18" charset="2"/>
              <a:buChar char=""/>
            </a:pPr>
            <a:r>
              <a:rPr lang="en-US" sz="2800" dirty="0">
                <a:effectLst/>
                <a:latin typeface="Calibri" panose="020F0502020204030204" pitchFamily="34" charset="0"/>
                <a:ea typeface="Times New Roman" panose="02020603050405020304" pitchFamily="18" charset="0"/>
                <a:cs typeface="Calibri" panose="020F0502020204030204" pitchFamily="34" charset="0"/>
              </a:rPr>
              <a:t>Add announcement</a:t>
            </a:r>
          </a:p>
          <a:p>
            <a:pPr marL="342900" marR="0" lvl="0" indent="-342900">
              <a:lnSpc>
                <a:spcPct val="107000"/>
              </a:lnSpc>
              <a:spcBef>
                <a:spcPts val="0"/>
              </a:spcBef>
              <a:spcAft>
                <a:spcPts val="0"/>
              </a:spcAft>
              <a:buFont typeface="Symbol" panose="05050102010706020507" pitchFamily="18" charset="2"/>
              <a:buChar char=""/>
            </a:pPr>
            <a:r>
              <a:rPr lang="en-US" sz="2800" dirty="0">
                <a:latin typeface="Calibri" panose="020F0502020204030204" pitchFamily="34" charset="0"/>
                <a:ea typeface="Times New Roman" panose="02020603050405020304" pitchFamily="18" charset="0"/>
                <a:cs typeface="Calibri" panose="020F0502020204030204" pitchFamily="34" charset="0"/>
              </a:rPr>
              <a:t>L</a:t>
            </a:r>
            <a:r>
              <a:rPr lang="en-US" sz="2800" dirty="0">
                <a:effectLst/>
                <a:latin typeface="Calibri" panose="020F0502020204030204" pitchFamily="34" charset="0"/>
                <a:ea typeface="Times New Roman" panose="02020603050405020304" pitchFamily="18" charset="0"/>
                <a:cs typeface="Calibri" panose="020F0502020204030204" pitchFamily="34" charset="0"/>
              </a:rPr>
              <a:t>ike or comment new announcements</a:t>
            </a:r>
          </a:p>
          <a:p>
            <a:pPr marL="342900" marR="0" lvl="0" indent="-342900">
              <a:lnSpc>
                <a:spcPct val="107000"/>
              </a:lnSpc>
              <a:spcBef>
                <a:spcPts val="0"/>
              </a:spcBef>
              <a:spcAft>
                <a:spcPts val="0"/>
              </a:spcAft>
              <a:buFont typeface="Symbol" panose="05050102010706020507" pitchFamily="18" charset="2"/>
              <a:buChar char=""/>
            </a:pPr>
            <a:r>
              <a:rPr lang="en-US" sz="2800" dirty="0">
                <a:effectLst/>
                <a:latin typeface="Calibri" panose="020F0502020204030204" pitchFamily="34" charset="0"/>
                <a:ea typeface="Times New Roman" panose="02020603050405020304" pitchFamily="18" charset="0"/>
                <a:cs typeface="Calibri" panose="020F0502020204030204" pitchFamily="34" charset="0"/>
              </a:rPr>
              <a:t>Edit profile</a:t>
            </a:r>
          </a:p>
          <a:p>
            <a:pPr marL="342900" marR="0" lvl="0" indent="-342900">
              <a:lnSpc>
                <a:spcPct val="107000"/>
              </a:lnSpc>
              <a:spcBef>
                <a:spcPts val="0"/>
              </a:spcBef>
              <a:spcAft>
                <a:spcPts val="0"/>
              </a:spcAft>
              <a:buFont typeface="Symbol" panose="05050102010706020507" pitchFamily="18" charset="2"/>
              <a:buChar char=""/>
            </a:pPr>
            <a:r>
              <a:rPr lang="en-US" sz="2800" dirty="0">
                <a:effectLst/>
                <a:latin typeface="Calibri" panose="020F0502020204030204" pitchFamily="34" charset="0"/>
                <a:ea typeface="Times New Roman" panose="02020603050405020304" pitchFamily="18" charset="0"/>
                <a:cs typeface="Calibri" panose="020F0502020204030204" pitchFamily="34" charset="0"/>
              </a:rPr>
              <a:t>Update today activity</a:t>
            </a:r>
          </a:p>
          <a:p>
            <a:pPr marL="342900" marR="0" lvl="0" indent="-342900">
              <a:lnSpc>
                <a:spcPct val="107000"/>
              </a:lnSpc>
              <a:spcBef>
                <a:spcPts val="0"/>
              </a:spcBef>
              <a:spcAft>
                <a:spcPts val="0"/>
              </a:spcAft>
              <a:buFont typeface="Symbol" panose="05050102010706020507" pitchFamily="18" charset="2"/>
              <a:buChar char=""/>
            </a:pPr>
            <a:r>
              <a:rPr lang="en-US" sz="2800" dirty="0">
                <a:effectLst/>
                <a:latin typeface="Calibri" panose="020F0502020204030204" pitchFamily="34" charset="0"/>
                <a:ea typeface="Times New Roman" panose="02020603050405020304" pitchFamily="18" charset="0"/>
                <a:cs typeface="Calibri" panose="020F0502020204030204" pitchFamily="34" charset="0"/>
              </a:rPr>
              <a:t>Chat with admin and parents </a:t>
            </a:r>
          </a:p>
          <a:p>
            <a:pPr marL="342900" marR="0" lvl="0" indent="-342900">
              <a:lnSpc>
                <a:spcPct val="107000"/>
              </a:lnSpc>
              <a:spcBef>
                <a:spcPts val="0"/>
              </a:spcBef>
              <a:spcAft>
                <a:spcPts val="0"/>
              </a:spcAft>
              <a:buFont typeface="Symbol" panose="05050102010706020507" pitchFamily="18" charset="2"/>
              <a:buChar char=""/>
            </a:pPr>
            <a:r>
              <a:rPr lang="en-US" sz="2800" dirty="0">
                <a:effectLst/>
                <a:latin typeface="Calibri" panose="020F0502020204030204" pitchFamily="34" charset="0"/>
                <a:ea typeface="Times New Roman" panose="02020603050405020304" pitchFamily="18" charset="0"/>
                <a:cs typeface="Calibri" panose="020F0502020204030204" pitchFamily="34" charset="0"/>
              </a:rPr>
              <a:t>Add attendance </a:t>
            </a:r>
          </a:p>
          <a:p>
            <a:r>
              <a:rPr lang="en-US" sz="2800" dirty="0">
                <a:effectLst/>
                <a:latin typeface="Calibri" panose="020F0502020204030204" pitchFamily="34" charset="0"/>
                <a:ea typeface="Calibri" panose="020F0502020204030204" pitchFamily="34" charset="0"/>
                <a:cs typeface="Calibri" panose="020F0502020204030204" pitchFamily="34" charset="0"/>
              </a:rPr>
              <a:t>Add ABLL based Progress report of students</a:t>
            </a:r>
            <a:endParaRPr lang="en-US" sz="2800" dirty="0">
              <a:latin typeface="Calibri" panose="020F0502020204030204" pitchFamily="34" charset="0"/>
              <a:cs typeface="Calibri" panose="020F0502020204030204" pitchFamily="34" charset="0"/>
            </a:endParaRPr>
          </a:p>
        </p:txBody>
      </p:sp>
      <p:sp>
        <p:nvSpPr>
          <p:cNvPr id="4" name="Text Placeholder 3">
            <a:extLst>
              <a:ext uri="{FF2B5EF4-FFF2-40B4-BE49-F238E27FC236}">
                <a16:creationId xmlns:a16="http://schemas.microsoft.com/office/drawing/2014/main" id="{B751CC62-F869-F8E4-2C95-FE77A068F0BA}"/>
              </a:ext>
            </a:extLst>
          </p:cNvPr>
          <p:cNvSpPr>
            <a:spLocks noGrp="1"/>
          </p:cNvSpPr>
          <p:nvPr>
            <p:ph sz="half" idx="2"/>
          </p:nvPr>
        </p:nvSpPr>
        <p:spPr>
          <a:xfrm>
            <a:off x="6533019" y="1434100"/>
            <a:ext cx="4895056" cy="3124200"/>
          </a:xfrm>
        </p:spPr>
        <p:txBody>
          <a:bodyPr>
            <a:normAutofit/>
          </a:bodyPr>
          <a:lstStyle/>
          <a:p>
            <a:endParaRPr lang="en-US" dirty="0"/>
          </a:p>
        </p:txBody>
      </p:sp>
      <p:sp>
        <p:nvSpPr>
          <p:cNvPr id="8" name="Google Shape;107;p3">
            <a:extLst>
              <a:ext uri="{FF2B5EF4-FFF2-40B4-BE49-F238E27FC236}">
                <a16:creationId xmlns:a16="http://schemas.microsoft.com/office/drawing/2014/main" id="{18256EDC-35C2-306E-604B-57BEF917A157}"/>
              </a:ext>
            </a:extLst>
          </p:cNvPr>
          <p:cNvSpPr/>
          <p:nvPr/>
        </p:nvSpPr>
        <p:spPr>
          <a:xfrm>
            <a:off x="4085492" y="117385"/>
            <a:ext cx="4021016" cy="642887"/>
          </a:xfrm>
          <a:prstGeom prst="roundRect">
            <a:avLst>
              <a:gd name="adj" fmla="val 16667"/>
            </a:avLst>
          </a:prstGeom>
          <a:solidFill>
            <a:srgbClr val="0B8DC9"/>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lt1"/>
                </a:solidFill>
                <a:latin typeface="Times New Roman" panose="02020603050405020304" pitchFamily="18" charset="0"/>
                <a:cs typeface="Times New Roman" panose="02020603050405020304" pitchFamily="18" charset="0"/>
                <a:sym typeface="Arial Black"/>
              </a:rPr>
              <a:t>Teacher portal</a:t>
            </a:r>
            <a:endParaRP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95178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5D3E83BAD655543A8A4DC698B388963" ma:contentTypeVersion="2" ma:contentTypeDescription="Create a new document." ma:contentTypeScope="" ma:versionID="a2737d7accc9d41649d210540d900ea9">
  <xsd:schema xmlns:xsd="http://www.w3.org/2001/XMLSchema" xmlns:xs="http://www.w3.org/2001/XMLSchema" xmlns:p="http://schemas.microsoft.com/office/2006/metadata/properties" xmlns:ns3="4477b3cd-3b45-4afc-8436-33727da84f1a" targetNamespace="http://schemas.microsoft.com/office/2006/metadata/properties" ma:root="true" ma:fieldsID="8cf682e98a9aac8a849e3f373d6069d8" ns3:_="">
    <xsd:import namespace="4477b3cd-3b45-4afc-8436-33727da84f1a"/>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77b3cd-3b45-4afc-8436-33727da84f1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D00D0DE-5C31-40E1-A324-ED77C8172316}">
  <ds:schemaRefs>
    <ds:schemaRef ds:uri="http://www.w3.org/XML/1998/namespace"/>
    <ds:schemaRef ds:uri="http://purl.org/dc/elements/1.1/"/>
    <ds:schemaRef ds:uri="http://schemas.microsoft.com/office/2006/documentManagement/types"/>
    <ds:schemaRef ds:uri="http://purl.org/dc/dcmitype/"/>
    <ds:schemaRef ds:uri="http://schemas.microsoft.com/office/2006/metadata/properties"/>
    <ds:schemaRef ds:uri="http://schemas.microsoft.com/office/infopath/2007/PartnerControls"/>
    <ds:schemaRef ds:uri="http://schemas.openxmlformats.org/package/2006/metadata/core-properties"/>
    <ds:schemaRef ds:uri="4477b3cd-3b45-4afc-8436-33727da84f1a"/>
    <ds:schemaRef ds:uri="http://purl.org/dc/terms/"/>
  </ds:schemaRefs>
</ds:datastoreItem>
</file>

<file path=customXml/itemProps2.xml><?xml version="1.0" encoding="utf-8"?>
<ds:datastoreItem xmlns:ds="http://schemas.openxmlformats.org/officeDocument/2006/customXml" ds:itemID="{A58BAA5E-2ED1-42B9-8C8C-90330789916E}">
  <ds:schemaRefs>
    <ds:schemaRef ds:uri="http://schemas.microsoft.com/sharepoint/v3/contenttype/forms"/>
  </ds:schemaRefs>
</ds:datastoreItem>
</file>

<file path=customXml/itemProps3.xml><?xml version="1.0" encoding="utf-8"?>
<ds:datastoreItem xmlns:ds="http://schemas.openxmlformats.org/officeDocument/2006/customXml" ds:itemID="{8B08AF73-FB86-4183-AC5E-DF492E65CE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77b3cd-3b45-4afc-8436-33727da84f1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TM03457452[[fn=Celestial]]</Template>
  <TotalTime>677</TotalTime>
  <Words>556</Words>
  <Application>Microsoft Office PowerPoint</Application>
  <PresentationFormat>Widescreen</PresentationFormat>
  <Paragraphs>123</Paragraphs>
  <Slides>16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 Black</vt:lpstr>
      <vt:lpstr>Calibri Light</vt:lpstr>
      <vt:lpstr>Times New Roman</vt:lpstr>
      <vt:lpstr>Calibri</vt:lpstr>
      <vt:lpstr>Arial</vt:lpstr>
      <vt:lpstr>Symbol</vt: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FA17-BCE-031</dc:creator>
  <cp:lastModifiedBy>FA19-BSE-036</cp:lastModifiedBy>
  <cp:revision>52</cp:revision>
  <dcterms:created xsi:type="dcterms:W3CDTF">2020-11-02T12:31:56Z</dcterms:created>
  <dcterms:modified xsi:type="dcterms:W3CDTF">2023-07-05T19:02:08Z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0x010100C5D3E83BAD655543A8A4DC698B388963</vt:lpwstr>
  </property>
</Properties>
</file>