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3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88D0-F61B-479B-A19F-A84A9F80533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4DD5-33E8-48BD-90C0-2817BA86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Real-Time Image Processing for Autonomous Guidance of Maze Following Robot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Student’s Name: Aqsa Khan</a:t>
            </a:r>
          </a:p>
          <a:p>
            <a:r>
              <a:rPr lang="en-US" dirty="0" smtClean="0"/>
              <a:t>Supervisor’s Name: Dr. Graeme M West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1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94" y="392266"/>
            <a:ext cx="8543926" cy="1113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94" y="1775783"/>
            <a:ext cx="8543926" cy="41227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Project starts with real-time image processing of the pictures taken by the robot using Raspberry </a:t>
            </a:r>
            <a:r>
              <a:rPr lang="en-US" sz="2000" dirty="0"/>
              <a:t>Pi </a:t>
            </a:r>
            <a:r>
              <a:rPr lang="en-US" sz="2000" dirty="0" smtClean="0"/>
              <a:t>camera</a:t>
            </a:r>
          </a:p>
          <a:p>
            <a:r>
              <a:rPr lang="en-US" sz="2000" dirty="0" smtClean="0"/>
              <a:t>Research about doing image processing and edge detection in Python</a:t>
            </a:r>
          </a:p>
          <a:p>
            <a:r>
              <a:rPr lang="en-US" sz="2000" dirty="0"/>
              <a:t>Image processing is performed </a:t>
            </a:r>
            <a:r>
              <a:rPr lang="en-US" sz="2000" dirty="0" smtClean="0"/>
              <a:t>on </a:t>
            </a:r>
            <a:r>
              <a:rPr lang="en-US" sz="2000" dirty="0"/>
              <a:t>the images including rotation, noise reduction and edge detection</a:t>
            </a:r>
          </a:p>
          <a:p>
            <a:r>
              <a:rPr lang="en-US" sz="2000" dirty="0"/>
              <a:t>Canny edge detection operator is being used for edge detection because of its </a:t>
            </a:r>
            <a:r>
              <a:rPr lang="en-US" sz="2000" dirty="0" smtClean="0"/>
              <a:t>precision</a:t>
            </a:r>
          </a:p>
          <a:p>
            <a:r>
              <a:rPr lang="en-US" sz="2000" dirty="0" smtClean="0"/>
              <a:t>Then it aims to detect walls using an algorithm for </a:t>
            </a:r>
            <a:r>
              <a:rPr lang="en-US" sz="2000" dirty="0"/>
              <a:t>the robot to avoid </a:t>
            </a:r>
            <a:r>
              <a:rPr lang="en-US" sz="2000" dirty="0" smtClean="0"/>
              <a:t>collision</a:t>
            </a:r>
          </a:p>
          <a:p>
            <a:r>
              <a:rPr lang="en-US" sz="2000" dirty="0" smtClean="0"/>
              <a:t>Logics for movement are aimed to design for the robot to move inside the maze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7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52" y="264647"/>
            <a:ext cx="8543925" cy="112309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Wall Detection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152" y="1387744"/>
            <a:ext cx="8543925" cy="53736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Wall detection algorithm is written on the logic based on the number of edges in the canny image</a:t>
            </a:r>
          </a:p>
          <a:p>
            <a:r>
              <a:rPr lang="en-US" sz="2000" dirty="0"/>
              <a:t>It first </a:t>
            </a:r>
            <a:r>
              <a:rPr lang="en-US" sz="2000" dirty="0" smtClean="0"/>
              <a:t>finds </a:t>
            </a:r>
            <a:r>
              <a:rPr lang="en-US" sz="2000" dirty="0"/>
              <a:t>all the coordinates of ‘x’ and ‘y’ axes of the all the </a:t>
            </a:r>
            <a:r>
              <a:rPr lang="en-US" sz="2000" dirty="0" smtClean="0"/>
              <a:t>edges in the canny image</a:t>
            </a:r>
          </a:p>
          <a:p>
            <a:r>
              <a:rPr lang="en-US" sz="2000" dirty="0" smtClean="0"/>
              <a:t>The algorithm works when the number of edges are found to be ‘3’ or ‘2’ </a:t>
            </a:r>
          </a:p>
          <a:p>
            <a:r>
              <a:rPr lang="en-US" sz="2000" dirty="0" smtClean="0"/>
              <a:t>The ‘x’ and ‘y’ coordinates of the required edges are evaluated</a:t>
            </a:r>
          </a:p>
          <a:p>
            <a:r>
              <a:rPr lang="en-US" sz="2000" dirty="0" smtClean="0"/>
              <a:t>The image is then cropped and colored contours are drawn on the edges of the wall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Cropped image                                                        Contoured image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4247" y="4028538"/>
            <a:ext cx="2371725" cy="23812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9114" y="4028538"/>
            <a:ext cx="31337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2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0773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Forward Movement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442434"/>
            <a:ext cx="8900842" cy="503563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The logic for forward movement starts working even if the image has more than ‘3’ edges with a timer of 10 seconds</a:t>
            </a:r>
          </a:p>
          <a:p>
            <a:r>
              <a:rPr lang="en-US" sz="8000" dirty="0" smtClean="0"/>
              <a:t>Once the images with ‘3’ or ‘2’ edges are taken, the wall detection algorithm performed with a forward movement for 5 seconds</a:t>
            </a:r>
          </a:p>
          <a:p>
            <a:r>
              <a:rPr lang="en-US" sz="8000" dirty="0" smtClean="0"/>
              <a:t>When the robot takes an image with ‘0’ edges, it will move ahead for 5 seconds and then stop to take turn</a:t>
            </a:r>
          </a:p>
          <a:p>
            <a:pPr marL="0" indent="0">
              <a:buNone/>
            </a:pPr>
            <a:endParaRPr lang="en-US" sz="8000" dirty="0" smtClean="0"/>
          </a:p>
          <a:p>
            <a:endParaRPr lang="en-US" sz="8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5600" dirty="0" smtClean="0"/>
              <a:t>                    Forward logic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15933" y="4271749"/>
            <a:ext cx="6065947" cy="8154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1913" y="3422151"/>
            <a:ext cx="3067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Left / Right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5" y="1439258"/>
            <a:ext cx="8696928" cy="51676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logic starts when three edges are found in the image</a:t>
            </a:r>
          </a:p>
          <a:p>
            <a:r>
              <a:rPr lang="en-US" sz="2000" dirty="0" smtClean="0"/>
              <a:t>The decision of turning left or right depends on the lengthiest edge on the corner</a:t>
            </a:r>
          </a:p>
          <a:p>
            <a:r>
              <a:rPr lang="en-US" sz="2000" dirty="0" smtClean="0"/>
              <a:t>It finds the starting coordinates of the </a:t>
            </a:r>
            <a:r>
              <a:rPr lang="en-US" sz="2000" dirty="0"/>
              <a:t>lengthiest edge </a:t>
            </a:r>
            <a:endParaRPr lang="en-US" sz="2000" dirty="0" smtClean="0"/>
          </a:p>
          <a:p>
            <a:r>
              <a:rPr lang="en-US" sz="2000" dirty="0" smtClean="0"/>
              <a:t>It looks for similar ‘x’ axis coordinates at the middle and ending points of the image</a:t>
            </a:r>
          </a:p>
          <a:p>
            <a:r>
              <a:rPr lang="en-US" sz="2000" dirty="0" smtClean="0"/>
              <a:t>It stores the ending coordinates of the </a:t>
            </a:r>
            <a:r>
              <a:rPr lang="en-US" sz="2000" dirty="0"/>
              <a:t>lengthiest </a:t>
            </a:r>
            <a:r>
              <a:rPr lang="en-US" sz="2000" dirty="0" smtClean="0"/>
              <a:t>edge</a:t>
            </a:r>
          </a:p>
          <a:p>
            <a:r>
              <a:rPr lang="en-US" sz="2000" dirty="0" smtClean="0"/>
              <a:t>It decides if the edge lies on the right or left side in the image with respect to ‘x’ axis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                                    Left logic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11" y="4551930"/>
            <a:ext cx="6658377" cy="16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Conclusion &amp; Future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project achieves the goal of guiding the robot autonomously in the maze by doing image processing </a:t>
            </a:r>
          </a:p>
          <a:p>
            <a:r>
              <a:rPr lang="en-US" sz="2000" dirty="0" smtClean="0"/>
              <a:t>Real-time images are taken from the robot’s camera at the start of the coding</a:t>
            </a:r>
          </a:p>
          <a:p>
            <a:r>
              <a:rPr lang="en-US" sz="2000" dirty="0" smtClean="0"/>
              <a:t>The algorithm identifies the walls ahead of the robot using canny edge detection on the images</a:t>
            </a:r>
          </a:p>
          <a:p>
            <a:r>
              <a:rPr lang="en-US" sz="2000" dirty="0" smtClean="0"/>
              <a:t>Logic for movements are designed for the robot to move forward, left and right</a:t>
            </a:r>
          </a:p>
          <a:p>
            <a:r>
              <a:rPr lang="en-US" sz="2000" dirty="0" smtClean="0"/>
              <a:t>Satisfied results are achieved using the images taken from the robot </a:t>
            </a:r>
          </a:p>
          <a:p>
            <a:r>
              <a:rPr lang="en-US" sz="2000" dirty="0"/>
              <a:t>Robot’s movement is tested using a simple Python </a:t>
            </a:r>
            <a:r>
              <a:rPr lang="en-US" sz="2000" dirty="0" smtClean="0"/>
              <a:t>code</a:t>
            </a:r>
          </a:p>
          <a:p>
            <a:r>
              <a:rPr lang="en-US" sz="2000" dirty="0" smtClean="0"/>
              <a:t>The final code is not yet implemented on the robot so it can done to examine the integration of the code with the robot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665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492</Words>
  <Application>Microsoft Office PowerPoint</Application>
  <PresentationFormat>A4 Paper (210x297 mm)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Real-Time Image Processing for Autonomous Guidance of Maze Following Robot</vt:lpstr>
      <vt:lpstr>Objectives</vt:lpstr>
      <vt:lpstr>Wall Detection Algorithm</vt:lpstr>
      <vt:lpstr>Forward Movement</vt:lpstr>
      <vt:lpstr>Left / Right Logic</vt:lpstr>
      <vt:lpstr>Conclusion &amp;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HP-PC</dc:creator>
  <cp:lastModifiedBy>HP-PC</cp:lastModifiedBy>
  <cp:revision>40</cp:revision>
  <dcterms:created xsi:type="dcterms:W3CDTF">2022-08-07T12:47:34Z</dcterms:created>
  <dcterms:modified xsi:type="dcterms:W3CDTF">2022-08-07T17:26:27Z</dcterms:modified>
</cp:coreProperties>
</file>