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ACF"/>
    <a:srgbClr val="99B2DF"/>
    <a:srgbClr val="C39BE1"/>
    <a:srgbClr val="E6D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1C2E-231C-0B12-2CD5-2BDEC6EAC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A3FB6-D987-DA4C-A6C7-EA54A979E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60445-BE9D-0932-40EE-C4489614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C25C-E660-484D-8735-C293735841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7BA2A-F1B5-B4A5-A3B5-7FC46B28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196FF-F1B5-0118-2453-91E4FAE8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A724-A9A4-4A06-8FB2-BFEF4FD47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4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CD1D-63B5-9308-76CD-A2858EED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46A86-B671-9D1C-84E7-4DE58E5A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FD3EB-ED12-D500-943B-702E7851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C25C-E660-484D-8735-C293735841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1D8E-ECCC-AD18-3AF3-73CCBCC2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73CD-A365-5D04-24F0-C4277492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A724-A9A4-4A06-8FB2-BFEF4FD47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E36E1-99D8-7390-603B-CE81C6DD8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24570-8983-E9A1-A3F6-D3CE110F6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5F746-53D9-8E48-96E5-E318C829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C25C-E660-484D-8735-C293735841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831BB-ABC2-0BA6-C8CE-2E766F50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A180-AE06-BFEA-6644-DBD5C43E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A724-A9A4-4A06-8FB2-BFEF4FD47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0BF4-9B45-05A2-6E61-447821B3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2E14-8D34-1A37-9704-BD99114C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CD92-6F40-07F7-E3B3-926E323C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C25C-E660-484D-8735-C293735841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61E7E-43FD-651F-93DD-8641B8F3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E3CD4-7A97-B70B-8B37-216E097F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A724-A9A4-4A06-8FB2-BFEF4FD47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8238-A22E-337E-B5EF-A6B72A80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7DAAD-4124-4E95-326D-82BFE8BD8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19BC3-0E97-EE9A-36DC-04C095FE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C25C-E660-484D-8735-C293735841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BB237-70D5-18DA-0D80-7B928130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EEE59-289D-15E0-BB7B-E73250B0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A724-A9A4-4A06-8FB2-BFEF4FD47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9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6CF6-0DB4-6280-54D6-D9C7BDC4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C321-3F28-CE53-0E47-E40ED8E0A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61D32-7129-BD0C-33E7-7E4A1A82A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D5F65-502E-0063-8084-59AF5459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C25C-E660-484D-8735-C293735841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D768D-04E5-310C-4EE4-7687A6EA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E52BD-DE80-2B6C-6A1A-996E8CD8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A724-A9A4-4A06-8FB2-BFEF4FD47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1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9E4C-E82C-5256-35AF-502E971E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A89B5-F142-F552-66AD-32E6CADAD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D9713-BB57-1FA7-1B5B-E8F3B8CBC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8E786-27CB-9F6D-6898-4804D57CD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DC084-CE58-1D94-107D-C5A200DD9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68A22-08BF-5A8B-9A3F-82C28FCD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C25C-E660-484D-8735-C293735841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7F6E5-855F-5A6D-147A-3DFF7AA2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0B499-B84A-1C1B-69F2-BED1C863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A724-A9A4-4A06-8FB2-BFEF4FD47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7128-6335-0005-CA10-9F4A840F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80C20-CE86-3469-6E84-654368BA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C25C-E660-484D-8735-C293735841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CC7C9-3C49-2393-437C-4537F19A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481BE-1256-D7A5-3594-77E06055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A724-A9A4-4A06-8FB2-BFEF4FD47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6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80940-E5CF-549A-D152-5BDF6956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C25C-E660-484D-8735-C293735841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61305-FBF9-7F6D-EF1B-7F5150AA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74D60-A135-48EB-B3A6-2CB3EC93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A724-A9A4-4A06-8FB2-BFEF4FD47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E5CD-E445-A08E-B017-91644F35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9E0F-AD4F-6301-7651-49A35E2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01196-934E-78AF-B3E4-1FC6051C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51CC6-C4DA-9510-B0DE-76744808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C25C-E660-484D-8735-C293735841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0EF90-B359-5DCE-F420-B00A71E9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11A5C-45AA-34BC-DA6B-78E80F38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A724-A9A4-4A06-8FB2-BFEF4FD47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9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2059-B7B3-87E8-D07F-78E3B8EA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1CFD8-EA2B-8B21-97F3-B011D3130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AB81C-51A0-FBDB-4C9B-1063033B4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B50B-F1CD-1E35-714F-7F0B2ED3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C25C-E660-484D-8735-C293735841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6B98F-6981-C50B-5F5A-3193D316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37F81-B4FA-9037-B8FD-3C2F015E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8A724-A9A4-4A06-8FB2-BFEF4FD47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9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26259-53A1-CAF8-56F2-06D38190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CF708-F1C0-1A00-EEA0-D9C80BFF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131D-A702-53F6-40D6-9D4BF09EE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C25C-E660-484D-8735-C293735841A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1D7C2-E7B5-599C-650A-A3ADF3D6A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201B-70AF-1E07-C663-1DACA384F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A724-A9A4-4A06-8FB2-BFEF4FD47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rgbClr val="E6D6F2"/>
            </a:gs>
            <a:gs pos="30000">
              <a:schemeClr val="accent1">
                <a:lumMod val="45000"/>
                <a:lumOff val="55000"/>
              </a:schemeClr>
            </a:gs>
            <a:gs pos="56000">
              <a:srgbClr val="B9CBE9"/>
            </a:gs>
            <a:gs pos="100000">
              <a:srgbClr val="C39BE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7419750-C981-0E15-F7E5-B8B84E4C8674}"/>
              </a:ext>
            </a:extLst>
          </p:cNvPr>
          <p:cNvSpPr/>
          <p:nvPr/>
        </p:nvSpPr>
        <p:spPr>
          <a:xfrm>
            <a:off x="32845" y="283779"/>
            <a:ext cx="12126309" cy="6403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E704097F-915B-ECE9-D2D5-A040E40AC5C3}"/>
              </a:ext>
            </a:extLst>
          </p:cNvPr>
          <p:cNvSpPr/>
          <p:nvPr/>
        </p:nvSpPr>
        <p:spPr>
          <a:xfrm>
            <a:off x="6316717" y="296259"/>
            <a:ext cx="5665077" cy="84082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6D9A26-47F6-1CF5-9B8E-94CA492DD777}"/>
              </a:ext>
            </a:extLst>
          </p:cNvPr>
          <p:cNvSpPr/>
          <p:nvPr/>
        </p:nvSpPr>
        <p:spPr>
          <a:xfrm>
            <a:off x="110356" y="2170387"/>
            <a:ext cx="4183117" cy="2049517"/>
          </a:xfrm>
          <a:prstGeom prst="roundRect">
            <a:avLst>
              <a:gd name="adj" fmla="val 84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77CC4F-7AC0-00D2-9EC4-5A4CD56CE47C}"/>
              </a:ext>
            </a:extLst>
          </p:cNvPr>
          <p:cNvSpPr/>
          <p:nvPr/>
        </p:nvSpPr>
        <p:spPr>
          <a:xfrm>
            <a:off x="4398579" y="2170386"/>
            <a:ext cx="4183117" cy="2049517"/>
          </a:xfrm>
          <a:prstGeom prst="roundRect">
            <a:avLst>
              <a:gd name="adj" fmla="val 84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C84511-3671-7080-6DAD-67795B9207BB}"/>
              </a:ext>
            </a:extLst>
          </p:cNvPr>
          <p:cNvSpPr/>
          <p:nvPr/>
        </p:nvSpPr>
        <p:spPr>
          <a:xfrm>
            <a:off x="128750" y="567559"/>
            <a:ext cx="11871436" cy="1450428"/>
          </a:xfrm>
          <a:prstGeom prst="roundRect">
            <a:avLst>
              <a:gd name="adj" fmla="val 84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E6866D-5B86-4E2A-9BA4-81FA064DF734}"/>
              </a:ext>
            </a:extLst>
          </p:cNvPr>
          <p:cNvSpPr/>
          <p:nvPr/>
        </p:nvSpPr>
        <p:spPr>
          <a:xfrm>
            <a:off x="1403131" y="4372302"/>
            <a:ext cx="7178565" cy="2201918"/>
          </a:xfrm>
          <a:prstGeom prst="roundRect">
            <a:avLst>
              <a:gd name="adj" fmla="val 84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600B2E-1B58-051C-4471-FAA9450ABDF3}"/>
              </a:ext>
            </a:extLst>
          </p:cNvPr>
          <p:cNvSpPr/>
          <p:nvPr/>
        </p:nvSpPr>
        <p:spPr>
          <a:xfrm>
            <a:off x="8684173" y="2170386"/>
            <a:ext cx="3294992" cy="4403834"/>
          </a:xfrm>
          <a:prstGeom prst="roundRect">
            <a:avLst>
              <a:gd name="adj" fmla="val 84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7F338E-782B-F1F8-D5F3-DD6140940472}"/>
              </a:ext>
            </a:extLst>
          </p:cNvPr>
          <p:cNvSpPr/>
          <p:nvPr/>
        </p:nvSpPr>
        <p:spPr>
          <a:xfrm>
            <a:off x="110356" y="4315152"/>
            <a:ext cx="1177156" cy="2201918"/>
          </a:xfrm>
          <a:prstGeom prst="roundRect">
            <a:avLst>
              <a:gd name="adj" fmla="val 84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9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tx1">
                <a:lumMod val="85000"/>
                <a:lumOff val="15000"/>
              </a:schemeClr>
            </a:gs>
            <a:gs pos="30000">
              <a:schemeClr val="tx1">
                <a:lumMod val="85000"/>
                <a:lumOff val="15000"/>
              </a:schemeClr>
            </a:gs>
            <a:gs pos="56000">
              <a:schemeClr val="tx1">
                <a:lumMod val="85000"/>
                <a:lumOff val="1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7419750-C981-0E15-F7E5-B8B84E4C8674}"/>
              </a:ext>
            </a:extLst>
          </p:cNvPr>
          <p:cNvSpPr/>
          <p:nvPr/>
        </p:nvSpPr>
        <p:spPr>
          <a:xfrm>
            <a:off x="32845" y="283779"/>
            <a:ext cx="12126309" cy="64037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E704097F-915B-ECE9-D2D5-A040E40AC5C3}"/>
              </a:ext>
            </a:extLst>
          </p:cNvPr>
          <p:cNvSpPr/>
          <p:nvPr/>
        </p:nvSpPr>
        <p:spPr>
          <a:xfrm>
            <a:off x="6316717" y="296259"/>
            <a:ext cx="5665077" cy="84082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6D9A26-47F6-1CF5-9B8E-94CA492DD777}"/>
              </a:ext>
            </a:extLst>
          </p:cNvPr>
          <p:cNvSpPr/>
          <p:nvPr/>
        </p:nvSpPr>
        <p:spPr>
          <a:xfrm>
            <a:off x="110356" y="2170387"/>
            <a:ext cx="4183117" cy="2049517"/>
          </a:xfrm>
          <a:prstGeom prst="roundRect">
            <a:avLst>
              <a:gd name="adj" fmla="val 846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77CC4F-7AC0-00D2-9EC4-5A4CD56CE47C}"/>
              </a:ext>
            </a:extLst>
          </p:cNvPr>
          <p:cNvSpPr/>
          <p:nvPr/>
        </p:nvSpPr>
        <p:spPr>
          <a:xfrm>
            <a:off x="4398579" y="2170386"/>
            <a:ext cx="4183117" cy="2049517"/>
          </a:xfrm>
          <a:prstGeom prst="roundRect">
            <a:avLst>
              <a:gd name="adj" fmla="val 846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C84511-3671-7080-6DAD-67795B9207BB}"/>
              </a:ext>
            </a:extLst>
          </p:cNvPr>
          <p:cNvSpPr/>
          <p:nvPr/>
        </p:nvSpPr>
        <p:spPr>
          <a:xfrm>
            <a:off x="128750" y="567559"/>
            <a:ext cx="11871436" cy="1450428"/>
          </a:xfrm>
          <a:prstGeom prst="roundRect">
            <a:avLst>
              <a:gd name="adj" fmla="val 846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E6866D-5B86-4E2A-9BA4-81FA064DF734}"/>
              </a:ext>
            </a:extLst>
          </p:cNvPr>
          <p:cNvSpPr/>
          <p:nvPr/>
        </p:nvSpPr>
        <p:spPr>
          <a:xfrm>
            <a:off x="1403131" y="4372302"/>
            <a:ext cx="7178565" cy="2201918"/>
          </a:xfrm>
          <a:prstGeom prst="roundRect">
            <a:avLst>
              <a:gd name="adj" fmla="val 846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600B2E-1B58-051C-4471-FAA9450ABDF3}"/>
              </a:ext>
            </a:extLst>
          </p:cNvPr>
          <p:cNvSpPr/>
          <p:nvPr/>
        </p:nvSpPr>
        <p:spPr>
          <a:xfrm>
            <a:off x="8684173" y="2170386"/>
            <a:ext cx="3294992" cy="4403834"/>
          </a:xfrm>
          <a:prstGeom prst="roundRect">
            <a:avLst>
              <a:gd name="adj" fmla="val 846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7F338E-782B-F1F8-D5F3-DD6140940472}"/>
              </a:ext>
            </a:extLst>
          </p:cNvPr>
          <p:cNvSpPr/>
          <p:nvPr/>
        </p:nvSpPr>
        <p:spPr>
          <a:xfrm>
            <a:off x="110356" y="4315152"/>
            <a:ext cx="1177156" cy="2201918"/>
          </a:xfrm>
          <a:prstGeom prst="roundRect">
            <a:avLst>
              <a:gd name="adj" fmla="val 846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963F2-A8C2-402C-721A-6F26AC549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538" y="170466"/>
            <a:ext cx="442421" cy="44242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D95AD16-9B4C-FEB6-3F72-F12C5CFB3746}"/>
              </a:ext>
            </a:extLst>
          </p:cNvPr>
          <p:cNvGrpSpPr/>
          <p:nvPr/>
        </p:nvGrpSpPr>
        <p:grpSpPr>
          <a:xfrm>
            <a:off x="1534510" y="716673"/>
            <a:ext cx="3139142" cy="4403835"/>
            <a:chOff x="1534510" y="716673"/>
            <a:chExt cx="3139142" cy="585754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9432AF7-AFEA-2B37-9907-501932C29DEE}"/>
                </a:ext>
              </a:extLst>
            </p:cNvPr>
            <p:cNvSpPr/>
            <p:nvPr/>
          </p:nvSpPr>
          <p:spPr>
            <a:xfrm>
              <a:off x="1534510" y="716673"/>
              <a:ext cx="3139142" cy="5857547"/>
            </a:xfrm>
            <a:prstGeom prst="roundRect">
              <a:avLst>
                <a:gd name="adj" fmla="val 3943"/>
              </a:avLst>
            </a:prstGeom>
            <a:solidFill>
              <a:srgbClr val="99B2D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F1215D2-9D10-3D31-061B-241E415C9B3A}"/>
                </a:ext>
              </a:extLst>
            </p:cNvPr>
            <p:cNvSpPr/>
            <p:nvPr/>
          </p:nvSpPr>
          <p:spPr>
            <a:xfrm>
              <a:off x="1534510" y="716673"/>
              <a:ext cx="3139142" cy="549824"/>
            </a:xfrm>
            <a:prstGeom prst="roundRect">
              <a:avLst>
                <a:gd name="adj" fmla="val 17324"/>
              </a:avLst>
            </a:prstGeom>
            <a:solidFill>
              <a:srgbClr val="638A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8B24444-15FE-6ABA-05FC-0CEA7C07AB39}"/>
                </a:ext>
              </a:extLst>
            </p:cNvPr>
            <p:cNvSpPr/>
            <p:nvPr/>
          </p:nvSpPr>
          <p:spPr>
            <a:xfrm>
              <a:off x="1534510" y="5954107"/>
              <a:ext cx="3139142" cy="620111"/>
            </a:xfrm>
            <a:prstGeom prst="roundRect">
              <a:avLst>
                <a:gd name="adj" fmla="val 17324"/>
              </a:avLst>
            </a:prstGeom>
            <a:solidFill>
              <a:srgbClr val="638A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92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E208DEB0-1A40-B80E-83B7-3200FD1EF445}"/>
              </a:ext>
            </a:extLst>
          </p:cNvPr>
          <p:cNvSpPr/>
          <p:nvPr/>
        </p:nvSpPr>
        <p:spPr>
          <a:xfrm>
            <a:off x="5964623" y="830317"/>
            <a:ext cx="5954108" cy="809297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11DDB-7C89-10A1-A6C5-54407EE2A90A}"/>
              </a:ext>
            </a:extLst>
          </p:cNvPr>
          <p:cNvSpPr/>
          <p:nvPr/>
        </p:nvSpPr>
        <p:spPr>
          <a:xfrm>
            <a:off x="168166" y="830317"/>
            <a:ext cx="11855668" cy="58857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6F3A18-C545-8F6D-DAB9-C8DB5FD4757C}"/>
              </a:ext>
            </a:extLst>
          </p:cNvPr>
          <p:cNvSpPr/>
          <p:nvPr/>
        </p:nvSpPr>
        <p:spPr>
          <a:xfrm>
            <a:off x="3063766" y="993227"/>
            <a:ext cx="1298028" cy="14031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C8B96-728D-0CFB-29C4-DB40446033F2}"/>
              </a:ext>
            </a:extLst>
          </p:cNvPr>
          <p:cNvSpPr/>
          <p:nvPr/>
        </p:nvSpPr>
        <p:spPr>
          <a:xfrm>
            <a:off x="3063767" y="2522482"/>
            <a:ext cx="1445170" cy="10930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C0790E-6E9C-9FBE-864F-DBADB6466DCF}"/>
              </a:ext>
            </a:extLst>
          </p:cNvPr>
          <p:cNvSpPr/>
          <p:nvPr/>
        </p:nvSpPr>
        <p:spPr>
          <a:xfrm>
            <a:off x="4624555" y="2522483"/>
            <a:ext cx="1445170" cy="10930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F464A-E44F-E26F-F727-779C312B662E}"/>
              </a:ext>
            </a:extLst>
          </p:cNvPr>
          <p:cNvSpPr/>
          <p:nvPr/>
        </p:nvSpPr>
        <p:spPr>
          <a:xfrm>
            <a:off x="6227378" y="2554014"/>
            <a:ext cx="5691354" cy="714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012994-06A6-B7D0-83F0-FBB0891DFDDB}"/>
              </a:ext>
            </a:extLst>
          </p:cNvPr>
          <p:cNvSpPr/>
          <p:nvPr/>
        </p:nvSpPr>
        <p:spPr>
          <a:xfrm>
            <a:off x="273269" y="3731171"/>
            <a:ext cx="5796456" cy="2869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527BF-D489-D945-B93C-34DD81BB79EE}"/>
              </a:ext>
            </a:extLst>
          </p:cNvPr>
          <p:cNvSpPr/>
          <p:nvPr/>
        </p:nvSpPr>
        <p:spPr>
          <a:xfrm>
            <a:off x="273268" y="993228"/>
            <a:ext cx="2685394" cy="2622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8DC3E-D79A-6B54-0B05-60FE104B5462}"/>
              </a:ext>
            </a:extLst>
          </p:cNvPr>
          <p:cNvSpPr/>
          <p:nvPr/>
        </p:nvSpPr>
        <p:spPr>
          <a:xfrm>
            <a:off x="6227378" y="3394837"/>
            <a:ext cx="5691353" cy="3205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921574-0CDD-F5EE-6043-BA4F7DB21CAE}"/>
              </a:ext>
            </a:extLst>
          </p:cNvPr>
          <p:cNvSpPr/>
          <p:nvPr/>
        </p:nvSpPr>
        <p:spPr>
          <a:xfrm>
            <a:off x="8702565" y="3467100"/>
            <a:ext cx="3100552" cy="101687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70EBB-B571-DF66-F885-295D324E21EE}"/>
              </a:ext>
            </a:extLst>
          </p:cNvPr>
          <p:cNvSpPr/>
          <p:nvPr/>
        </p:nvSpPr>
        <p:spPr>
          <a:xfrm>
            <a:off x="10470932" y="3467100"/>
            <a:ext cx="1397874" cy="10168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98722430-83D1-C487-31C1-DF82275AA3ED}"/>
              </a:ext>
            </a:extLst>
          </p:cNvPr>
          <p:cNvSpPr/>
          <p:nvPr/>
        </p:nvSpPr>
        <p:spPr>
          <a:xfrm>
            <a:off x="6145925" y="867106"/>
            <a:ext cx="5772806" cy="41121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128BF-FDDD-DF3D-E7A3-5FE972C90B5C}"/>
              </a:ext>
            </a:extLst>
          </p:cNvPr>
          <p:cNvSpPr/>
          <p:nvPr/>
        </p:nvSpPr>
        <p:spPr>
          <a:xfrm>
            <a:off x="4508937" y="993227"/>
            <a:ext cx="7409794" cy="14031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3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Aqsa</dc:creator>
  <cp:lastModifiedBy>Aqsa</cp:lastModifiedBy>
  <cp:revision>1</cp:revision>
  <dcterms:created xsi:type="dcterms:W3CDTF">2024-10-19T06:06:00Z</dcterms:created>
  <dcterms:modified xsi:type="dcterms:W3CDTF">2024-10-23T15:35:16Z</dcterms:modified>
</cp:coreProperties>
</file>