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C48E"/>
    <a:srgbClr val="CEDEC0"/>
    <a:srgbClr val="DAE2D4"/>
    <a:srgbClr val="C7D3BF"/>
    <a:srgbClr val="CDE0B2"/>
    <a:srgbClr val="D0DFC3"/>
    <a:srgbClr val="C1D5AF"/>
    <a:srgbClr val="BBD1A7"/>
    <a:srgbClr val="CADDBD"/>
    <a:srgbClr val="170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FAB95-0337-4440-9AE3-E45474BCBE8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5DDB3-293D-4A8A-8318-125CAF7F2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5DDB3-293D-4A8A-8318-125CAF7F29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EB17-FAE4-5904-ACBF-EA984A465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E1367-CA48-F433-11B5-9E6B123C4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7EE9-43B6-5837-29AC-3AB161605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2535-2AA9-E0FE-FC5A-5E6506F4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AB0B2-C772-8E6D-12A8-E6386282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42BB-C4D5-D51F-BE21-2F4A3D54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82954-DE9B-49CB-3EB7-668251737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1E857-948D-0E14-AD7F-9E12C810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80D3-1822-1777-CBE8-9EE3479C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E6671-4451-92A5-C51C-CB021B90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4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6D823-AD0F-6696-FC6B-34DB8CE8C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30BD0-953A-B48B-2687-4A37EFA0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CC90-F977-6FA6-8338-883BB4856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64546-EA19-1995-4A59-E8405B7DE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AA083-6F1C-ABA2-8C88-85C6BC53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4100-A22A-F73D-9C98-C7EEC5E9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BDBCB-13BD-BD2D-64BE-B4837D9D8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ECC5-3F2D-0852-6B5D-9381FD84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939D6-2DC2-F661-6C2E-5CDA701D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55E2-BC56-E441-FA3F-78246645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4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98EC-4103-1F9B-E076-7C16E20D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5158-D795-E993-8256-54F82676E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74FCB-9475-7AEC-6B5E-00525C18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4EC3-3154-EED4-D791-104BCE99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CBC3-13EB-07A7-FDFD-5126451F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982B-3DD6-5899-41EE-8E27F930C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EEA1-56F6-D82D-D516-35A963D11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AECA2-316A-CC9D-5921-E9F4FE4B0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2821-6B53-CD65-B7A9-5AFE7141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52A11-CA48-426B-3FB7-55DC3EB0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2565E-38C3-8116-744D-4331BE83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8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86BA-3EE5-285F-A18F-543AE04E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C2355-9804-E660-FEF0-C7D1EB830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9F6F6-8728-6072-088B-BDAC50A14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D9FF1-B030-D77E-4867-0DF889B19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32129-7C0F-D89B-4814-CA4542856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B3645-8830-351C-4BA1-3A0B3F1F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97F562-C807-293D-3C1D-406689A1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AC7D0-E068-C5CD-20AA-21727CAF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1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B89F-2E83-2EEC-5188-EF49A682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7C1DA-9E82-6C33-D23F-5F1ACB84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5FD20-9CC9-29F3-60DC-9FA9CD6F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F52B2-7D69-FAD6-9717-F8DBAC4F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2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7D5ED-AD1A-5ED2-8E32-06249C4A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B1E9B-2C81-ABF8-2D19-B698DDEF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73B3-8845-DE8D-2D63-ABABAAC6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436E6-8323-9832-C878-E57E472FD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7DD1-C7A5-1683-D334-28DFEAC64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5B86C-8FFA-6038-58A2-428D3BC2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BCEAE-0104-0488-D5A1-92052D076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D734F-9B5D-9FE6-44A6-3CDCD2B1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A642F-1DD9-1C98-1C19-ED0775F4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828D-8230-BB7A-769B-A9B2C0BB7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3DAFA-D148-A2E0-89D0-AD283A68B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B5C61-DF82-91EE-6EB2-8662E906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9A41F-A025-04C7-D481-86652B68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4378A-864B-BD35-A074-3763917C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8EEC1-FEA4-1C3B-79A0-E8E23F40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6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7C5A0-913C-630E-A776-9938A87D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940C1-3F0B-6DB9-98A7-5E84E1B1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BA2B4-34B6-4FDA-7AE8-9744C904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5A649-48FF-4C84-96E3-88086864402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F4CC-3C87-4B37-0212-BBB420FBC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DBE3-09FC-5E26-0249-30234D530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51A0E-2C70-426B-8CC3-409BEB6ED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29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2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6A0EFD-13CE-6493-9561-C79CC1A024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1500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5000">
                <a:srgbClr val="CEDEC0">
                  <a:alpha val="40784"/>
                </a:srgbClr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951ADB-9652-8784-A834-F50DD790BFCC}"/>
              </a:ext>
            </a:extLst>
          </p:cNvPr>
          <p:cNvSpPr/>
          <p:nvPr/>
        </p:nvSpPr>
        <p:spPr>
          <a:xfrm>
            <a:off x="125730" y="125730"/>
            <a:ext cx="11875770" cy="720090"/>
          </a:xfrm>
          <a:prstGeom prst="roundRect">
            <a:avLst>
              <a:gd name="adj" fmla="val 9524"/>
            </a:avLst>
          </a:prstGeom>
          <a:gradFill>
            <a:gsLst>
              <a:gs pos="0">
                <a:srgbClr val="A8C48E"/>
              </a:gs>
              <a:gs pos="47000">
                <a:srgbClr val="A8C48E"/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0A461F-AD97-4795-0A18-2222559C7F67}"/>
              </a:ext>
            </a:extLst>
          </p:cNvPr>
          <p:cNvSpPr/>
          <p:nvPr/>
        </p:nvSpPr>
        <p:spPr>
          <a:xfrm>
            <a:off x="5149213" y="972502"/>
            <a:ext cx="1554480" cy="914400"/>
          </a:xfrm>
          <a:prstGeom prst="roundRect">
            <a:avLst>
              <a:gd name="adj" fmla="val 7917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36000">
                <a:srgbClr val="A8C48E"/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4157B2-345C-B9A2-1000-770BA90968CD}"/>
              </a:ext>
            </a:extLst>
          </p:cNvPr>
          <p:cNvSpPr/>
          <p:nvPr/>
        </p:nvSpPr>
        <p:spPr>
          <a:xfrm>
            <a:off x="6915148" y="998220"/>
            <a:ext cx="1554480" cy="914400"/>
          </a:xfrm>
          <a:prstGeom prst="roundRect">
            <a:avLst>
              <a:gd name="adj" fmla="val 6667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36000">
                <a:srgbClr val="A8C48E"/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7EE8CE-9891-2C46-4918-0381ACD2C038}"/>
              </a:ext>
            </a:extLst>
          </p:cNvPr>
          <p:cNvSpPr/>
          <p:nvPr/>
        </p:nvSpPr>
        <p:spPr>
          <a:xfrm>
            <a:off x="8681083" y="998220"/>
            <a:ext cx="1554480" cy="914400"/>
          </a:xfrm>
          <a:prstGeom prst="roundRect">
            <a:avLst>
              <a:gd name="adj" fmla="val 7917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36000">
                <a:srgbClr val="A8C48E"/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55F07D-450C-1326-6872-C20030EF5ADA}"/>
              </a:ext>
            </a:extLst>
          </p:cNvPr>
          <p:cNvSpPr/>
          <p:nvPr/>
        </p:nvSpPr>
        <p:spPr>
          <a:xfrm>
            <a:off x="10447018" y="998220"/>
            <a:ext cx="1554481" cy="914400"/>
          </a:xfrm>
          <a:prstGeom prst="roundRect">
            <a:avLst>
              <a:gd name="adj" fmla="val 7917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36000">
                <a:srgbClr val="A8C48E"/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A3C0E7-E374-A767-5953-FF5E70C87480}"/>
              </a:ext>
            </a:extLst>
          </p:cNvPr>
          <p:cNvSpPr/>
          <p:nvPr/>
        </p:nvSpPr>
        <p:spPr>
          <a:xfrm>
            <a:off x="3383278" y="998220"/>
            <a:ext cx="1554480" cy="914400"/>
          </a:xfrm>
          <a:prstGeom prst="roundRect">
            <a:avLst>
              <a:gd name="adj" fmla="val 6667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36000">
                <a:srgbClr val="A8C48E"/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76F011-FAAB-B03E-4695-1B9A5BCF127F}"/>
              </a:ext>
            </a:extLst>
          </p:cNvPr>
          <p:cNvSpPr/>
          <p:nvPr/>
        </p:nvSpPr>
        <p:spPr>
          <a:xfrm>
            <a:off x="1617343" y="998220"/>
            <a:ext cx="1554480" cy="914400"/>
          </a:xfrm>
          <a:prstGeom prst="roundRect">
            <a:avLst>
              <a:gd name="adj" fmla="val 7917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36000">
                <a:srgbClr val="A8C48E"/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3D610D-0DB4-C296-67D4-7DB8E7E78299}"/>
              </a:ext>
            </a:extLst>
          </p:cNvPr>
          <p:cNvSpPr/>
          <p:nvPr/>
        </p:nvSpPr>
        <p:spPr>
          <a:xfrm>
            <a:off x="125730" y="1005840"/>
            <a:ext cx="1280158" cy="1367790"/>
          </a:xfrm>
          <a:prstGeom prst="roundRect">
            <a:avLst>
              <a:gd name="adj" fmla="val 6667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36000">
                <a:srgbClr val="A8C48E"/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63A437-4F08-8654-2919-6E0403967032}"/>
              </a:ext>
            </a:extLst>
          </p:cNvPr>
          <p:cNvSpPr/>
          <p:nvPr/>
        </p:nvSpPr>
        <p:spPr>
          <a:xfrm>
            <a:off x="125730" y="2518410"/>
            <a:ext cx="1280158" cy="1813560"/>
          </a:xfrm>
          <a:prstGeom prst="roundRect">
            <a:avLst>
              <a:gd name="adj" fmla="val 5774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36000">
                <a:srgbClr val="A8C48E"/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1F4E52-F2EB-D97C-1E85-993BF89BCFAB}"/>
              </a:ext>
            </a:extLst>
          </p:cNvPr>
          <p:cNvSpPr/>
          <p:nvPr/>
        </p:nvSpPr>
        <p:spPr>
          <a:xfrm>
            <a:off x="125730" y="4484370"/>
            <a:ext cx="1965960" cy="2282190"/>
          </a:xfrm>
          <a:prstGeom prst="roundRect">
            <a:avLst>
              <a:gd name="adj" fmla="val 4196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47000">
                <a:srgbClr val="C1D5AF">
                  <a:alpha val="41000"/>
                </a:srgbClr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1571F3-D784-E227-855E-A2327FF1DA45}"/>
              </a:ext>
            </a:extLst>
          </p:cNvPr>
          <p:cNvSpPr/>
          <p:nvPr/>
        </p:nvSpPr>
        <p:spPr>
          <a:xfrm>
            <a:off x="9063990" y="2013585"/>
            <a:ext cx="2937509" cy="1550670"/>
          </a:xfrm>
          <a:prstGeom prst="roundRect">
            <a:avLst>
              <a:gd name="adj" fmla="val 4196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47000">
                <a:srgbClr val="C1D5AF">
                  <a:alpha val="41000"/>
                </a:srgbClr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3A9524-350C-7F39-E603-656F8345A500}"/>
              </a:ext>
            </a:extLst>
          </p:cNvPr>
          <p:cNvSpPr/>
          <p:nvPr/>
        </p:nvSpPr>
        <p:spPr>
          <a:xfrm>
            <a:off x="2301240" y="4484370"/>
            <a:ext cx="3196590" cy="2247900"/>
          </a:xfrm>
          <a:prstGeom prst="roundRect">
            <a:avLst>
              <a:gd name="adj" fmla="val 2671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47000">
                <a:srgbClr val="C1D5AF">
                  <a:alpha val="41000"/>
                </a:srgbClr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210C17-DED8-BE99-AC16-CC4A65460664}"/>
              </a:ext>
            </a:extLst>
          </p:cNvPr>
          <p:cNvSpPr/>
          <p:nvPr/>
        </p:nvSpPr>
        <p:spPr>
          <a:xfrm>
            <a:off x="9063990" y="3717607"/>
            <a:ext cx="2937509" cy="1319689"/>
          </a:xfrm>
          <a:prstGeom prst="roundRect">
            <a:avLst>
              <a:gd name="adj" fmla="val 4196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47000">
                <a:srgbClr val="C1D5AF">
                  <a:alpha val="41000"/>
                </a:srgbClr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65D545-8C10-43B8-3328-0F7D095038B0}"/>
              </a:ext>
            </a:extLst>
          </p:cNvPr>
          <p:cNvSpPr/>
          <p:nvPr/>
        </p:nvSpPr>
        <p:spPr>
          <a:xfrm>
            <a:off x="5707381" y="5164455"/>
            <a:ext cx="6358890" cy="1602105"/>
          </a:xfrm>
          <a:prstGeom prst="roundRect">
            <a:avLst>
              <a:gd name="adj" fmla="val 4196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47000">
                <a:srgbClr val="C1D5AF">
                  <a:alpha val="41000"/>
                </a:srgbClr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989419-A5F7-EFDC-6315-089B6F6F91D1}"/>
              </a:ext>
            </a:extLst>
          </p:cNvPr>
          <p:cNvSpPr/>
          <p:nvPr/>
        </p:nvSpPr>
        <p:spPr>
          <a:xfrm>
            <a:off x="5705475" y="3717607"/>
            <a:ext cx="3194684" cy="1345883"/>
          </a:xfrm>
          <a:prstGeom prst="roundRect">
            <a:avLst>
              <a:gd name="adj" fmla="val 4196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47000">
                <a:srgbClr val="C1D5AF">
                  <a:alpha val="41000"/>
                </a:srgbClr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B82BC3-A0A0-DFDF-866E-03A35B247547}"/>
              </a:ext>
            </a:extLst>
          </p:cNvPr>
          <p:cNvSpPr/>
          <p:nvPr/>
        </p:nvSpPr>
        <p:spPr>
          <a:xfrm>
            <a:off x="1617344" y="2013584"/>
            <a:ext cx="3880486" cy="2318385"/>
          </a:xfrm>
          <a:prstGeom prst="roundRect">
            <a:avLst>
              <a:gd name="adj" fmla="val 2717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47000">
                <a:srgbClr val="C1D5AF">
                  <a:alpha val="41000"/>
                </a:srgbClr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74E057E-7C93-FBAA-1180-02CA278B78EE}"/>
              </a:ext>
            </a:extLst>
          </p:cNvPr>
          <p:cNvSpPr/>
          <p:nvPr/>
        </p:nvSpPr>
        <p:spPr>
          <a:xfrm>
            <a:off x="5707381" y="2013585"/>
            <a:ext cx="3194684" cy="1550670"/>
          </a:xfrm>
          <a:prstGeom prst="roundRect">
            <a:avLst>
              <a:gd name="adj" fmla="val 4196"/>
            </a:avLst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47000">
                <a:srgbClr val="C1D5AF">
                  <a:alpha val="41000"/>
                </a:srgbClr>
              </a:gs>
            </a:gsLst>
          </a:gradFill>
          <a:ln>
            <a:solidFill>
              <a:srgbClr val="CEDE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1287CD9-D81C-1F00-653B-961A48E808A6}"/>
              </a:ext>
            </a:extLst>
          </p:cNvPr>
          <p:cNvCxnSpPr/>
          <p:nvPr/>
        </p:nvCxnSpPr>
        <p:spPr>
          <a:xfrm>
            <a:off x="1817370" y="2400300"/>
            <a:ext cx="333184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26D110-FBF0-35BF-9204-3D78420783CA}"/>
              </a:ext>
            </a:extLst>
          </p:cNvPr>
          <p:cNvCxnSpPr/>
          <p:nvPr/>
        </p:nvCxnSpPr>
        <p:spPr>
          <a:xfrm>
            <a:off x="6096000" y="2373630"/>
            <a:ext cx="24688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41ACE8-067A-C3F5-4CEF-2901D9034B6E}"/>
              </a:ext>
            </a:extLst>
          </p:cNvPr>
          <p:cNvCxnSpPr/>
          <p:nvPr/>
        </p:nvCxnSpPr>
        <p:spPr>
          <a:xfrm>
            <a:off x="6004560" y="4008596"/>
            <a:ext cx="256032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5A9FB4D-F089-65C8-4F13-E0446116C611}"/>
              </a:ext>
            </a:extLst>
          </p:cNvPr>
          <p:cNvCxnSpPr/>
          <p:nvPr/>
        </p:nvCxnSpPr>
        <p:spPr>
          <a:xfrm>
            <a:off x="6431279" y="5513070"/>
            <a:ext cx="49377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5E0A28-D616-A56F-2BEF-06516682A208}"/>
              </a:ext>
            </a:extLst>
          </p:cNvPr>
          <p:cNvCxnSpPr/>
          <p:nvPr/>
        </p:nvCxnSpPr>
        <p:spPr>
          <a:xfrm>
            <a:off x="220979" y="4831556"/>
            <a:ext cx="173736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5092B3-3E54-61EC-DA8B-51DEFF801889}"/>
              </a:ext>
            </a:extLst>
          </p:cNvPr>
          <p:cNvCxnSpPr/>
          <p:nvPr/>
        </p:nvCxnSpPr>
        <p:spPr>
          <a:xfrm>
            <a:off x="9298303" y="2411730"/>
            <a:ext cx="246888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049B7A-919C-FFD0-F2AD-EA7F308A75A0}"/>
              </a:ext>
            </a:extLst>
          </p:cNvPr>
          <p:cNvCxnSpPr/>
          <p:nvPr/>
        </p:nvCxnSpPr>
        <p:spPr>
          <a:xfrm>
            <a:off x="2739390" y="4858226"/>
            <a:ext cx="256032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303168-66A9-4A3A-88D9-A74A4E4EA0A3}"/>
              </a:ext>
            </a:extLst>
          </p:cNvPr>
          <p:cNvCxnSpPr/>
          <p:nvPr/>
        </p:nvCxnSpPr>
        <p:spPr>
          <a:xfrm>
            <a:off x="9206863" y="4008596"/>
            <a:ext cx="256032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7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</dc:creator>
  <cp:lastModifiedBy>Pak</cp:lastModifiedBy>
  <cp:revision>1</cp:revision>
  <dcterms:created xsi:type="dcterms:W3CDTF">2025-07-25T07:46:17Z</dcterms:created>
  <dcterms:modified xsi:type="dcterms:W3CDTF">2025-07-25T07:46:22Z</dcterms:modified>
</cp:coreProperties>
</file>