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6FE5-F1FF-AC08-60EC-6595FAEE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4806B-DEAC-372B-C546-77B92FAA1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FEB6-713C-C7EA-2F83-8AEBAD6B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A51A-B275-D72C-DB32-E4C2F6D1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80BE-9DC5-9240-DE9E-962CABA0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C546-7B9C-1BD9-173D-7F4A16FC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2C695-20A4-B771-FE2E-AD94AC32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6A12-BF36-5768-49B9-23167764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C487-C4D2-88BA-EBA3-AD048B76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C638-4778-6F43-9826-E3BE0A7E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6A672-3D6B-D3DA-BD60-F38D96948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FF694-DD0A-4A86-039E-9BE541C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2565-583C-3D21-D770-455525C4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BB7B9-D94C-9B10-290E-F9CEB4B2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772F-BC74-D622-D921-3AFD934D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9DB-4F05-237E-017B-31C9F3DF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3275-66C6-3A91-DC7E-D920B548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DB25-BE6F-81FF-513E-B951A5B9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8042-4F6F-7364-2A7E-70D9F4B5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F020-3CBE-0C5D-4EA7-CCE89035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7678-9B3F-C999-751C-255FE1FB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7545-A7A4-AF69-E5D5-C5DEDEA4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1903-6D39-C8B3-6BF8-3DF7818D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6EE7-CE1E-95FD-C807-22E86F71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EF8D-C528-E8D5-F3CA-4B17F60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078-0E40-0AB0-9D05-DC0A96FB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3DF8-D9FC-295F-E481-C468D456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05028-4048-F22A-4E6A-BBADDAD8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7BC9-DB6D-1DE3-5879-33CBB1A0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457E6-BAD1-D7C5-7CD5-BA25E2BC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50CDB-023B-416D-69F3-77400C57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6DDF-07C7-6FA1-4DFC-C2760177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7F5BE-8EAF-881A-51B3-F7748547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E1223-2359-DCF2-DDEB-D912D4CA8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8D59A-94F1-E60D-7834-B255859F5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AD442-B07C-9732-6944-6A581E8C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6316E-617C-2153-B578-E9BAA0A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80ABD-D2D7-6A4E-2914-6A8A3AF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0583-F04B-5470-0D19-68261FB3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1D9-49A1-B4DB-930F-3D41CBF7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89C0A-9A85-4267-0469-DDF14058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DEB59-39D8-BDFB-DA09-187A90F7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1382-D569-973C-4D48-2EA9A875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C1E05-847C-472B-FC33-648E4455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38DD0-3895-0D70-B331-00C85993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E02F9-CCDF-A0EB-1755-9DF5D15F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36E0-CF5B-F72D-8814-6C7D23AC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5241-B298-E06B-BC07-D24183CB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D1948-D407-4AF9-3A6C-4AD5165CF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1592-71DE-5CB1-EBE7-4E6B62AF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332E-0CD5-1791-EC80-9C6CC926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8991C-266A-C527-D621-FA035F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AD6F-839B-0076-7D33-FD07D59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E6099-7818-C6BE-7E61-72660CF87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729D9-6C7B-3718-F4FE-403828DA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3372-CA29-9EE4-F81B-55358644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EC94-0EC0-7372-6298-B38D131A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D9C-2971-C302-2704-58D024B5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EE848-B1CF-525C-CB49-481D27DB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1F8B-F824-9C11-DA44-7989F5AA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D32B-4CF1-F93B-603D-B5F781791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2A89-AC8F-442C-B8F2-125C218EA54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D0EA-EED0-E4DA-F235-80EF83EC4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2FC0-0943-2E7A-514D-E7610530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E493-66D3-4B82-BBB3-E39721A58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4">
            <a:extLst>
              <a:ext uri="{FF2B5EF4-FFF2-40B4-BE49-F238E27FC236}">
                <a16:creationId xmlns:a16="http://schemas.microsoft.com/office/drawing/2014/main" id="{E6850700-94A2-D785-7F0B-E22CA10C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2C1BD9-CBBD-5FED-CEE6-8052A2D3D1BB}"/>
              </a:ext>
            </a:extLst>
          </p:cNvPr>
          <p:cNvGrpSpPr/>
          <p:nvPr/>
        </p:nvGrpSpPr>
        <p:grpSpPr>
          <a:xfrm>
            <a:off x="4282440" y="4765182"/>
            <a:ext cx="1813560" cy="601975"/>
            <a:chOff x="4267200" y="4488622"/>
            <a:chExt cx="1813560" cy="601975"/>
          </a:xfrm>
        </p:grpSpPr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02634005-4536-E445-BB49-59A024988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820" y="4527999"/>
              <a:ext cx="10363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45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384550" algn="l"/>
                </a:tabLs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 and</a:t>
              </a:r>
              <a:endPara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384550" algn="l"/>
                </a:tabLst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Discussion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262B47-F224-A37A-31EF-5CDA7530E54A}"/>
                </a:ext>
              </a:extLst>
            </p:cNvPr>
            <p:cNvSpPr/>
            <p:nvPr/>
          </p:nvSpPr>
          <p:spPr>
            <a:xfrm>
              <a:off x="4267200" y="4488622"/>
              <a:ext cx="1813560" cy="601975"/>
            </a:xfrm>
            <a:prstGeom prst="roundRect">
              <a:avLst/>
            </a:prstGeom>
            <a:noFill/>
            <a:ln w="158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2A5272-647A-5EF6-A8EA-A82295EC910E}"/>
              </a:ext>
            </a:extLst>
          </p:cNvPr>
          <p:cNvGrpSpPr/>
          <p:nvPr/>
        </p:nvGrpSpPr>
        <p:grpSpPr>
          <a:xfrm>
            <a:off x="4267200" y="444513"/>
            <a:ext cx="1813560" cy="826618"/>
            <a:chOff x="4267200" y="444513"/>
            <a:chExt cx="1813560" cy="82661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A96683F-D469-8C66-FA08-3E8326CD3831}"/>
                </a:ext>
              </a:extLst>
            </p:cNvPr>
            <p:cNvGrpSpPr/>
            <p:nvPr/>
          </p:nvGrpSpPr>
          <p:grpSpPr>
            <a:xfrm>
              <a:off x="4267200" y="444513"/>
              <a:ext cx="1813560" cy="601975"/>
              <a:chOff x="4267200" y="444513"/>
              <a:chExt cx="1813560" cy="601975"/>
            </a:xfrm>
          </p:grpSpPr>
          <p:sp>
            <p:nvSpPr>
              <p:cNvPr id="40" name="Rectangle 35">
                <a:extLst>
                  <a:ext uri="{FF2B5EF4-FFF2-40B4-BE49-F238E27FC236}">
                    <a16:creationId xmlns:a16="http://schemas.microsoft.com/office/drawing/2014/main" id="{1C5F260C-8288-49D4-0B35-0D685CB54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360" y="483890"/>
                <a:ext cx="153924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Collaboration with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Stakeholder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86A2DB3-0EF3-4B9A-45ED-29A198DB52A0}"/>
                  </a:ext>
                </a:extLst>
              </p:cNvPr>
              <p:cNvSpPr/>
              <p:nvPr/>
            </p:nvSpPr>
            <p:spPr>
              <a:xfrm>
                <a:off x="4267200" y="444513"/>
                <a:ext cx="1813560" cy="601975"/>
              </a:xfrm>
              <a:prstGeom prst="roundRect">
                <a:avLst/>
              </a:prstGeom>
              <a:noFill/>
              <a:ln w="1587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9A602B6A-8662-D304-DFA7-A239C3C922AF}"/>
                </a:ext>
              </a:extLst>
            </p:cNvPr>
            <p:cNvSpPr/>
            <p:nvPr/>
          </p:nvSpPr>
          <p:spPr>
            <a:xfrm>
              <a:off x="5097780" y="1044730"/>
              <a:ext cx="154940" cy="22640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EF8098-69A7-CFAB-8BA2-0CB1D7951E06}"/>
              </a:ext>
            </a:extLst>
          </p:cNvPr>
          <p:cNvGrpSpPr/>
          <p:nvPr/>
        </p:nvGrpSpPr>
        <p:grpSpPr>
          <a:xfrm>
            <a:off x="4267200" y="1304029"/>
            <a:ext cx="1813560" cy="833906"/>
            <a:chOff x="4267200" y="1308095"/>
            <a:chExt cx="1813560" cy="83390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7A04541-60C0-8553-6167-ECAB50F4314A}"/>
                </a:ext>
              </a:extLst>
            </p:cNvPr>
            <p:cNvGrpSpPr/>
            <p:nvPr/>
          </p:nvGrpSpPr>
          <p:grpSpPr>
            <a:xfrm>
              <a:off x="4267200" y="1308095"/>
              <a:ext cx="1813560" cy="601975"/>
              <a:chOff x="4267200" y="1231754"/>
              <a:chExt cx="1813560" cy="601975"/>
            </a:xfrm>
          </p:grpSpPr>
          <p:sp>
            <p:nvSpPr>
              <p:cNvPr id="42" name="Rectangle 37">
                <a:extLst>
                  <a:ext uri="{FF2B5EF4-FFF2-40B4-BE49-F238E27FC236}">
                    <a16:creationId xmlns:a16="http://schemas.microsoft.com/office/drawing/2014/main" id="{9577810E-8369-C9B3-F4F5-7A1DD46A7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810" y="1271131"/>
                <a:ext cx="119634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Information</a:t>
                </a:r>
              </a:p>
              <a:p>
                <a:pPr algn="ctr"/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Gathering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CC261E9-977F-4F9D-245F-BF0A810B9CA8}"/>
                  </a:ext>
                </a:extLst>
              </p:cNvPr>
              <p:cNvSpPr/>
              <p:nvPr/>
            </p:nvSpPr>
            <p:spPr>
              <a:xfrm>
                <a:off x="4267200" y="1231754"/>
                <a:ext cx="1813560" cy="601975"/>
              </a:xfrm>
              <a:prstGeom prst="roundRect">
                <a:avLst/>
              </a:prstGeom>
              <a:noFill/>
              <a:ln w="1587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8B7D43-188A-7C03-2146-F59F6773A11B}"/>
                </a:ext>
              </a:extLst>
            </p:cNvPr>
            <p:cNvSpPr/>
            <p:nvPr/>
          </p:nvSpPr>
          <p:spPr>
            <a:xfrm>
              <a:off x="5097780" y="1915600"/>
              <a:ext cx="154940" cy="22640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B56EA1E-7E40-AB4F-4056-8E979EB21D49}"/>
              </a:ext>
            </a:extLst>
          </p:cNvPr>
          <p:cNvGrpSpPr/>
          <p:nvPr/>
        </p:nvGrpSpPr>
        <p:grpSpPr>
          <a:xfrm>
            <a:off x="4267200" y="2170833"/>
            <a:ext cx="1813560" cy="826312"/>
            <a:chOff x="4267200" y="2208531"/>
            <a:chExt cx="1813560" cy="82631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E45157-88E0-A12E-DCF5-B16888A768D9}"/>
                </a:ext>
              </a:extLst>
            </p:cNvPr>
            <p:cNvGrpSpPr/>
            <p:nvPr/>
          </p:nvGrpSpPr>
          <p:grpSpPr>
            <a:xfrm>
              <a:off x="4267200" y="2208531"/>
              <a:ext cx="1813560" cy="601975"/>
              <a:chOff x="4267200" y="2045971"/>
              <a:chExt cx="1813560" cy="601975"/>
            </a:xfrm>
          </p:grpSpPr>
          <p:sp>
            <p:nvSpPr>
              <p:cNvPr id="44" name="Rectangle 39">
                <a:extLst>
                  <a:ext uri="{FF2B5EF4-FFF2-40B4-BE49-F238E27FC236}">
                    <a16:creationId xmlns:a16="http://schemas.microsoft.com/office/drawing/2014/main" id="{6BA60F4A-B95C-7C50-76D1-8F5966E01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110" y="2085348"/>
                <a:ext cx="96774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Desing the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Project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2D8F69F-0017-9408-6288-BBD63A2D8A07}"/>
                  </a:ext>
                </a:extLst>
              </p:cNvPr>
              <p:cNvSpPr/>
              <p:nvPr/>
            </p:nvSpPr>
            <p:spPr>
              <a:xfrm>
                <a:off x="4267200" y="2045971"/>
                <a:ext cx="1813560" cy="601975"/>
              </a:xfrm>
              <a:prstGeom prst="roundRect">
                <a:avLst/>
              </a:prstGeom>
              <a:noFill/>
              <a:ln w="1587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C0D6816C-2DA7-87A1-EF81-9C665757AF7F}"/>
                </a:ext>
              </a:extLst>
            </p:cNvPr>
            <p:cNvSpPr/>
            <p:nvPr/>
          </p:nvSpPr>
          <p:spPr>
            <a:xfrm>
              <a:off x="5095240" y="2808442"/>
              <a:ext cx="154940" cy="22640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2007F85-52B1-A150-1FE6-0F3E36A57778}"/>
              </a:ext>
            </a:extLst>
          </p:cNvPr>
          <p:cNvGrpSpPr/>
          <p:nvPr/>
        </p:nvGrpSpPr>
        <p:grpSpPr>
          <a:xfrm>
            <a:off x="4267200" y="3030043"/>
            <a:ext cx="1813560" cy="835293"/>
            <a:chOff x="4267200" y="2860188"/>
            <a:chExt cx="1813560" cy="83529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780A259-E969-8632-6335-98688E24EB24}"/>
                </a:ext>
              </a:extLst>
            </p:cNvPr>
            <p:cNvGrpSpPr/>
            <p:nvPr/>
          </p:nvGrpSpPr>
          <p:grpSpPr>
            <a:xfrm>
              <a:off x="4267200" y="2860188"/>
              <a:ext cx="1813560" cy="601975"/>
              <a:chOff x="4267200" y="2860188"/>
              <a:chExt cx="1813560" cy="601975"/>
            </a:xfrm>
          </p:grpSpPr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0D4B327-B9C0-B48A-0AC3-A0831D941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030" y="2899565"/>
                <a:ext cx="7239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UI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Design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1A75EA8-EED6-D1F3-9ACD-B18DAD470D68}"/>
                  </a:ext>
                </a:extLst>
              </p:cNvPr>
              <p:cNvSpPr/>
              <p:nvPr/>
            </p:nvSpPr>
            <p:spPr>
              <a:xfrm>
                <a:off x="4267200" y="2860188"/>
                <a:ext cx="1813560" cy="601975"/>
              </a:xfrm>
              <a:prstGeom prst="roundRect">
                <a:avLst/>
              </a:prstGeom>
              <a:noFill/>
              <a:ln w="1587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C57B3424-D621-65E5-55B5-5708F3F69146}"/>
                </a:ext>
              </a:extLst>
            </p:cNvPr>
            <p:cNvSpPr/>
            <p:nvPr/>
          </p:nvSpPr>
          <p:spPr>
            <a:xfrm>
              <a:off x="5096510" y="3469080"/>
              <a:ext cx="154940" cy="22640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42BA3F-D737-56C9-CF42-1EC940938C13}"/>
              </a:ext>
            </a:extLst>
          </p:cNvPr>
          <p:cNvGrpSpPr/>
          <p:nvPr/>
        </p:nvGrpSpPr>
        <p:grpSpPr>
          <a:xfrm>
            <a:off x="4267200" y="3898234"/>
            <a:ext cx="1813560" cy="834049"/>
            <a:chOff x="4267200" y="3674405"/>
            <a:chExt cx="1813560" cy="8340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0FE078-DB65-DC48-628E-1E93CF4B5D6B}"/>
                </a:ext>
              </a:extLst>
            </p:cNvPr>
            <p:cNvGrpSpPr/>
            <p:nvPr/>
          </p:nvGrpSpPr>
          <p:grpSpPr>
            <a:xfrm>
              <a:off x="4267200" y="3674405"/>
              <a:ext cx="1813560" cy="601975"/>
              <a:chOff x="4267200" y="3674405"/>
              <a:chExt cx="1813560" cy="601975"/>
            </a:xfrm>
          </p:grpSpPr>
          <p:sp>
            <p:nvSpPr>
              <p:cNvPr id="48" name="Rectangle 43">
                <a:extLst>
                  <a:ext uri="{FF2B5EF4-FFF2-40B4-BE49-F238E27FC236}">
                    <a16:creationId xmlns:a16="http://schemas.microsoft.com/office/drawing/2014/main" id="{DB39E808-CEE5-58F4-CF97-6B6139988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605" y="3821504"/>
                <a:ext cx="6667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6336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633663" algn="l"/>
                  </a:tabLst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Code</a:t>
                </a:r>
                <a:endParaRPr kumimoji="0" lang="en-US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09084B5-9827-68EC-E964-A9A3D4BFE35F}"/>
                  </a:ext>
                </a:extLst>
              </p:cNvPr>
              <p:cNvSpPr/>
              <p:nvPr/>
            </p:nvSpPr>
            <p:spPr>
              <a:xfrm>
                <a:off x="4267200" y="3674405"/>
                <a:ext cx="1813560" cy="601975"/>
              </a:xfrm>
              <a:prstGeom prst="roundRect">
                <a:avLst/>
              </a:prstGeom>
              <a:noFill/>
              <a:ln w="15875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Arrow: Down 69">
              <a:extLst>
                <a:ext uri="{FF2B5EF4-FFF2-40B4-BE49-F238E27FC236}">
                  <a16:creationId xmlns:a16="http://schemas.microsoft.com/office/drawing/2014/main" id="{53486E33-B36B-DACF-85A6-9CEE929EEA5A}"/>
                </a:ext>
              </a:extLst>
            </p:cNvPr>
            <p:cNvSpPr/>
            <p:nvPr/>
          </p:nvSpPr>
          <p:spPr>
            <a:xfrm>
              <a:off x="5095240" y="4282053"/>
              <a:ext cx="154940" cy="22640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43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 Shanto</dc:creator>
  <cp:lastModifiedBy>AQ Shanto</cp:lastModifiedBy>
  <cp:revision>1</cp:revision>
  <dcterms:created xsi:type="dcterms:W3CDTF">2024-12-08T12:02:03Z</dcterms:created>
  <dcterms:modified xsi:type="dcterms:W3CDTF">2024-12-08T12:02:14Z</dcterms:modified>
</cp:coreProperties>
</file>