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E2465D-DB01-4198-9085-D8A11EC1B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CA6674-96AF-4A37-BAD9-62DB8BA17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85F3E2-F3C9-4C26-AB35-77146CD0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CA7C-1E2E-4220-B7E9-D1F7DF1DFF4C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E4F4E5-5160-4511-AC72-A9E311889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5B7B72-46C3-4026-A20B-14F5C093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4350-3625-48FB-B7E2-54A7C3C3AF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94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4C27BD-1016-4406-8F26-9245C79A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A67E0D0-9559-4FE5-B727-B2815ED24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ACA1EB-A915-422C-9EA5-2B621E0E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CA7C-1E2E-4220-B7E9-D1F7DF1DFF4C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5B171D-5242-4C4A-B8F0-316EDA7B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A2A285-74BC-4FF7-8DC7-134D0581C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4350-3625-48FB-B7E2-54A7C3C3AF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32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067DC04-BCF6-453D-A6B1-750DE00C2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CCFBB7-78BF-4A4F-9D27-5DB5B2096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6A80E0-6D5D-41CE-8789-BD55D4FC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CA7C-1E2E-4220-B7E9-D1F7DF1DFF4C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596AB7-42F4-431E-88FC-4253E70C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E94B8E-E1FF-42B0-892D-465F1CC0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4350-3625-48FB-B7E2-54A7C3C3AF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84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F168BD-FEEF-4576-83BC-D662FAC9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5F3501-3923-44B6-ACA7-370FBA431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2C4700-F3CF-4DDD-B121-587ABE42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CA7C-1E2E-4220-B7E9-D1F7DF1DFF4C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602818-A50B-46A4-806F-4C630BC9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628735-125A-4050-B26C-9B84FDB69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4350-3625-48FB-B7E2-54A7C3C3AF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15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FB4CBB-5A0B-48DD-BA9B-55C30CE7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C33694-D8C7-4B95-9C7B-73BDBF06E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ED268E-6D0C-459B-B0F5-813BA6FE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CA7C-1E2E-4220-B7E9-D1F7DF1DFF4C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1024E2-5575-4A2C-B61D-9642F4BC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F3E747-E5C8-4876-8344-04AB8C0D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4350-3625-48FB-B7E2-54A7C3C3AF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68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7F1F1A-F08F-41D0-89D0-16D25AA04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BD0724-05F7-4769-B152-D836098A7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629764C-A975-430F-BC76-ADB8E7EEF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61526F-29D1-4A7F-A904-B043B5A1A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CA7C-1E2E-4220-B7E9-D1F7DF1DFF4C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F7FD62-CAD2-4169-983E-0E2EF9358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2F25FC-89FB-449C-A9AF-70DCBDBFA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4350-3625-48FB-B7E2-54A7C3C3AF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17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DF38C2-E709-417A-B625-1984A134B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EEEF5A-B20D-44E9-A41B-56FE7976D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E07423-C143-4033-A471-00C41BB48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521BB16-528F-46B4-96AC-918D4BD15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17D6AE2-1ECB-486D-B092-9B28A0B90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11B9242-ACD5-4534-95C5-E68B2AD57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CA7C-1E2E-4220-B7E9-D1F7DF1DFF4C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97B1F20-58A2-423D-B530-FE042A8A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9CE45B5-1A53-4CCF-9EC1-35E5C8C7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4350-3625-48FB-B7E2-54A7C3C3AF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38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C9DA7-523D-43A2-B885-7C32F86F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3CE66B6-7DFB-4194-BC77-4E428D740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CA7C-1E2E-4220-B7E9-D1F7DF1DFF4C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465F0AF-9170-47CA-BAA7-2F93D2A2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D4F3017-6FE2-48D4-A62D-36ED2734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4350-3625-48FB-B7E2-54A7C3C3AF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55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8065720-F326-454B-878C-051379060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CA7C-1E2E-4220-B7E9-D1F7DF1DFF4C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37E526C-5C3C-4DEF-8F34-F26940AB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BA5BF0-2309-4852-AAD5-C4F6C2DC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4350-3625-48FB-B7E2-54A7C3C3AF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94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F985E5-A126-4E93-92DC-E9FFA9290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FDDE8D-C444-4A15-8547-6DF67520C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66E1A3-1F0F-47EB-88C8-555963186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0F12CC-A31E-4746-AEF3-12B27DA8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CA7C-1E2E-4220-B7E9-D1F7DF1DFF4C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19ACFA-5FC5-4462-8FB8-510E0ACEA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75D9D4-EC02-4673-8B5F-CCDD849F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4350-3625-48FB-B7E2-54A7C3C3AF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21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858125-459A-40C7-A5B4-A71BF6150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EAAC980-143C-4869-846C-70DDA721F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0E961DA-C69D-4767-BDFF-455B44897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72D7E2-D151-479B-B291-8A194789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CA7C-1E2E-4220-B7E9-D1F7DF1DFF4C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AA2C6D-5F3F-4380-A0F3-F4CD1810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E1F43C-D440-47B0-BF7C-C1D58FD5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4350-3625-48FB-B7E2-54A7C3C3AF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60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EC5D1E2-96E7-4FBF-A51A-6651DA7EA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6ECEAE-983F-41C4-9031-86D9F9E84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6E42A7-D3A4-441C-8D16-BDF11D8ED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DCA7C-1E2E-4220-B7E9-D1F7DF1DFF4C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B56F59-8B4D-4267-84BD-B6B6099B3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043A0E-3134-4332-A93E-481405BC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14350-3625-48FB-B7E2-54A7C3C3AF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52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D1E74DE-8A14-41D7-9709-6152E7801F00}"/>
              </a:ext>
            </a:extLst>
          </p:cNvPr>
          <p:cNvSpPr txBox="1"/>
          <p:nvPr/>
        </p:nvSpPr>
        <p:spPr>
          <a:xfrm>
            <a:off x="6400800" y="1000125"/>
            <a:ext cx="4295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 https://event.ithu.tw/2024030124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382DC52-65AC-412F-B581-15F719D8D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6" y="57150"/>
            <a:ext cx="5143500" cy="67437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9279289-A706-48D2-9C06-341F25C82DE6}"/>
              </a:ext>
            </a:extLst>
          </p:cNvPr>
          <p:cNvSpPr txBox="1"/>
          <p:nvPr/>
        </p:nvSpPr>
        <p:spPr>
          <a:xfrm>
            <a:off x="6657975" y="1927741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要報名喔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6AE756A-E128-4813-8D07-762E476E0A91}"/>
              </a:ext>
            </a:extLst>
          </p:cNvPr>
          <p:cNvSpPr txBox="1"/>
          <p:nvPr/>
        </p:nvSpPr>
        <p:spPr>
          <a:xfrm>
            <a:off x="6657975" y="2556391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我會點名</a:t>
            </a:r>
            <a:r>
              <a:rPr lang="en-US" altLang="zh-TW" dirty="0"/>
              <a:t>(</a:t>
            </a:r>
            <a:r>
              <a:rPr lang="zh-TW" altLang="en-US" dirty="0"/>
              <a:t>同時加分</a:t>
            </a:r>
            <a:r>
              <a:rPr lang="en-US" altLang="zh-TW" dirty="0"/>
              <a:t>)!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D2401C1-47EA-4553-82AA-BC3261FFF2DC}"/>
              </a:ext>
            </a:extLst>
          </p:cNvPr>
          <p:cNvSpPr txBox="1"/>
          <p:nvPr/>
        </p:nvSpPr>
        <p:spPr>
          <a:xfrm>
            <a:off x="6496050" y="39322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https://www.youtube.com/watch?v=T1UiAryp5MA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332CAAA-39F0-4EA4-A033-DC7AB55CE5D9}"/>
              </a:ext>
            </a:extLst>
          </p:cNvPr>
          <p:cNvSpPr txBox="1"/>
          <p:nvPr/>
        </p:nvSpPr>
        <p:spPr>
          <a:xfrm>
            <a:off x="6276976" y="4536728"/>
            <a:ext cx="56673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https://www.terasoft.com.tw/videos/Online_Teaching_and_Virtual_Labs_with_MATLAB_and_Simulink.asp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658B11C-8489-459A-B823-1640F55E7A63}"/>
              </a:ext>
            </a:extLst>
          </p:cNvPr>
          <p:cNvSpPr txBox="1"/>
          <p:nvPr/>
        </p:nvSpPr>
        <p:spPr>
          <a:xfrm>
            <a:off x="6219826" y="5279678"/>
            <a:ext cx="6296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https://www.terasoft.com.tw/academia/MATLAB_tutorials.asp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E48F468-3013-4D09-B448-EDB5F5167E20}"/>
              </a:ext>
            </a:extLst>
          </p:cNvPr>
          <p:cNvSpPr txBox="1"/>
          <p:nvPr/>
        </p:nvSpPr>
        <p:spPr>
          <a:xfrm>
            <a:off x="5962651" y="5908328"/>
            <a:ext cx="6296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https://www.terasoft.com.tw/academia/classroom_resources.asp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4204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5E5E0C2-6A5F-4A45-9C3B-A323564AC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347662"/>
            <a:ext cx="8353425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36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5F1C440-113C-40E7-A05A-213E868BD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328612"/>
            <a:ext cx="839152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5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70E3562-4E0E-43FD-A8E8-22B92566C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6" y="1290637"/>
            <a:ext cx="9001125" cy="479107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408537D-E69B-492F-8114-08D5074C7A2D}"/>
              </a:ext>
            </a:extLst>
          </p:cNvPr>
          <p:cNvSpPr txBox="1"/>
          <p:nvPr/>
        </p:nvSpPr>
        <p:spPr>
          <a:xfrm>
            <a:off x="-1" y="20547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b="1" i="0" dirty="0">
                <a:solidFill>
                  <a:srgbClr val="FF0000"/>
                </a:solidFill>
                <a:effectLst/>
                <a:latin typeface="Lato" panose="020B0604020202020204" pitchFamily="34" charset="0"/>
              </a:rPr>
              <a:t>當</a:t>
            </a:r>
            <a:r>
              <a:rPr lang="en-US" altLang="zh-TW" sz="3600" b="1" i="0" dirty="0">
                <a:solidFill>
                  <a:srgbClr val="FF0000"/>
                </a:solidFill>
                <a:effectLst/>
                <a:latin typeface="Lato" panose="020B0604020202020204" pitchFamily="34" charset="0"/>
              </a:rPr>
              <a:t>Arduino</a:t>
            </a:r>
            <a:r>
              <a:rPr lang="zh-TW" altLang="en-US" sz="3600" b="1" i="0" dirty="0">
                <a:solidFill>
                  <a:srgbClr val="FF0000"/>
                </a:solidFill>
                <a:effectLst/>
                <a:latin typeface="Lato" panose="020B0604020202020204" pitchFamily="34" charset="0"/>
              </a:rPr>
              <a:t>遇見</a:t>
            </a:r>
            <a:r>
              <a:rPr lang="en-US" altLang="zh-TW" sz="3600" b="1" i="0" dirty="0" err="1">
                <a:solidFill>
                  <a:srgbClr val="FF0000"/>
                </a:solidFill>
                <a:effectLst/>
                <a:latin typeface="Lato" panose="020B0604020202020204" pitchFamily="34" charset="0"/>
              </a:rPr>
              <a:t>Matlab</a:t>
            </a:r>
            <a:endParaRPr lang="en-US" altLang="zh-TW" sz="3600" b="1" i="0" dirty="0">
              <a:solidFill>
                <a:srgbClr val="FF0000"/>
              </a:solidFill>
              <a:effectLst/>
              <a:latin typeface="Lato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9B742CF-3757-4BB8-B40D-B751F79F2E7F}"/>
              </a:ext>
            </a:extLst>
          </p:cNvPr>
          <p:cNvSpPr txBox="1"/>
          <p:nvPr/>
        </p:nvSpPr>
        <p:spPr>
          <a:xfrm>
            <a:off x="276225" y="6283196"/>
            <a:ext cx="11220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https://www.rs-online.com/designspark/chi-blog-matlabarduino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0200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5EC2CB5-816C-4049-9672-A94069782454}"/>
              </a:ext>
            </a:extLst>
          </p:cNvPr>
          <p:cNvSpPr txBox="1"/>
          <p:nvPr/>
        </p:nvSpPr>
        <p:spPr>
          <a:xfrm>
            <a:off x="361949" y="1852866"/>
            <a:ext cx="10887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https://www.mathworks.com/videos/programming-arduino-uno-with-simulink-86316.html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A8097DD-8611-4354-A855-2EC4A225E572}"/>
              </a:ext>
            </a:extLst>
          </p:cNvPr>
          <p:cNvSpPr txBox="1"/>
          <p:nvPr/>
        </p:nvSpPr>
        <p:spPr>
          <a:xfrm>
            <a:off x="361949" y="3244334"/>
            <a:ext cx="10220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https://www.mathworks.com/discovery/arduino-programming-matlab-simulink.html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31F5887-F69B-42C1-8077-548E58299300}"/>
              </a:ext>
            </a:extLst>
          </p:cNvPr>
          <p:cNvSpPr txBox="1"/>
          <p:nvPr/>
        </p:nvSpPr>
        <p:spPr>
          <a:xfrm>
            <a:off x="361949" y="25629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https://www.youtube.com/watch?v=nOz3uTi20Jo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C3EAB71-6BE3-45C6-A70D-FF3D9C5C0E88}"/>
              </a:ext>
            </a:extLst>
          </p:cNvPr>
          <p:cNvSpPr txBox="1"/>
          <p:nvPr/>
        </p:nvSpPr>
        <p:spPr>
          <a:xfrm>
            <a:off x="361949" y="830730"/>
            <a:ext cx="84486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https://blog.cavedu.com/2013/09/27/%E7%95%B6arduino%E9%81%87%E8%A6%8Bmatlab/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8660F3B-C265-4BB3-BC1B-6EAC63A30CBB}"/>
              </a:ext>
            </a:extLst>
          </p:cNvPr>
          <p:cNvSpPr txBox="1"/>
          <p:nvPr/>
        </p:nvSpPr>
        <p:spPr>
          <a:xfrm>
            <a:off x="438150" y="3989471"/>
            <a:ext cx="10306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https://www.mathworks.com/videos/using-arduino-with-matlab-and-simulink-100477.html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36611E-9053-4791-A26F-0486CB21F5E7}"/>
              </a:ext>
            </a:extLst>
          </p:cNvPr>
          <p:cNvSpPr txBox="1"/>
          <p:nvPr/>
        </p:nvSpPr>
        <p:spPr>
          <a:xfrm>
            <a:off x="438150" y="5011607"/>
            <a:ext cx="11506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https://micro.rohm.com/tw/deviceplus/how-tos/arduino-guide/arduino-dsp-intro-to-digital-signal-processing-using-matlab-part-1/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8DE4ED0-337B-43AB-A581-D244CA897BC5}"/>
              </a:ext>
            </a:extLst>
          </p:cNvPr>
          <p:cNvSpPr txBox="1"/>
          <p:nvPr/>
        </p:nvSpPr>
        <p:spPr>
          <a:xfrm>
            <a:off x="438150" y="60395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https://read01.com/zh-tw/oALdOe.html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525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197EF01-C74E-4F29-9026-A5109A74C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361950"/>
            <a:ext cx="862012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1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EAA09B0-83B3-43EB-8D4C-CCEED1A20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371475"/>
            <a:ext cx="856297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160BE0F-72AC-4A8D-BFBC-8CCCF8B7B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371475"/>
            <a:ext cx="836295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0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9CF632B-D0E0-4A37-9F76-42536ED7B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233362"/>
            <a:ext cx="843915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82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E586B49-2C74-46F1-B419-60EB6F863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400050"/>
            <a:ext cx="84201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94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D7A5E49-2034-43E6-BE9C-CA3245591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381000"/>
            <a:ext cx="837247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59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DE24C02-9200-458C-9C3D-2332DAFFF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385762"/>
            <a:ext cx="850582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93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65E6FD6-FB9B-45CB-A978-7291CA694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490537"/>
            <a:ext cx="84486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10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216</Words>
  <Application>Microsoft Office PowerPoint</Application>
  <PresentationFormat>寬螢幕</PresentationFormat>
  <Paragraphs>16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Lato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擅長舉 Miao</dc:creator>
  <cp:lastModifiedBy>擅長舉 Miao</cp:lastModifiedBy>
  <cp:revision>6</cp:revision>
  <dcterms:created xsi:type="dcterms:W3CDTF">2024-04-08T06:43:06Z</dcterms:created>
  <dcterms:modified xsi:type="dcterms:W3CDTF">2024-04-08T07:06:15Z</dcterms:modified>
</cp:coreProperties>
</file>