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2" r:id="rId4"/>
    <p:sldId id="271" r:id="rId5"/>
    <p:sldId id="286" r:id="rId6"/>
    <p:sldId id="282" r:id="rId7"/>
    <p:sldId id="280" r:id="rId8"/>
    <p:sldId id="281" r:id="rId9"/>
    <p:sldId id="285" r:id="rId10"/>
    <p:sldId id="284" r:id="rId11"/>
    <p:sldId id="283" r:id="rId12"/>
    <p:sldId id="278" r:id="rId13"/>
    <p:sldId id="27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0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1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14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9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9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9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02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9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11FE-9C6E-4BCE-A7C5-567D64E1C05E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DE74-6D81-4F8E-9CFA-FB7F7B321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0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821864" y="6453189"/>
            <a:ext cx="846137" cy="365125"/>
          </a:xfrm>
        </p:spPr>
        <p:txBody>
          <a:bodyPr/>
          <a:lstStyle/>
          <a:p>
            <a:fld id="{887E1B3C-0995-40A9-B74C-343900DB9081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20127"/>
            <a:ext cx="8544347" cy="66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1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實驗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203" y="1547494"/>
            <a:ext cx="6081175" cy="39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73825" y="606829"/>
            <a:ext cx="29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另一種繪圖方式</a:t>
            </a:r>
          </a:p>
        </p:txBody>
      </p:sp>
    </p:spTree>
    <p:extLst>
      <p:ext uri="{BB962C8B-B14F-4D97-AF65-F5344CB8AC3E}">
        <p14:creationId xmlns:p14="http://schemas.microsoft.com/office/powerpoint/2010/main" val="66173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" y="166860"/>
            <a:ext cx="9953625" cy="54768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79" y="3952529"/>
            <a:ext cx="9020175" cy="1962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6858" y="60901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https://forum.allaboutcircuits.com/threads/pspice-full-bridge-rectifier-model.81963/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00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82" y="1418618"/>
            <a:ext cx="4791075" cy="44862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28" y="1247167"/>
            <a:ext cx="5476875" cy="48291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23949" y="448886"/>
            <a:ext cx="231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第十二週的電路學</a:t>
            </a:r>
          </a:p>
        </p:txBody>
      </p:sp>
    </p:spTree>
    <p:extLst>
      <p:ext uri="{BB962C8B-B14F-4D97-AF65-F5344CB8AC3E}">
        <p14:creationId xmlns:p14="http://schemas.microsoft.com/office/powerpoint/2010/main" val="135040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876" y="733890"/>
            <a:ext cx="448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https://www.pspice.com/passive/transformer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78" y="1188633"/>
            <a:ext cx="8886825" cy="3267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884" y="607608"/>
            <a:ext cx="762000" cy="1162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1426" y="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http://education.ema-eda.com/iTrain/PSpice163/PSpice_lesson9.html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182" y="1908376"/>
            <a:ext cx="1581150" cy="1362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415" y="4541119"/>
            <a:ext cx="3057525" cy="209550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4197927" y="2061556"/>
            <a:ext cx="941396" cy="78139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131425" y="3169919"/>
            <a:ext cx="941396" cy="78139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64182" y="1329814"/>
            <a:ext cx="77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專用模組</a:t>
            </a:r>
          </a:p>
        </p:txBody>
      </p:sp>
    </p:spTree>
    <p:extLst>
      <p:ext uri="{BB962C8B-B14F-4D97-AF65-F5344CB8AC3E}">
        <p14:creationId xmlns:p14="http://schemas.microsoft.com/office/powerpoint/2010/main" val="301940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821864" y="6453189"/>
            <a:ext cx="846137" cy="365125"/>
          </a:xfrm>
        </p:spPr>
        <p:txBody>
          <a:bodyPr/>
          <a:lstStyle/>
          <a:p>
            <a:fld id="{887E1B3C-0995-40A9-B74C-343900DB908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260649"/>
            <a:ext cx="8707735" cy="37478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007768" y="38610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But How!!??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3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04" y="502550"/>
            <a:ext cx="9420225" cy="63150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045591" y="2104261"/>
            <a:ext cx="93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(A)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72049" y="4631265"/>
            <a:ext cx="93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(B)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934783" y="3660087"/>
            <a:ext cx="93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(C)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715906" y="2104261"/>
            <a:ext cx="1335525" cy="138708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886576" y="1712904"/>
            <a:ext cx="242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今日完成主題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5715399" y="3767401"/>
            <a:ext cx="1766056" cy="159430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42E8B5-0994-458E-9580-4C0B58139465}"/>
              </a:ext>
            </a:extLst>
          </p:cNvPr>
          <p:cNvSpPr txBox="1"/>
          <p:nvPr/>
        </p:nvSpPr>
        <p:spPr>
          <a:xfrm>
            <a:off x="3434620" y="3260512"/>
            <a:ext cx="161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(9)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B4C923-AA82-42FC-8A89-109C1A88E926}"/>
              </a:ext>
            </a:extLst>
          </p:cNvPr>
          <p:cNvSpPr txBox="1"/>
          <p:nvPr/>
        </p:nvSpPr>
        <p:spPr>
          <a:xfrm>
            <a:off x="6096000" y="4935395"/>
            <a:ext cx="161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(9)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 diagram of 5 volt and 1 Ampere power supp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5" y="672017"/>
            <a:ext cx="11191875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18754" y="5467219"/>
            <a:ext cx="896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https://microcontrollerslab.com/power-supply-electronics-projects/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3380763" y="1166070"/>
            <a:ext cx="2105637" cy="246636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363287" y="332509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上次完成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C4BFA0-47D0-49C3-B186-C52FAD78F9A5}"/>
              </a:ext>
            </a:extLst>
          </p:cNvPr>
          <p:cNvSpPr/>
          <p:nvPr/>
        </p:nvSpPr>
        <p:spPr>
          <a:xfrm>
            <a:off x="318754" y="5836551"/>
            <a:ext cx="5835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http://robustdesignconcepts.com/files/pspice/pmindex.htm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8754" y="6135908"/>
            <a:ext cx="375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http://penzar.com/topspice/library.txt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912777" y="133408"/>
            <a:ext cx="1457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Full Bridge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0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19" y="371823"/>
            <a:ext cx="3028950" cy="21907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70" y="2420939"/>
            <a:ext cx="11444257" cy="443706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FA6B815-DA9E-49BA-91D7-C8582F89BB40}"/>
              </a:ext>
            </a:extLst>
          </p:cNvPr>
          <p:cNvSpPr txBox="1"/>
          <p:nvPr/>
        </p:nvSpPr>
        <p:spPr>
          <a:xfrm>
            <a:off x="217257" y="0"/>
            <a:ext cx="9234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</a:rPr>
              <a:t>Simulation for Half Bridge Regulator - 1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57" y="5681310"/>
            <a:ext cx="11782425" cy="70485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57941" y="5681310"/>
            <a:ext cx="11903825" cy="7048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9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9" y="1543656"/>
            <a:ext cx="4010025" cy="33051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4" y="1543656"/>
            <a:ext cx="7919734" cy="307822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757354" y="793481"/>
            <a:ext cx="180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練習</a:t>
            </a:r>
            <a:r>
              <a:rPr lang="en-US" altLang="zh-TW" sz="2800" b="1" dirty="0">
                <a:solidFill>
                  <a:srgbClr val="FF0000"/>
                </a:solidFill>
              </a:rPr>
              <a:t>(1)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A6B815-DA9E-49BA-91D7-C8582F89BB40}"/>
              </a:ext>
            </a:extLst>
          </p:cNvPr>
          <p:cNvSpPr txBox="1"/>
          <p:nvPr/>
        </p:nvSpPr>
        <p:spPr>
          <a:xfrm>
            <a:off x="217258" y="0"/>
            <a:ext cx="8355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</a:rPr>
              <a:t>Simulation for Full Bridge Regulator - 1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58" y="5332176"/>
            <a:ext cx="11782425" cy="70485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57942" y="5332176"/>
            <a:ext cx="11903825" cy="7048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2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FA6B815-DA9E-49BA-91D7-C8582F89BB40}"/>
              </a:ext>
            </a:extLst>
          </p:cNvPr>
          <p:cNvSpPr txBox="1"/>
          <p:nvPr/>
        </p:nvSpPr>
        <p:spPr>
          <a:xfrm>
            <a:off x="388125" y="188507"/>
            <a:ext cx="8355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</a:rPr>
              <a:t>Simulation for Full Bridge Regulator - 2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25340" y="1351062"/>
            <a:ext cx="180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練習</a:t>
            </a:r>
            <a:r>
              <a:rPr lang="en-US" altLang="zh-TW" sz="2800" b="1" dirty="0">
                <a:solidFill>
                  <a:srgbClr val="FF0000"/>
                </a:solidFill>
              </a:rPr>
              <a:t>(2)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5" y="2214562"/>
            <a:ext cx="3952875" cy="3343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50" y="2214562"/>
            <a:ext cx="7752122" cy="298288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22" y="5898117"/>
            <a:ext cx="987828" cy="4321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280350" y="5898117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Non-Ideal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050771" y="5710844"/>
            <a:ext cx="2635134" cy="69826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3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64771" y="714894"/>
            <a:ext cx="3682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</a:rPr>
              <a:t>至此，請作一個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05591" y="2261061"/>
            <a:ext cx="3167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Full Bridge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32414" y="2508175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連接上星期之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36524" y="2400453"/>
            <a:ext cx="467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“</a:t>
            </a:r>
            <a:r>
              <a:rPr lang="zh-TW" altLang="en-US" sz="3200" dirty="0">
                <a:solidFill>
                  <a:srgbClr val="FF0000"/>
                </a:solidFill>
              </a:rPr>
              <a:t>降壓 </a:t>
            </a:r>
            <a:r>
              <a:rPr lang="en-US" altLang="zh-TW" sz="3200" dirty="0">
                <a:solidFill>
                  <a:srgbClr val="FF0000"/>
                </a:solidFill>
              </a:rPr>
              <a:t>Transformer”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03025" y="317546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Vp</a:t>
            </a:r>
            <a:r>
              <a:rPr lang="en-US" altLang="zh-TW" dirty="0"/>
              <a:t> = 110 </a:t>
            </a:r>
            <a:r>
              <a:rPr lang="en-US" altLang="zh-TW" dirty="0" err="1"/>
              <a:t>rms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03025" y="355036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Vs = 12 </a:t>
            </a:r>
            <a:r>
              <a:rPr lang="en-US" altLang="zh-TW" dirty="0" err="1"/>
              <a:t>rms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7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1" y="2944988"/>
            <a:ext cx="10138757" cy="39130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92" y="411338"/>
            <a:ext cx="53625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4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166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苗新元 苗</cp:lastModifiedBy>
  <cp:revision>42</cp:revision>
  <dcterms:created xsi:type="dcterms:W3CDTF">2021-03-21T15:04:57Z</dcterms:created>
  <dcterms:modified xsi:type="dcterms:W3CDTF">2023-04-12T03:26:29Z</dcterms:modified>
</cp:coreProperties>
</file>