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024E9-889C-4DDB-BD15-98AAFEF77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6241F4-7B80-4514-B194-3A5041463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FCD8D-114F-46CA-AE0B-3729076B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31AF-9B30-470E-AAE1-55762EFCCA5A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C58314-5B89-4DD5-98D5-1202BC51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6C6187-0994-4EAD-B422-4C16BE16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8EFF-9366-4CB8-B366-772F2CCD0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4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E1BB1-0C42-4DE2-88A3-3DF1AA04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10E2A6-880B-4B3C-8647-E7EBBBF99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3381A2-4416-4CFC-9B70-DE427A56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31AF-9B30-470E-AAE1-55762EFCCA5A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9E6C27-3E0C-4819-9256-71018518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391F7B-6B86-4728-82FB-45073CB6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8EFF-9366-4CB8-B366-772F2CCD0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62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899D46-B678-49E7-88C0-6B089B351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A49326-2FB9-4B19-A958-E7F202EF5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D5E4BB-F91B-4BB5-AAA4-2876D96F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31AF-9B30-470E-AAE1-55762EFCCA5A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8DB3A3-414B-4E2B-B654-D8493C64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4C8B05-C1A5-4832-AF35-98B7D34B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8EFF-9366-4CB8-B366-772F2CCD0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00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06118-B82A-4308-AC0C-E32FA2DD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3BE314-BD58-43FE-A7B4-8697ABCE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E3C6BC-F1F3-42DF-810D-A57B8A2F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31AF-9B30-470E-AAE1-55762EFCCA5A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167533-8151-40E1-9F9F-BBD06C56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4D05CD-F3C1-49BB-800B-E472E73C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8EFF-9366-4CB8-B366-772F2CCD0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5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EAC40-8C32-4DFA-A203-A61CBBA0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2C1D5B-3145-441D-BBDA-627912B72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F067EE-041B-4A30-ABA7-06C42EF0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31AF-9B30-470E-AAE1-55762EFCCA5A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633A76-75F6-4123-A109-80694954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22D824-7338-44BE-A9C3-A8F76950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8EFF-9366-4CB8-B366-772F2CCD0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5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89B4B-DD74-4744-81E7-A8750898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BF7B50-39AD-471F-8A29-D8464F051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15D314-40FA-435E-8346-6D00AF3C0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56CF0F-FD7C-4AE5-BD6B-1D745ABC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31AF-9B30-470E-AAE1-55762EFCCA5A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E82E67-4411-401C-840D-CA7E1F03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8DF2AD-1AD7-47F8-A3E4-AC0D1EF8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8EFF-9366-4CB8-B366-772F2CCD0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6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FFFB0-355C-4CAA-91EB-D2293E06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533A39-63B6-4337-947D-7FD716599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D36EA4-E71F-49A2-9E47-B4BDC56D4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78524D7-137A-4F45-85A5-8D06C81F4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D95CBB-659F-4D0C-98A1-C8B7E5895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A0BC27-0D76-4D92-B2CB-93389331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31AF-9B30-470E-AAE1-55762EFCCA5A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EBB4A8-B4C2-48F3-B81E-FE9E15BF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A943EF1-2FB9-4A9D-A6B9-2A7BBFB2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8EFF-9366-4CB8-B366-772F2CCD0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56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90BAB-0BCA-4FAD-8AA5-680EAB63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4BFE0E-E863-4848-A7B4-E538DDC8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31AF-9B30-470E-AAE1-55762EFCCA5A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4BFADD-4B66-4E45-A75B-911D378A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D7DB5B-2502-47AF-A1D9-807A1887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8EFF-9366-4CB8-B366-772F2CCD0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44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E1FC57-D38B-4B07-9967-AABC70C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31AF-9B30-470E-AAE1-55762EFCCA5A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2AF85D-3C11-4558-A323-3AD0BD60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ADEDFA-6274-41AD-A5B1-BEC65AC4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8EFF-9366-4CB8-B366-772F2CCD0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71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A2D07-0839-4AE4-8B2B-D065B8EA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A8349-5CB2-47AD-83D1-366F6044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130225-F7BB-47A0-AC54-98DDD917D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EF10DD-B569-40F6-9FCC-7136273F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31AF-9B30-470E-AAE1-55762EFCCA5A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C837B9-19A0-466F-BE51-8230FC8F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4F338B-65A1-48BD-9020-26EE3F3A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8EFF-9366-4CB8-B366-772F2CCD0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68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24726-11DC-4910-A80F-625FA513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B5B2C8E-0013-49BC-8DCC-648D1E90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B856A7-1DDC-443A-B285-86BD5D412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1E34C7-CF5D-4BA4-A742-42B21C65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31AF-9B30-470E-AAE1-55762EFCCA5A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D4D166-DA39-4806-886F-0CEECCA3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02F6D2-19AC-43F7-9C5C-909AAE5D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8EFF-9366-4CB8-B366-772F2CCD0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87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EDE7122-8A4B-4CC4-A626-AE53EC47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B676DB-8EF7-4F9C-8C64-7D9F0392A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C6F073-08DD-4D0C-B63A-500AA19D3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31AF-9B30-470E-AAE1-55762EFCCA5A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1F008-7D7A-4884-9CCD-8DA2CA087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E4871E-EE85-43DD-8ED4-0D65A4910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D8EFF-9366-4CB8-B366-772F2CCD03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93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7" y="0"/>
            <a:ext cx="4552950" cy="32004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66" y="3200400"/>
            <a:ext cx="4767695" cy="351090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196" y="25479"/>
            <a:ext cx="4039032" cy="31494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838" y="3319712"/>
            <a:ext cx="5020560" cy="339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3" y="160193"/>
            <a:ext cx="4056611" cy="310749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51" y="3541220"/>
            <a:ext cx="4107083" cy="288191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684" y="0"/>
            <a:ext cx="4573231" cy="32676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866" y="3617506"/>
            <a:ext cx="4398601" cy="280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7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3531D9E-B154-4426-928F-4B050E771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12" y="234229"/>
            <a:ext cx="3409950" cy="23241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8E35821-4A61-401F-A80D-83E5A080B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9995"/>
            <a:ext cx="12192000" cy="47171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61E8909-0F68-4159-A883-2A5E2292C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519" y="0"/>
            <a:ext cx="2538849" cy="255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8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7" y="27709"/>
            <a:ext cx="3505200" cy="24384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8" y="3474720"/>
            <a:ext cx="11867142" cy="330015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586" y="83127"/>
            <a:ext cx="4089862" cy="30590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217" y="83127"/>
            <a:ext cx="2423088" cy="332488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289367" y="1862051"/>
            <a:ext cx="2036618" cy="16625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74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擅長舉 Miao</dc:creator>
  <cp:lastModifiedBy>Windows 使用者</cp:lastModifiedBy>
  <cp:revision>5</cp:revision>
  <dcterms:created xsi:type="dcterms:W3CDTF">2021-04-12T09:10:55Z</dcterms:created>
  <dcterms:modified xsi:type="dcterms:W3CDTF">2021-04-12T12:33:13Z</dcterms:modified>
</cp:coreProperties>
</file>