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2E39-297E-4725-9A8E-52813A14096B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BD2D-2F31-4072-9752-AE5C3E7CD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71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2E39-297E-4725-9A8E-52813A14096B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BD2D-2F31-4072-9752-AE5C3E7CD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13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2E39-297E-4725-9A8E-52813A14096B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BD2D-2F31-4072-9752-AE5C3E7CD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32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2E39-297E-4725-9A8E-52813A14096B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BD2D-2F31-4072-9752-AE5C3E7CD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91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2E39-297E-4725-9A8E-52813A14096B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BD2D-2F31-4072-9752-AE5C3E7CD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09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2E39-297E-4725-9A8E-52813A14096B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BD2D-2F31-4072-9752-AE5C3E7CD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39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2E39-297E-4725-9A8E-52813A14096B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BD2D-2F31-4072-9752-AE5C3E7CD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9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2E39-297E-4725-9A8E-52813A14096B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BD2D-2F31-4072-9752-AE5C3E7CD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8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2E39-297E-4725-9A8E-52813A14096B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BD2D-2F31-4072-9752-AE5C3E7CD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34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2E39-297E-4725-9A8E-52813A14096B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BD2D-2F31-4072-9752-AE5C3E7CD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47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2E39-297E-4725-9A8E-52813A14096B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BD2D-2F31-4072-9752-AE5C3E7CD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46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72E39-297E-4725-9A8E-52813A14096B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3BD2D-2F31-4072-9752-AE5C3E7CD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23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7119" y="6245228"/>
            <a:ext cx="504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https://www.youtube.com/watch?v=UUIHBjsaMeM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648" y="626052"/>
            <a:ext cx="8136911" cy="235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4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9DFB8A-F187-4303-A23F-50EE9351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/>
              <a:t>製作過程照片與成品圖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A7A8E38-A691-4D02-933D-1452FB0DB3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4" y="1828799"/>
            <a:ext cx="2719437" cy="362591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B8B99F1-990D-4D0A-9A09-C11A7A473E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781" y="2866960"/>
            <a:ext cx="2719436" cy="362591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EFEF9ECD-5799-4A9A-9AD0-902EBFCBB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517" y="1828799"/>
            <a:ext cx="2870619" cy="391448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4D0342A3-2BAB-42EE-957D-81B31BEB9C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436" y="2606674"/>
            <a:ext cx="2914651" cy="388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80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製作過程照片與成品圖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擅長舉 Miao</cp:lastModifiedBy>
  <cp:revision>3</cp:revision>
  <dcterms:created xsi:type="dcterms:W3CDTF">2021-05-03T13:09:54Z</dcterms:created>
  <dcterms:modified xsi:type="dcterms:W3CDTF">2024-04-08T07:17:46Z</dcterms:modified>
</cp:coreProperties>
</file>