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F27BC-9487-432D-86C7-DC642D47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E5C9A-FC0B-4409-98C6-08EF55127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3C3DBF-1488-4A2B-8223-CE4C44F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819C5-D494-4EB8-8BFF-3CF555AC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05371-621A-4C8D-B9C8-05B3A2F8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445FA-26F0-406A-B78B-A180EE41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10E4C7-DD13-4DEC-B8B5-31463923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46C7F4-D146-4F35-9FBC-995A599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6F0713-A3AA-44F0-B236-7AFFE692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BB38A6-4208-436F-9FB0-E59FF284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DA9280-62F2-457B-9A3D-3DB6C43CA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C68DFF-1FF0-4B6B-9D3B-D2DE4631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AAE860-E5FD-43EC-8B29-8156AE4F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2A5416-214D-42E5-903D-EAC330D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16EFD-58A9-4EFA-97C1-14C0EF67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8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C363-1A72-4D7D-AEBF-9BB6DDBB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5EB9F-9704-47B2-93D5-C22A1054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44180-A1A1-4C9D-954A-487999C1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96A1E-390C-4E26-98E4-6FA6A01D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80EB1E-5146-4F21-BBE7-B6C643F1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7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879FD-713B-4953-873A-380F76D6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43B390-1D87-4065-A902-E38D09AC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64B92-E910-4D06-AA1E-EA622E6A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22DB8-435F-4934-BF6C-2CAFE99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D6240-3524-4858-9188-ADCBEFD0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70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78C23-112B-4CC8-A64A-9D26CBE7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573566-4ED0-4208-85CB-EC9E4E00A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611C5F-F1F7-47F3-88AA-4085F36E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719718-ADBD-4327-851F-4799159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9D608F-8C96-4F93-AF66-8F9D2E32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B71B44-13F1-41F4-B1A8-CBD0CFFE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6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2605B-CA80-49C4-B159-256667E1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739F9E-4B96-4052-B1A6-47BA1C3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AFBCA5-A8A9-4D41-95A0-31A1F140D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BB67F2-AA9A-4BD7-A01C-AF09749DA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6760DA-7AC1-4878-901B-10DAE134D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73BDA5-0A45-4CBA-BDF3-DFA39FA8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F97EDC-3597-48A8-8189-30F5C51A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71D9E7-9E6A-4E36-AEAD-F918BF3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84693-5359-4CDD-9429-91B064B7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933D1-7D3F-4720-9E42-35C2D945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B075A0-4BF0-45E6-8E90-EF74F72C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651F6D-EFD7-4D5C-AB9E-DB8CA06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5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CB0682-0272-455C-853B-0CF557EB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DFE849-12C6-48B1-8D18-E7927D35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CF5177-5FF0-4847-9352-8AFE1A27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1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DAB0F-9A49-4A05-A736-2CBCC245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76FC8-6DA7-48DE-9379-31A93DA0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F738B0-F093-4F5A-A284-52CC9868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C1105-E590-4159-AA4D-719888BD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4577EE-6B3D-4E16-9B2C-4CF587B3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8C77E3-8DA9-4BDE-A0A2-F06B2B35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E8470-2E92-457C-9A06-344D47C5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5EDD97-EBB6-455C-B091-6B6C0749D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EB463A-E565-4E38-AA22-DF7ACE59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710A9B-710A-4BD3-844F-7F99D035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953C76-5DC6-474A-BD1D-58504639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57608-A29C-4078-94B6-444AEBCC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4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C106C5-18F8-4006-89CF-4CE34A57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CE5FD-2C9B-4260-B791-FF7B5C82D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E20022-4E48-414D-85D7-DF5E4666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A216-3BCA-491D-980B-611B767E881F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3FCDA-4C39-461C-8591-B00B0BB0C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A509E2-D8D8-4BA5-A9BC-840E2F197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4789-276C-45FE-9504-AA4F7B184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9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211035" y="1423628"/>
            <a:ext cx="9911248" cy="4983567"/>
            <a:chOff x="1770611" y="1674928"/>
            <a:chExt cx="9911248" cy="498356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832" y="1674928"/>
              <a:ext cx="7294747" cy="3977727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2867892" y="2920537"/>
              <a:ext cx="1704109" cy="332509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4724400" y="2920538"/>
              <a:ext cx="1704109" cy="332509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7614459" y="3333404"/>
              <a:ext cx="1670857" cy="332509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9310584" y="4089862"/>
              <a:ext cx="1704109" cy="101415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70611" y="5764475"/>
              <a:ext cx="414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Week 11 (</a:t>
              </a:r>
              <a:r>
                <a:rPr lang="zh-TW" altLang="en-US" dirty="0"/>
                <a:t>主要完成 </a:t>
              </a:r>
              <a:r>
                <a:rPr lang="en-US" altLang="zh-TW" dirty="0"/>
                <a:t>“</a:t>
              </a:r>
              <a:r>
                <a:rPr lang="zh-TW" altLang="en-US" dirty="0"/>
                <a:t>變壓</a:t>
              </a:r>
              <a:r>
                <a:rPr lang="en-US" altLang="zh-TW" dirty="0"/>
                <a:t>”)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813069" y="5633357"/>
              <a:ext cx="4148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Week 12</a:t>
              </a:r>
            </a:p>
            <a:p>
              <a:r>
                <a:rPr lang="en-US" altLang="zh-TW" dirty="0"/>
                <a:t>(</a:t>
              </a:r>
              <a:r>
                <a:rPr lang="zh-TW" altLang="en-US" dirty="0"/>
                <a:t>主要完成 </a:t>
              </a:r>
              <a:r>
                <a:rPr lang="en-US" altLang="zh-TW" dirty="0"/>
                <a:t>“</a:t>
              </a:r>
              <a:r>
                <a:rPr lang="zh-TW" altLang="en-US" dirty="0"/>
                <a:t>整流</a:t>
              </a:r>
              <a:r>
                <a:rPr lang="en-US" altLang="zh-TW" dirty="0"/>
                <a:t>”)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09163" y="5764475"/>
              <a:ext cx="4148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Week 13</a:t>
              </a:r>
            </a:p>
            <a:p>
              <a:r>
                <a:rPr lang="en-US" altLang="zh-TW" dirty="0"/>
                <a:t>(</a:t>
              </a:r>
              <a:r>
                <a:rPr lang="zh-TW" altLang="en-US" dirty="0"/>
                <a:t>主要完成 </a:t>
              </a:r>
              <a:r>
                <a:rPr lang="en-US" altLang="zh-TW" dirty="0"/>
                <a:t>“</a:t>
              </a:r>
              <a:r>
                <a:rPr lang="zh-TW" altLang="en-US" dirty="0"/>
                <a:t>穩壓</a:t>
              </a:r>
              <a:r>
                <a:rPr lang="en-US" altLang="zh-TW" dirty="0"/>
                <a:t>”)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758847" y="4258363"/>
              <a:ext cx="1923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Week 14</a:t>
              </a:r>
            </a:p>
            <a:p>
              <a:r>
                <a:rPr lang="en-US" altLang="zh-TW" dirty="0"/>
                <a:t>(</a:t>
              </a:r>
              <a:r>
                <a:rPr lang="zh-TW" altLang="en-US" dirty="0"/>
                <a:t>主要完成 </a:t>
              </a:r>
              <a:r>
                <a:rPr lang="en-US" altLang="zh-TW" dirty="0"/>
                <a:t>“</a:t>
              </a:r>
              <a:r>
                <a:rPr lang="zh-TW" altLang="en-US" dirty="0"/>
                <a:t>濾波</a:t>
              </a:r>
              <a:r>
                <a:rPr lang="en-US" altLang="zh-TW" dirty="0"/>
                <a:t>”)</a:t>
              </a:r>
              <a:endParaRPr lang="zh-TW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437907" y="1044553"/>
            <a:ext cx="428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</a:rPr>
              <a:t>完成電路全圖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38068" y="56556"/>
            <a:ext cx="1052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Week 08 ~ Week 10 AC to DC Power Supply </a:t>
            </a:r>
            <a:r>
              <a:rPr lang="zh-TW" altLang="en-US" sz="3200" b="1" dirty="0">
                <a:solidFill>
                  <a:srgbClr val="C00000"/>
                </a:solidFill>
              </a:rPr>
              <a:t>製作</a:t>
            </a:r>
            <a:r>
              <a:rPr lang="en-US" altLang="zh-TW" sz="3200" b="1" dirty="0">
                <a:solidFill>
                  <a:srgbClr val="C00000"/>
                </a:solidFill>
              </a:rPr>
              <a:t> 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32052" y="3990837"/>
            <a:ext cx="34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前濾波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455117" y="3422308"/>
            <a:ext cx="34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後濾波</a:t>
            </a:r>
          </a:p>
        </p:txBody>
      </p:sp>
    </p:spTree>
    <p:extLst>
      <p:ext uri="{BB962C8B-B14F-4D97-AF65-F5344CB8AC3E}">
        <p14:creationId xmlns:p14="http://schemas.microsoft.com/office/powerpoint/2010/main" val="197576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10A18D-45C5-4EB3-9DB2-C09A4C89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9" y="1199598"/>
            <a:ext cx="3317527" cy="442237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9258" y="1180407"/>
            <a:ext cx="48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1) </a:t>
            </a:r>
            <a:r>
              <a:rPr lang="zh-TW" altLang="en-US" dirty="0"/>
              <a:t>完成圖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81060" y="867218"/>
            <a:ext cx="74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2) </a:t>
            </a:r>
            <a:r>
              <a:rPr lang="zh-TW" altLang="en-US" dirty="0"/>
              <a:t>此作業分</a:t>
            </a:r>
            <a:r>
              <a:rPr lang="en-US" altLang="zh-TW" dirty="0"/>
              <a:t>3 </a:t>
            </a:r>
            <a:r>
              <a:rPr lang="zh-TW" altLang="en-US" dirty="0"/>
              <a:t>週完成，但</a:t>
            </a:r>
            <a:r>
              <a:rPr lang="zh-TW" altLang="en-US" b="1" dirty="0">
                <a:solidFill>
                  <a:srgbClr val="C00000"/>
                </a:solidFill>
              </a:rPr>
              <a:t>每週必需上傳進度與心得 </a:t>
            </a:r>
            <a:r>
              <a:rPr lang="en-US" altLang="zh-TW" b="1" dirty="0">
                <a:solidFill>
                  <a:srgbClr val="C00000"/>
                </a:solidFill>
              </a:rPr>
              <a:t>+ YouTube </a:t>
            </a:r>
            <a:r>
              <a:rPr lang="zh-TW" altLang="en-US" b="1" dirty="0">
                <a:solidFill>
                  <a:srgbClr val="C00000"/>
                </a:solidFill>
              </a:rPr>
              <a:t>影片網址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81061" y="1411239"/>
            <a:ext cx="626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3 ) </a:t>
            </a:r>
            <a:r>
              <a:rPr lang="zh-TW" altLang="en-US" dirty="0"/>
              <a:t>各週完成進度： </a:t>
            </a:r>
            <a:r>
              <a:rPr lang="en-US" altLang="zh-TW" dirty="0"/>
              <a:t>(1. </a:t>
            </a:r>
            <a:r>
              <a:rPr lang="zh-TW" altLang="en-US" dirty="0"/>
              <a:t>變壓 </a:t>
            </a:r>
            <a:r>
              <a:rPr lang="en-US" altLang="zh-TW" dirty="0"/>
              <a:t>2. </a:t>
            </a:r>
            <a:r>
              <a:rPr lang="zh-TW" altLang="en-US" dirty="0"/>
              <a:t>整流 </a:t>
            </a:r>
            <a:r>
              <a:rPr lang="en-US" altLang="zh-TW" dirty="0"/>
              <a:t>3. </a:t>
            </a:r>
            <a:r>
              <a:rPr lang="zh-TW" altLang="en-US" dirty="0"/>
              <a:t>穩壓 </a:t>
            </a:r>
            <a:r>
              <a:rPr lang="en-US" altLang="zh-TW" dirty="0"/>
              <a:t>4. </a:t>
            </a:r>
            <a:r>
              <a:rPr lang="zh-TW" altLang="en-US" dirty="0"/>
              <a:t>濾波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2713" y="4322618"/>
            <a:ext cx="1654232" cy="6068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30779" y="4441366"/>
            <a:ext cx="10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08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47155" y="3898670"/>
            <a:ext cx="972591" cy="305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7003" y="3866604"/>
            <a:ext cx="10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08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49829" y="3366654"/>
            <a:ext cx="10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09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052308" y="3100646"/>
            <a:ext cx="972591" cy="1793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895675" y="2788336"/>
            <a:ext cx="10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10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21135" y="2011404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11 (</a:t>
            </a:r>
            <a:r>
              <a:rPr lang="zh-TW" altLang="en-US" dirty="0"/>
              <a:t>主要完成 </a:t>
            </a:r>
            <a:r>
              <a:rPr lang="en-US" altLang="zh-TW" dirty="0"/>
              <a:t>“</a:t>
            </a:r>
            <a:r>
              <a:rPr lang="zh-TW" altLang="en-US" dirty="0"/>
              <a:t>變壓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320146" y="3451105"/>
            <a:ext cx="668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。購置 </a:t>
            </a:r>
            <a:r>
              <a:rPr lang="en-US" altLang="zh-TW" dirty="0"/>
              <a:t>a</a:t>
            </a:r>
            <a:r>
              <a:rPr lang="zh-TW" altLang="en-US" dirty="0"/>
              <a:t>、空白</a:t>
            </a:r>
            <a:r>
              <a:rPr lang="en-US" altLang="zh-TW" dirty="0"/>
              <a:t>PCB</a:t>
            </a:r>
            <a:r>
              <a:rPr lang="zh-TW" altLang="en-US" dirty="0"/>
              <a:t>板</a:t>
            </a:r>
            <a:r>
              <a:rPr lang="en-US" altLang="zh-TW" dirty="0"/>
              <a:t>(</a:t>
            </a:r>
            <a:r>
              <a:rPr lang="zh-TW" altLang="en-US" dirty="0"/>
              <a:t>承載所有元件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b</a:t>
            </a:r>
            <a:r>
              <a:rPr lang="zh-TW" altLang="en-US" dirty="0"/>
              <a:t>、電源線</a:t>
            </a:r>
            <a:r>
              <a:rPr lang="en-US" altLang="zh-TW" dirty="0"/>
              <a:t>+</a:t>
            </a:r>
            <a:r>
              <a:rPr lang="zh-TW" altLang="en-US" dirty="0"/>
              <a:t>插頭</a:t>
            </a:r>
            <a:endParaRPr lang="en-US" altLang="zh-TW" dirty="0"/>
          </a:p>
          <a:p>
            <a:r>
              <a:rPr lang="en-US" altLang="zh-TW" dirty="0"/>
              <a:t>                 c</a:t>
            </a:r>
            <a:r>
              <a:rPr lang="zh-TW" altLang="en-US" dirty="0"/>
              <a:t>、變壓器</a:t>
            </a:r>
          </a:p>
        </p:txBody>
      </p:sp>
      <p:pic>
        <p:nvPicPr>
          <p:cNvPr id="17" name="Picture 2" descr="PCB洞洞板圖片- 海量高清PCB洞洞板圖片大全- 阿里巴巴">
            <a:extLst>
              <a:ext uri="{FF2B5EF4-FFF2-40B4-BE49-F238E27FC236}">
                <a16:creationId xmlns:a16="http://schemas.microsoft.com/office/drawing/2014/main" id="{97F83B85-4C93-422E-834E-50077EF6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15" y="2298726"/>
            <a:ext cx="1187497" cy="11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666】A214=7cm*9cm 1.2MM厚單面板/洞洞板/萬能電路板/萬用板/PCB板/電木板萬能板| 蝦皮購物">
            <a:extLst>
              <a:ext uri="{FF2B5EF4-FFF2-40B4-BE49-F238E27FC236}">
                <a16:creationId xmlns:a16="http://schemas.microsoft.com/office/drawing/2014/main" id="{7F90B65A-B337-4B5B-B9C9-B3ED409F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3" y="2129243"/>
            <a:ext cx="1410192" cy="141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0" y="4112191"/>
            <a:ext cx="1166136" cy="87479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62" y="5167805"/>
            <a:ext cx="1210832" cy="908329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93733" y="2722418"/>
            <a:ext cx="3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74" y="6367549"/>
            <a:ext cx="389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。並依照第一頁 </a:t>
            </a:r>
            <a:r>
              <a:rPr lang="en-US" altLang="zh-TW" dirty="0"/>
              <a:t>Week 08</a:t>
            </a:r>
            <a:r>
              <a:rPr lang="zh-TW" altLang="en-US" dirty="0"/>
              <a:t>接線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636924" y="4291174"/>
            <a:ext cx="336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背面圖</a:t>
            </a:r>
            <a:r>
              <a:rPr lang="en-US" altLang="zh-TW" dirty="0"/>
              <a:t>(</a:t>
            </a:r>
            <a:r>
              <a:rPr lang="zh-TW" altLang="en-US" dirty="0"/>
              <a:t>相隔腳位請以電線焊接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 descr="第十三章數位電子時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499" y="4643218"/>
            <a:ext cx="2627813" cy="1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9237952" y="2177316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Please turn in by 2024-04-29 PM 23:00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8068" y="56556"/>
            <a:ext cx="1052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Week 08 ~ Week 10 AC to DC Power Supply </a:t>
            </a:r>
            <a:r>
              <a:rPr lang="zh-TW" altLang="en-US" sz="3200" b="1" dirty="0">
                <a:solidFill>
                  <a:srgbClr val="C00000"/>
                </a:solidFill>
              </a:rPr>
              <a:t>製作</a:t>
            </a:r>
            <a:r>
              <a:rPr lang="en-US" altLang="zh-TW" sz="3200" b="1" dirty="0">
                <a:solidFill>
                  <a:srgbClr val="C00000"/>
                </a:solidFill>
              </a:rPr>
              <a:t> 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BL406 BL406 4A/600V 全新整流橋">
            <a:extLst>
              <a:ext uri="{FF2B5EF4-FFF2-40B4-BE49-F238E27FC236}">
                <a16:creationId xmlns:a16="http://schemas.microsoft.com/office/drawing/2014/main" id="{3D68A0CE-8703-4E0B-8E21-AB639B0C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" y="1463040"/>
            <a:ext cx="2102774" cy="15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90946" y="357172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08 (</a:t>
            </a:r>
            <a:r>
              <a:rPr lang="zh-TW" altLang="en-US" dirty="0"/>
              <a:t>主要完成 </a:t>
            </a:r>
            <a:r>
              <a:rPr lang="en-US" altLang="zh-TW" dirty="0"/>
              <a:t>“</a:t>
            </a:r>
            <a:r>
              <a:rPr lang="zh-TW" altLang="en-US" dirty="0"/>
              <a:t>整流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2325" y="922288"/>
            <a:ext cx="66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。購置 </a:t>
            </a:r>
            <a:r>
              <a:rPr lang="en-US" altLang="zh-TW" dirty="0"/>
              <a:t>a</a:t>
            </a:r>
            <a:r>
              <a:rPr lang="zh-TW" altLang="en-US" dirty="0"/>
              <a:t>、橋式整流</a:t>
            </a:r>
            <a:r>
              <a:rPr lang="en-US" altLang="zh-TW" dirty="0"/>
              <a:t>IC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9198" y="3278361"/>
            <a:ext cx="33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。並依照第一頁 </a:t>
            </a:r>
            <a:r>
              <a:rPr lang="en-US" altLang="zh-TW" dirty="0"/>
              <a:t>Week 12</a:t>
            </a:r>
            <a:r>
              <a:rPr lang="zh-TW" altLang="en-US" dirty="0"/>
              <a:t>接線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557847" y="381536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09 (</a:t>
            </a:r>
            <a:r>
              <a:rPr lang="zh-TW" altLang="en-US" dirty="0"/>
              <a:t>主要完成 </a:t>
            </a:r>
            <a:r>
              <a:rPr lang="en-US" altLang="zh-TW" dirty="0"/>
              <a:t>“</a:t>
            </a:r>
            <a:r>
              <a:rPr lang="zh-TW" altLang="en-US" dirty="0"/>
              <a:t>穩壓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57847" y="814011"/>
            <a:ext cx="66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。購置 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7812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57847" y="3278361"/>
            <a:ext cx="389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。並依照第一頁 </a:t>
            </a:r>
            <a:r>
              <a:rPr lang="en-US" altLang="zh-TW" dirty="0"/>
              <a:t>Week 13</a:t>
            </a:r>
            <a:r>
              <a:rPr lang="zh-TW" altLang="en-US" dirty="0"/>
              <a:t>接線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32" y="1265356"/>
            <a:ext cx="1673064" cy="125508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4" y="1291620"/>
            <a:ext cx="1692397" cy="126958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609705" y="463549"/>
            <a:ext cx="33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10 (</a:t>
            </a:r>
            <a:r>
              <a:rPr lang="zh-TW" altLang="en-US" dirty="0"/>
              <a:t>主要完成 </a:t>
            </a:r>
            <a:r>
              <a:rPr lang="en-US" altLang="zh-TW" dirty="0"/>
              <a:t>“</a:t>
            </a:r>
            <a:r>
              <a:rPr lang="zh-TW" altLang="en-US" dirty="0"/>
              <a:t>濾波</a:t>
            </a:r>
            <a:r>
              <a:rPr lang="en-US" altLang="zh-TW" dirty="0"/>
              <a:t>”)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09704" y="896024"/>
            <a:ext cx="31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。購置 </a:t>
            </a:r>
            <a:r>
              <a:rPr lang="en-US" altLang="zh-TW" dirty="0"/>
              <a:t>a</a:t>
            </a:r>
            <a:r>
              <a:rPr lang="zh-TW" altLang="en-US" dirty="0"/>
              <a:t>、電容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609704" y="3410250"/>
            <a:ext cx="386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。並依照第一頁 </a:t>
            </a:r>
            <a:r>
              <a:rPr lang="en-US" altLang="zh-TW" dirty="0"/>
              <a:t>Week 14</a:t>
            </a:r>
            <a:r>
              <a:rPr lang="zh-TW" altLang="en-US" dirty="0"/>
              <a:t>接線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47" y="1379601"/>
            <a:ext cx="1536776" cy="115284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3" y="1379601"/>
            <a:ext cx="1536776" cy="115284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166477" y="2602014"/>
            <a:ext cx="27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1000 </a:t>
            </a:r>
            <a:r>
              <a:rPr lang="en-US" altLang="zh-TW" dirty="0" err="1"/>
              <a:t>uf</a:t>
            </a:r>
            <a:r>
              <a:rPr lang="en-US" altLang="zh-TW" dirty="0"/>
              <a:t>, 25V,      X 1 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06962" y="2929764"/>
            <a:ext cx="274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0.1 </a:t>
            </a:r>
            <a:r>
              <a:rPr lang="en-US" altLang="zh-TW" dirty="0" err="1"/>
              <a:t>uf</a:t>
            </a:r>
            <a:r>
              <a:rPr lang="en-US" altLang="zh-TW" dirty="0"/>
              <a:t>, 25V,      X 2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65954" y="3843477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Please turn in by 2024-04-16 PM 23:00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37058" y="4045513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Please turn in by 2024-04-23 PM 23:00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26437" y="4045513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Please turn in by 2024-04-29 PM 23:00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3427107" y="241845"/>
            <a:ext cx="83127" cy="6442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452958" y="357172"/>
            <a:ext cx="83127" cy="6442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49945" y="6055339"/>
            <a:ext cx="1052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Week 08 ~ Week 10 AC to DC Power Supply </a:t>
            </a:r>
            <a:r>
              <a:rPr lang="zh-TW" altLang="en-US" sz="3200" b="1" dirty="0">
                <a:solidFill>
                  <a:srgbClr val="C00000"/>
                </a:solidFill>
              </a:rPr>
              <a:t>製作</a:t>
            </a:r>
            <a:r>
              <a:rPr lang="en-US" altLang="zh-TW" sz="3200" b="1" dirty="0">
                <a:solidFill>
                  <a:srgbClr val="C00000"/>
                </a:solidFill>
              </a:rPr>
              <a:t> 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5735" y="992130"/>
            <a:ext cx="46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Week 10 </a:t>
            </a:r>
            <a:r>
              <a:rPr lang="zh-TW" altLang="en-US" dirty="0"/>
              <a:t>在課堂上整合口 頭報告 </a:t>
            </a:r>
            <a:r>
              <a:rPr lang="en-US" altLang="zh-TW" dirty="0"/>
              <a:t>(</a:t>
            </a:r>
            <a:r>
              <a:rPr lang="zh-TW" altLang="en-US" dirty="0"/>
              <a:t>個人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60866" y="1792764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Please turn in by 2024-04-29 PM 23:00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62945" y="992130"/>
            <a:ext cx="379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報告時間</a:t>
            </a:r>
            <a:r>
              <a:rPr lang="en-US" altLang="zh-TW" b="1" dirty="0">
                <a:solidFill>
                  <a:srgbClr val="C00000"/>
                </a:solidFill>
              </a:rPr>
              <a:t>: 2024-05-06 am 9:10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8068" y="56556"/>
            <a:ext cx="1052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</a:rPr>
              <a:t>Week 08 ~ Week 10 AC to DC Power Supply </a:t>
            </a:r>
            <a:r>
              <a:rPr lang="zh-TW" altLang="en-US" sz="3200" b="1" dirty="0">
                <a:solidFill>
                  <a:srgbClr val="C00000"/>
                </a:solidFill>
              </a:rPr>
              <a:t>製作</a:t>
            </a:r>
            <a:r>
              <a:rPr lang="en-US" altLang="zh-TW" sz="3200" b="1" dirty="0">
                <a:solidFill>
                  <a:srgbClr val="C00000"/>
                </a:solidFill>
              </a:rPr>
              <a:t> 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335</Words>
  <Application>Microsoft Office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擅長舉 Miao</dc:creator>
  <cp:lastModifiedBy>擅長舉 Miao</cp:lastModifiedBy>
  <cp:revision>13</cp:revision>
  <dcterms:created xsi:type="dcterms:W3CDTF">2021-05-04T04:53:37Z</dcterms:created>
  <dcterms:modified xsi:type="dcterms:W3CDTF">2024-04-08T07:23:18Z</dcterms:modified>
</cp:coreProperties>
</file>