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8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7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6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92E0-F3BD-4981-A07A-E08D0B70F209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DC05-104A-40BE-8DC2-76D30AD7B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629141" y="624254"/>
            <a:ext cx="8934667" cy="5495192"/>
            <a:chOff x="1629141" y="624254"/>
            <a:chExt cx="8934667" cy="549519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141" y="749544"/>
              <a:ext cx="8934667" cy="5369902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8889023" y="624254"/>
              <a:ext cx="1538654" cy="10990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36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0" y="0"/>
            <a:ext cx="4210050" cy="124777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758094" y="888023"/>
            <a:ext cx="7992575" cy="5742488"/>
            <a:chOff x="1758094" y="888023"/>
            <a:chExt cx="7992575" cy="574248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094" y="1165346"/>
              <a:ext cx="7491414" cy="5465165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8343900" y="888023"/>
              <a:ext cx="1406769" cy="14331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40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88" y="996094"/>
            <a:ext cx="6935366" cy="48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1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699112" y="631581"/>
            <a:ext cx="8086725" cy="5610957"/>
            <a:chOff x="1699112" y="631581"/>
            <a:chExt cx="8086725" cy="561095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9112" y="631581"/>
              <a:ext cx="8086725" cy="5433768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2488223" y="5873262"/>
              <a:ext cx="1072662" cy="3692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4258408" y="5855677"/>
              <a:ext cx="1072662" cy="3692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29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558802" y="272562"/>
            <a:ext cx="8147906" cy="6451734"/>
            <a:chOff x="1558802" y="272562"/>
            <a:chExt cx="8147906" cy="645173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8802" y="439615"/>
              <a:ext cx="7593990" cy="6284681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484577" y="272562"/>
              <a:ext cx="1222131" cy="9935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0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06353" y="457200"/>
            <a:ext cx="9781809" cy="6330462"/>
            <a:chOff x="1006353" y="457200"/>
            <a:chExt cx="9781809" cy="633046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353" y="734158"/>
              <a:ext cx="9519623" cy="6053504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264769" y="457200"/>
              <a:ext cx="2523393" cy="14507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71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39310" y="281354"/>
            <a:ext cx="9558705" cy="6444760"/>
            <a:chOff x="939310" y="281354"/>
            <a:chExt cx="9558705" cy="644476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310" y="524607"/>
              <a:ext cx="9302261" cy="6201507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335108" y="281354"/>
              <a:ext cx="2162907" cy="13364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71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9"/>
            <a:ext cx="3509231" cy="131857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866292" y="553915"/>
            <a:ext cx="9179170" cy="6184210"/>
            <a:chOff x="2866292" y="553915"/>
            <a:chExt cx="9179170" cy="618421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292" y="717539"/>
              <a:ext cx="9179170" cy="6020586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10163908" y="553915"/>
              <a:ext cx="1204546" cy="10550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8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04521" y="175846"/>
            <a:ext cx="9599002" cy="6500086"/>
            <a:chOff x="1004521" y="175846"/>
            <a:chExt cx="9599002" cy="650008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521" y="265967"/>
              <a:ext cx="9599002" cy="6409965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651631" y="175846"/>
              <a:ext cx="1565031" cy="10374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3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40826" y="518746"/>
            <a:ext cx="9078057" cy="6098080"/>
            <a:chOff x="1340826" y="518746"/>
            <a:chExt cx="9078057" cy="609808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826" y="661255"/>
              <a:ext cx="9078057" cy="5955571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713177" y="518746"/>
              <a:ext cx="1468315" cy="1143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10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589208" y="395654"/>
            <a:ext cx="8812092" cy="6052212"/>
            <a:chOff x="1589208" y="395654"/>
            <a:chExt cx="8812092" cy="605221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208" y="589450"/>
              <a:ext cx="8750545" cy="5858416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581292" y="395654"/>
              <a:ext cx="1820008" cy="1371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0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57162"/>
            <a:ext cx="3235569" cy="243225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270372" y="228600"/>
            <a:ext cx="8625620" cy="6312877"/>
            <a:chOff x="3270372" y="228600"/>
            <a:chExt cx="8625620" cy="631287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0372" y="319820"/>
              <a:ext cx="8310681" cy="6221657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10647485" y="228600"/>
              <a:ext cx="1248507" cy="11342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90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447068" y="562708"/>
            <a:ext cx="8716840" cy="5776516"/>
            <a:chOff x="1447068" y="562708"/>
            <a:chExt cx="8716840" cy="577651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068" y="668216"/>
              <a:ext cx="8417902" cy="5671008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062546" y="562708"/>
              <a:ext cx="2101362" cy="1028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3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" y="252779"/>
            <a:ext cx="4867275" cy="97155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40509" y="1046285"/>
            <a:ext cx="8010160" cy="5612072"/>
            <a:chOff x="1740509" y="1046285"/>
            <a:chExt cx="8010160" cy="56120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509" y="1224329"/>
              <a:ext cx="8010160" cy="5434028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7983415" y="1046285"/>
              <a:ext cx="1767254" cy="10638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31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87718" y="316523"/>
            <a:ext cx="8614783" cy="5776546"/>
            <a:chOff x="1387718" y="316523"/>
            <a:chExt cx="8614783" cy="577654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718" y="452437"/>
              <a:ext cx="8614783" cy="5640632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8423031" y="316523"/>
              <a:ext cx="1424354" cy="8880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9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寬螢幕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擅長舉 Miao</dc:creator>
  <cp:lastModifiedBy>擅長舉 Miao</cp:lastModifiedBy>
  <cp:revision>4</cp:revision>
  <dcterms:created xsi:type="dcterms:W3CDTF">2021-03-15T12:55:40Z</dcterms:created>
  <dcterms:modified xsi:type="dcterms:W3CDTF">2021-03-15T13:16:54Z</dcterms:modified>
</cp:coreProperties>
</file>