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56" r:id="rId11"/>
    <p:sldId id="257" r:id="rId12"/>
    <p:sldId id="264" r:id="rId13"/>
    <p:sldId id="265" r:id="rId14"/>
    <p:sldId id="274" r:id="rId15"/>
    <p:sldId id="27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1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9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9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0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11FE-9C6E-4BCE-A7C5-567D64E1C05E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0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065" y="368130"/>
            <a:ext cx="391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http://ltwiki.org/files/LTspiceIV/lib/sub/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98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8619" y="1302800"/>
            <a:ext cx="493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https://www.youtube.com/watch?v=b2A8xLK_X60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145" y="2648928"/>
            <a:ext cx="2905125" cy="733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96604" y="1302800"/>
            <a:ext cx="474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https://www.youtube.com/watch?v=fix47oLcc1s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96604" y="1975864"/>
            <a:ext cx="491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https://www.youtube.com/watch?v=KrZ7UsSfDms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38619" y="413359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A)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04761" y="424319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B)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4145" y="494227"/>
            <a:ext cx="2182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Isolation Transformer</a:t>
            </a:r>
          </a:p>
        </p:txBody>
      </p:sp>
      <p:sp>
        <p:nvSpPr>
          <p:cNvPr id="9" name="矩形 8"/>
          <p:cNvSpPr/>
          <p:nvPr/>
        </p:nvSpPr>
        <p:spPr>
          <a:xfrm>
            <a:off x="1296859" y="413359"/>
            <a:ext cx="175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Autotransformer</a:t>
            </a:r>
          </a:p>
        </p:txBody>
      </p:sp>
    </p:spTree>
    <p:extLst>
      <p:ext uri="{BB962C8B-B14F-4D97-AF65-F5344CB8AC3E}">
        <p14:creationId xmlns:p14="http://schemas.microsoft.com/office/powerpoint/2010/main" val="20497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 diagram of 5 volt and 1 Ampere power 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9" y="547295"/>
            <a:ext cx="11191875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3569" y="5517096"/>
            <a:ext cx="896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https://microcontrollerslab.com/power-supply-electronics-projects/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0" y="465513"/>
            <a:ext cx="3241964" cy="36659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9739" y="5886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http://education.ema-eda.com/iTrain/PSpice163/PSpice_lesson9.html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71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50" y="1860180"/>
            <a:ext cx="4743450" cy="29622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3233" y="512001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B)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2617" y="581909"/>
            <a:ext cx="2182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Isolation Transformer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56857" y="750133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</a:t>
            </a:r>
            <a:r>
              <a:rPr lang="zh-TW" altLang="en-US" dirty="0" smtClean="0">
                <a:solidFill>
                  <a:srgbClr val="FF0000"/>
                </a:solidFill>
              </a:rPr>
              <a:t>降壓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3232"/>
            <a:ext cx="10249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https://techdocs.altium.com/display/AMSE/Transformer+(Equivalent+Circuit+Model)</a:t>
            </a:r>
            <a:endParaRPr lang="zh-TW" altLang="en-US" dirty="0"/>
          </a:p>
        </p:txBody>
      </p:sp>
      <p:pic>
        <p:nvPicPr>
          <p:cNvPr id="1026" name="Picture 2" descr="Coupling coefficient for a nonideal linear transform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313" y="1672618"/>
            <a:ext cx="164782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5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4" y="1638300"/>
            <a:ext cx="11493836" cy="4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82785" y="775071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</a:t>
            </a:r>
            <a:r>
              <a:rPr lang="zh-TW" altLang="en-US" dirty="0" smtClean="0">
                <a:solidFill>
                  <a:srgbClr val="FF0000"/>
                </a:solidFill>
              </a:rPr>
              <a:t>升壓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53233" y="512001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B)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2617" y="581909"/>
            <a:ext cx="2182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Isolation Transformer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30" y="1661333"/>
            <a:ext cx="51435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5" y="1556252"/>
            <a:ext cx="10589550" cy="40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8619" y="413359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A)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6859" y="413359"/>
            <a:ext cx="175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Autotransformer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78" y="1171314"/>
            <a:ext cx="6579165" cy="49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478901"/>
            <a:ext cx="12079287" cy="46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31" y="1376100"/>
            <a:ext cx="6569836" cy="45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" y="1578280"/>
            <a:ext cx="10448590" cy="40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10" y="287127"/>
            <a:ext cx="9420225" cy="63150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051431" y="4932485"/>
            <a:ext cx="93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(A)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841023" y="4319954"/>
            <a:ext cx="93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(B)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67101" y="2543908"/>
            <a:ext cx="93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(C)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7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91" y="1144825"/>
            <a:ext cx="7026580" cy="49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 diagram of 5 volt and 1 Ampere power 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9" y="547295"/>
            <a:ext cx="11191875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3569" y="5458907"/>
            <a:ext cx="896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https://microcontrollerslab.com/power-supply-electronics-projects/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24444" y="623455"/>
            <a:ext cx="2718261" cy="31006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821864" y="6453189"/>
            <a:ext cx="846137" cy="365125"/>
          </a:xfrm>
        </p:spPr>
        <p:txBody>
          <a:bodyPr/>
          <a:lstStyle/>
          <a:p>
            <a:fld id="{887E1B3C-0995-40A9-B74C-343900DB908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0127"/>
            <a:ext cx="8544347" cy="66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821864" y="6453189"/>
            <a:ext cx="846137" cy="365125"/>
          </a:xfrm>
        </p:spPr>
        <p:txBody>
          <a:bodyPr/>
          <a:lstStyle/>
          <a:p>
            <a:fld id="{887E1B3C-0995-40A9-B74C-343900DB908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60649"/>
            <a:ext cx="8707735" cy="37478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07768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But How!!??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14246"/>
            <a:ext cx="67341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28937"/>
            <a:ext cx="810577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44624"/>
            <a:ext cx="71437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44624"/>
            <a:ext cx="81629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68</Words>
  <Application>Microsoft Office PowerPoint</Application>
  <PresentationFormat>寬螢幕</PresentationFormat>
  <Paragraphs>26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15</cp:revision>
  <dcterms:created xsi:type="dcterms:W3CDTF">2021-03-21T15:04:57Z</dcterms:created>
  <dcterms:modified xsi:type="dcterms:W3CDTF">2021-03-24T14:32:17Z</dcterms:modified>
</cp:coreProperties>
</file>