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C3DDE4-4981-7ACA-E8DE-6BA946903CAB}" v="44" dt="2025-02-05T20:09:44.2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p Sparkman" userId="2187f56c5444d3ce" providerId="Windows Live" clId="Web-{00C3DDE4-4981-7ACA-E8DE-6BA946903CAB}"/>
    <pc:docChg chg="addSld delSld modSld">
      <pc:chgData name="Trip Sparkman" userId="2187f56c5444d3ce" providerId="Windows Live" clId="Web-{00C3DDE4-4981-7ACA-E8DE-6BA946903CAB}" dt="2025-02-05T20:09:44.207" v="31"/>
      <pc:docMkLst>
        <pc:docMk/>
      </pc:docMkLst>
      <pc:sldChg chg="del">
        <pc:chgData name="Trip Sparkman" userId="2187f56c5444d3ce" providerId="Windows Live" clId="Web-{00C3DDE4-4981-7ACA-E8DE-6BA946903CAB}" dt="2025-02-05T20:09:44.207" v="31"/>
        <pc:sldMkLst>
          <pc:docMk/>
          <pc:sldMk cId="109857222" sldId="256"/>
        </pc:sldMkLst>
      </pc:sldChg>
      <pc:sldChg chg="addSp delSp modSp new del mod setBg">
        <pc:chgData name="Trip Sparkman" userId="2187f56c5444d3ce" providerId="Windows Live" clId="Web-{00C3DDE4-4981-7ACA-E8DE-6BA946903CAB}" dt="2025-02-05T20:09:44.207" v="30"/>
        <pc:sldMkLst>
          <pc:docMk/>
          <pc:sldMk cId="3445448076" sldId="257"/>
        </pc:sldMkLst>
        <pc:spChg chg="add del mod">
          <ac:chgData name="Trip Sparkman" userId="2187f56c5444d3ce" providerId="Windows Live" clId="Web-{00C3DDE4-4981-7ACA-E8DE-6BA946903CAB}" dt="2025-02-05T20:06:52.408" v="9"/>
          <ac:spMkLst>
            <pc:docMk/>
            <pc:sldMk cId="3445448076" sldId="257"/>
            <ac:spMk id="2" creationId="{21A7BB6C-2B41-E6C8-9AA0-76D5D1F1F22C}"/>
          </ac:spMkLst>
        </pc:spChg>
        <pc:spChg chg="del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3" creationId="{C161B1CE-6F76-6BF8-2B61-4042D5BBFD3A}"/>
          </ac:spMkLst>
        </pc:spChg>
        <pc:spChg chg="add mod">
          <ac:chgData name="Trip Sparkman" userId="2187f56c5444d3ce" providerId="Windows Live" clId="Web-{00C3DDE4-4981-7ACA-E8DE-6BA946903CAB}" dt="2025-02-05T20:07:17.205" v="19" actId="20577"/>
          <ac:spMkLst>
            <pc:docMk/>
            <pc:sldMk cId="3445448076" sldId="257"/>
            <ac:spMk id="4" creationId="{BBF16917-C207-0546-395A-F3712641B027}"/>
          </ac:spMkLst>
        </pc:spChg>
        <pc:spChg chg="add mod">
          <ac:chgData name="Trip Sparkman" userId="2187f56c5444d3ce" providerId="Windows Live" clId="Web-{00C3DDE4-4981-7ACA-E8DE-6BA946903CAB}" dt="2025-02-05T20:07:18.018" v="22" actId="20577"/>
          <ac:spMkLst>
            <pc:docMk/>
            <pc:sldMk cId="3445448076" sldId="257"/>
            <ac:spMk id="5" creationId="{35AF9DDA-045C-C4C0-C5FE-FCC62E595A10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8" creationId="{1A3C89F8-0D2F-47FF-B903-151248265F47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10" creationId="{C5CB530E-515E-412C-9DF1-5F8FFBD6F383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12" creationId="{712D4376-A578-4FF1-94FC-245E7A6A489F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14" creationId="{AEA7509D-F04F-40CB-A0B3-EEF16499CC9F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18" creationId="{508BEF50-7B1E-49A4-BC19-5F4F1D755E64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20" creationId="{3FBAD350-5664-4811-A208-657FB882D350}"/>
          </ac:spMkLst>
        </pc:spChg>
        <pc:spChg chg="add">
          <ac:chgData name="Trip Sparkman" userId="2187f56c5444d3ce" providerId="Windows Live" clId="Web-{00C3DDE4-4981-7ACA-E8DE-6BA946903CAB}" dt="2025-02-05T20:05:39.345" v="1"/>
          <ac:spMkLst>
            <pc:docMk/>
            <pc:sldMk cId="3445448076" sldId="257"/>
            <ac:spMk id="22" creationId="{C39ADB8F-D187-49D7-BDCF-C1B6DC727068}"/>
          </ac:spMkLst>
        </pc:spChg>
        <pc:cxnChg chg="add">
          <ac:chgData name="Trip Sparkman" userId="2187f56c5444d3ce" providerId="Windows Live" clId="Web-{00C3DDE4-4981-7ACA-E8DE-6BA946903CAB}" dt="2025-02-05T20:05:39.345" v="1"/>
          <ac:cxnSpMkLst>
            <pc:docMk/>
            <pc:sldMk cId="3445448076" sldId="257"/>
            <ac:cxnSpMk id="16" creationId="{56020367-4FD5-4596-8E10-C5F095CD8DBF}"/>
          </ac:cxnSpMkLst>
        </pc:cxnChg>
      </pc:sldChg>
      <pc:sldChg chg="add del replId">
        <pc:chgData name="Trip Sparkman" userId="2187f56c5444d3ce" providerId="Windows Live" clId="Web-{00C3DDE4-4981-7ACA-E8DE-6BA946903CAB}" dt="2025-02-05T20:09:44.207" v="29"/>
        <pc:sldMkLst>
          <pc:docMk/>
          <pc:sldMk cId="1898084031" sldId="258"/>
        </pc:sldMkLst>
      </pc:sldChg>
      <pc:sldChg chg="add del replId">
        <pc:chgData name="Trip Sparkman" userId="2187f56c5444d3ce" providerId="Windows Live" clId="Web-{00C3DDE4-4981-7ACA-E8DE-6BA946903CAB}" dt="2025-02-05T20:06:42.471" v="7"/>
        <pc:sldMkLst>
          <pc:docMk/>
          <pc:sldMk cId="2546200059" sldId="258"/>
        </pc:sldMkLst>
      </pc:sldChg>
      <pc:sldChg chg="new del">
        <pc:chgData name="Trip Sparkman" userId="2187f56c5444d3ce" providerId="Windows Live" clId="Web-{00C3DDE4-4981-7ACA-E8DE-6BA946903CAB}" dt="2025-02-05T20:07:20.549" v="23"/>
        <pc:sldMkLst>
          <pc:docMk/>
          <pc:sldMk cId="3387689675" sldId="258"/>
        </pc:sldMkLst>
      </pc:sldChg>
      <pc:sldChg chg="new del">
        <pc:chgData name="Trip Sparkman" userId="2187f56c5444d3ce" providerId="Windows Live" clId="Web-{00C3DDE4-4981-7ACA-E8DE-6BA946903CAB}" dt="2025-02-05T20:06:29.892" v="5"/>
        <pc:sldMkLst>
          <pc:docMk/>
          <pc:sldMk cId="4203167319" sldId="258"/>
        </pc:sldMkLst>
      </pc:sldChg>
      <pc:sldChg chg="add del replId">
        <pc:chgData name="Trip Sparkman" userId="2187f56c5444d3ce" providerId="Windows Live" clId="Web-{00C3DDE4-4981-7ACA-E8DE-6BA946903CAB}" dt="2025-02-05T20:09:44.207" v="28"/>
        <pc:sldMkLst>
          <pc:docMk/>
          <pc:sldMk cId="2005394785" sldId="259"/>
        </pc:sldMkLst>
      </pc:sldChg>
      <pc:sldChg chg="add del replId">
        <pc:chgData name="Trip Sparkman" userId="2187f56c5444d3ce" providerId="Windows Live" clId="Web-{00C3DDE4-4981-7ACA-E8DE-6BA946903CAB}" dt="2025-02-05T20:09:44.207" v="27"/>
        <pc:sldMkLst>
          <pc:docMk/>
          <pc:sldMk cId="1388407239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</cp:revision>
  <dcterms:created xsi:type="dcterms:W3CDTF">2025-02-05T20:04:44Z</dcterms:created>
  <dcterms:modified xsi:type="dcterms:W3CDTF">2025-02-05T20:09:44Z</dcterms:modified>
</cp:coreProperties>
</file>